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694" r:id="rId5"/>
    <p:sldMasterId id="2147483706" r:id="rId6"/>
    <p:sldMasterId id="2147483710" r:id="rId7"/>
    <p:sldMasterId id="2147483722" r:id="rId8"/>
    <p:sldMasterId id="2147483727" r:id="rId9"/>
    <p:sldMasterId id="2147483740" r:id="rId10"/>
    <p:sldMasterId id="2147483752" r:id="rId11"/>
  </p:sldMasterIdLst>
  <p:notesMasterIdLst>
    <p:notesMasterId r:id="rId32"/>
  </p:notesMasterIdLst>
  <p:sldIdLst>
    <p:sldId id="11088412" r:id="rId12"/>
    <p:sldId id="11088391" r:id="rId13"/>
    <p:sldId id="256" r:id="rId14"/>
    <p:sldId id="258" r:id="rId15"/>
    <p:sldId id="11088410" r:id="rId16"/>
    <p:sldId id="262" r:id="rId17"/>
    <p:sldId id="263" r:id="rId18"/>
    <p:sldId id="266" r:id="rId19"/>
    <p:sldId id="268" r:id="rId20"/>
    <p:sldId id="11088411" r:id="rId21"/>
    <p:sldId id="267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515" r:id="rId30"/>
    <p:sldId id="300" r:id="rId31"/>
    <p:sldId id="11088409" r:id="rId33"/>
    <p:sldId id="264" r:id="rId34"/>
    <p:sldId id="265" r:id="rId35"/>
    <p:sldId id="51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4" Type="http://schemas.openxmlformats.org/officeDocument/2006/relationships/image" Target="../media/image65.png"/><Relationship Id="rId13" Type="http://schemas.openxmlformats.org/officeDocument/2006/relationships/image" Target="../media/image64.png"/><Relationship Id="rId12" Type="http://schemas.openxmlformats.org/officeDocument/2006/relationships/image" Target="../media/image63.png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GIF"/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svg"/><Relationship Id="rId4" Type="http://schemas.openxmlformats.org/officeDocument/2006/relationships/image" Target="../media/image67.png"/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7" Type="http://schemas.openxmlformats.org/officeDocument/2006/relationships/theme" Target="../theme/theme10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2" Type="http://schemas.openxmlformats.org/officeDocument/2006/relationships/image" Target="../media/image40.jpeg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41.png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12" Type="http://schemas.openxmlformats.org/officeDocument/2006/relationships/image" Target="../media/image40.jpeg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3285CA-3D3B-499B-A815-2AD862AD22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130D7C-B902-4C8A-813F-8FDDF456C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0.xml"/><Relationship Id="rId1" Type="http://schemas.openxmlformats.org/officeDocument/2006/relationships/image" Target="../media/image70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image" Target="../media/image28.png"/><Relationship Id="rId7" Type="http://schemas.microsoft.com/office/2007/relationships/media" Target="../media/audio2.wav"/><Relationship Id="rId6" Type="http://schemas.openxmlformats.org/officeDocument/2006/relationships/audio" Target="../media/audio2.wav"/><Relationship Id="rId5" Type="http://schemas.openxmlformats.org/officeDocument/2006/relationships/image" Target="../media/image82.png"/><Relationship Id="rId4" Type="http://schemas.openxmlformats.org/officeDocument/2006/relationships/image" Target="../media/image78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6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6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6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6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6.xml"/><Relationship Id="rId5" Type="http://schemas.openxmlformats.org/officeDocument/2006/relationships/image" Target="../media/image86.png"/><Relationship Id="rId4" Type="http://schemas.openxmlformats.org/officeDocument/2006/relationships/image" Target="../media/image82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6.xml"/><Relationship Id="rId1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7.xml"/><Relationship Id="rId2" Type="http://schemas.openxmlformats.org/officeDocument/2006/relationships/tags" Target="../tags/tag5.xml"/><Relationship Id="rId1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microsoft.com/office/2007/relationships/hdphoto" Target="../media/image89.wdp"/><Relationship Id="rId1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hdphoto" Target="../media/image92.wdp"/><Relationship Id="rId1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5.xml"/><Relationship Id="rId3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5.xml"/><Relationship Id="rId4" Type="http://schemas.microsoft.com/office/2007/relationships/hdphoto" Target="../media/image74.wdp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5.xml"/><Relationship Id="rId4" Type="http://schemas.microsoft.com/office/2007/relationships/hdphoto" Target="../media/image72.wdp"/><Relationship Id="rId3" Type="http://schemas.openxmlformats.org/officeDocument/2006/relationships/image" Target="../media/image71.png"/><Relationship Id="rId2" Type="http://schemas.microsoft.com/office/2007/relationships/hdphoto" Target="../media/image76.wdp"/><Relationship Id="rId1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6.xml"/><Relationship Id="rId1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969029" y="5045759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 có một trái không có độc. Ngươi hãy chọn 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! Now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x 9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x 6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35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: 3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x 2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noProof="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36 : 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5769568" y="274395"/>
            <a:ext cx="5603281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749" y="2913321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7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7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 71 ÔN TẬP PHÉP NHÂN, PHÉP CHIA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ÔN TẬP CUỐI NĂM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25" y="2945219"/>
            <a:ext cx="3153689" cy="45762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9058" y="618522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94866" y="618522"/>
            <a:ext cx="1054112" cy="523220"/>
            <a:chOff x="1931814" y="1440654"/>
            <a:chExt cx="1054112" cy="523220"/>
          </a:xfrm>
        </p:grpSpPr>
        <p:grpSp>
          <p:nvGrpSpPr>
            <p:cNvPr id="6" name="Group 5"/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 w="12700" cap="flat" cmpd="sng" algn="ctr">
                <a:solidFill>
                  <a:srgbClr val="FFD9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Số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194866" y="1543127"/>
          <a:ext cx="9081653" cy="1683854"/>
        </p:xfrm>
        <a:graphic>
          <a:graphicData uri="http://schemas.openxmlformats.org/drawingml/2006/table">
            <a:tbl>
              <a:tblPr firstRow="1" bandRow="1"/>
              <a:tblGrid>
                <a:gridCol w="1745673"/>
                <a:gridCol w="1291935"/>
                <a:gridCol w="1308100"/>
                <a:gridCol w="1155700"/>
                <a:gridCol w="1224973"/>
                <a:gridCol w="1163782"/>
                <a:gridCol w="1191490"/>
              </a:tblGrid>
              <a:tr h="56249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682">
                <a:tc vMerge="1"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54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</a:tr>
              <a:tr h="560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194865" y="3850739"/>
          <a:ext cx="9081653" cy="1683854"/>
        </p:xfrm>
        <a:graphic>
          <a:graphicData uri="http://schemas.openxmlformats.org/drawingml/2006/table">
            <a:tbl>
              <a:tblPr firstRow="1" bandRow="1"/>
              <a:tblGrid>
                <a:gridCol w="1745673"/>
                <a:gridCol w="1291935"/>
                <a:gridCol w="1308100"/>
                <a:gridCol w="1155700"/>
                <a:gridCol w="1224973"/>
                <a:gridCol w="1163782"/>
                <a:gridCol w="1191490"/>
              </a:tblGrid>
              <a:tr h="56249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0682">
                <a:tc vMerge="1"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54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560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91113" y="154312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113" y="369906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2428" y="2684711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8288" y="2684711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18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45343" y="2684711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63743" y="2689247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19603" y="2689247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82128" y="499232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37988" y="499232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08843" y="499232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03443" y="498597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83103" y="498597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17434" y="47921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4757" y="479217"/>
            <a:ext cx="650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11" t="2153" b="1971"/>
          <a:stretch>
            <a:fillRect/>
          </a:stretch>
        </p:blipFill>
        <p:spPr>
          <a:xfrm>
            <a:off x="2298489" y="1034579"/>
            <a:ext cx="8389257" cy="525914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140318" y="2700670"/>
            <a:ext cx="304800" cy="2119086"/>
          </a:xfrm>
          <a:prstGeom prst="line">
            <a:avLst/>
          </a:prstGeom>
          <a:ln w="28575">
            <a:solidFill>
              <a:srgbClr val="FB1D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596204" y="2432156"/>
            <a:ext cx="195943" cy="2387600"/>
          </a:xfrm>
          <a:prstGeom prst="line">
            <a:avLst/>
          </a:prstGeom>
          <a:ln w="28575">
            <a:solidFill>
              <a:srgbClr val="FB1D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or: Curved 6"/>
          <p:cNvCxnSpPr/>
          <p:nvPr/>
        </p:nvCxnSpPr>
        <p:spPr>
          <a:xfrm rot="10800000" flipV="1">
            <a:off x="6072204" y="3386469"/>
            <a:ext cx="2931886" cy="765629"/>
          </a:xfrm>
          <a:prstGeom prst="curvedConnector3">
            <a:avLst>
              <a:gd name="adj1" fmla="val 70297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010092" y="276448"/>
            <a:ext cx="10579395" cy="5571459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1" y="1818166"/>
            <a:ext cx="2971808" cy="521128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951924" y="79746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87732" y="797469"/>
            <a:ext cx="1054112" cy="523220"/>
            <a:chOff x="1931814" y="1440654"/>
            <a:chExt cx="1054112" cy="523220"/>
          </a:xfrm>
        </p:grpSpPr>
        <p:grpSp>
          <p:nvGrpSpPr>
            <p:cNvPr id="19" name="Group 18"/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21" name="Rectangle: Rounded Corners 20"/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70159" y="1712027"/>
            <a:ext cx="7307350" cy="1499950"/>
            <a:chOff x="1241757" y="1827794"/>
            <a:chExt cx="7307350" cy="1499950"/>
          </a:xfrm>
        </p:grpSpPr>
        <p:sp>
          <p:nvSpPr>
            <p:cNvPr id="24" name="Oval 23"/>
            <p:cNvSpPr/>
            <p:nvPr/>
          </p:nvSpPr>
          <p:spPr>
            <a:xfrm>
              <a:off x="4046730" y="1827794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25" name="Straight Arrow Connector 24"/>
            <p:cNvCxnSpPr>
              <a:endCxn id="24" idx="2"/>
            </p:cNvCxnSpPr>
            <p:nvPr/>
          </p:nvCxnSpPr>
          <p:spPr>
            <a:xfrm flipV="1">
              <a:off x="2274879" y="2438512"/>
              <a:ext cx="1771851" cy="3697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20731087">
              <a:off x="2668107" y="2098689"/>
              <a:ext cx="731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C582B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7130091" y="1827794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5262227" y="2349653"/>
              <a:ext cx="2050177" cy="29443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619208">
              <a:off x="5662454" y="1950903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– 9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339425" y="4310340"/>
            <a:ext cx="7089874" cy="1461810"/>
            <a:chOff x="1066502" y="3458165"/>
            <a:chExt cx="7089874" cy="1461810"/>
          </a:xfrm>
        </p:grpSpPr>
        <p:grpSp>
          <p:nvGrpSpPr>
            <p:cNvPr id="43" name="Group 42"/>
            <p:cNvGrpSpPr/>
            <p:nvPr/>
          </p:nvGrpSpPr>
          <p:grpSpPr>
            <a:xfrm>
              <a:off x="1066502" y="3458165"/>
              <a:ext cx="5898138" cy="1461810"/>
              <a:chOff x="1724807" y="2297666"/>
              <a:chExt cx="4559401" cy="1130014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1724807" y="2483481"/>
                <a:ext cx="944199" cy="944199"/>
              </a:xfrm>
              <a:prstGeom prst="ellipse">
                <a:avLst/>
              </a:prstGeom>
              <a:solidFill>
                <a:srgbClr val="97B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14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cxnSp>
            <p:nvCxnSpPr>
              <p:cNvPr id="46" name="Straight Arrow Connector 45"/>
              <p:cNvCxnSpPr>
                <a:stCxn id="45" idx="6"/>
              </p:cNvCxnSpPr>
              <p:nvPr/>
            </p:nvCxnSpPr>
            <p:spPr>
              <a:xfrm flipV="1">
                <a:off x="2669006" y="2682183"/>
                <a:ext cx="1408958" cy="27339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4926175" y="2662025"/>
                <a:ext cx="1358033" cy="33400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 rot="1003038">
                <a:off x="5322411" y="2297666"/>
                <a:ext cx="768527" cy="452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+ 15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21056098">
                <a:off x="2949824" y="2408061"/>
                <a:ext cx="829724" cy="452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: 2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50" name="Rectangle: Rounded Corners 49"/>
              <p:cNvSpPr/>
              <p:nvPr/>
            </p:nvSpPr>
            <p:spPr>
              <a:xfrm>
                <a:off x="4107720" y="2310882"/>
                <a:ext cx="775841" cy="7758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D95B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44" name="Isosceles Triangle 43"/>
            <p:cNvSpPr/>
            <p:nvPr/>
          </p:nvSpPr>
          <p:spPr>
            <a:xfrm>
              <a:off x="6737360" y="3573352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202962" y="210252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02962" y="42584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6221047" y="2115750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9465515" y="2445542"/>
            <a:ext cx="75650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6572257" y="4631368"/>
            <a:ext cx="70315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9340806" y="5161431"/>
            <a:ext cx="7503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51" grpId="0"/>
      <p:bldP spid="52" grpId="0"/>
      <p:bldP spid="53" grpId="0" animBg="1"/>
      <p:bldP spid="54" grpId="0" animBg="1"/>
      <p:bldP spid="55" grpId="0" animBg="1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4552" y="77793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874" y="487656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185" y="3907537"/>
            <a:ext cx="833283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4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múa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 x 4 = 8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01"/>
          <a:stretch>
            <a:fillRect/>
          </a:stretch>
        </p:blipFill>
        <p:spPr>
          <a:xfrm>
            <a:off x="5673785" y="1704067"/>
            <a:ext cx="5919552" cy="31612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Bạch Tuyết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Ngươi sẽ chết chắc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 White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will die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 Bạch Tuyết vào đây cho ta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her on here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1002</Words>
  <Application>WPS Presentation</Application>
  <PresentationFormat>Widescreen</PresentationFormat>
  <Paragraphs>242</Paragraphs>
  <Slides>24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24</vt:i4>
      </vt:variant>
    </vt:vector>
  </HeadingPairs>
  <TitlesOfParts>
    <vt:vector size="52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Microsoft YaHei</vt:lpstr>
      <vt:lpstr>Times New Roman</vt:lpstr>
      <vt:lpstr>Times New Roman</vt:lpstr>
      <vt:lpstr>Arial Unicode MS</vt:lpstr>
      <vt:lpstr>黑体</vt:lpstr>
      <vt:lpstr>仓耳羽辰体-谷力 W05</vt:lpstr>
      <vt:lpstr>黑体</vt:lpstr>
      <vt:lpstr>#9Slide03 NettoOTLight</vt:lpstr>
      <vt:lpstr>Office Theme</vt:lpstr>
      <vt:lpstr>1_Office 主题</vt:lpstr>
      <vt:lpstr>2_Office 主题</vt:lpstr>
      <vt:lpstr>https://www.freeppt7.com</vt:lpstr>
      <vt:lpstr>2_Office 主题​​</vt:lpstr>
      <vt:lpstr>3_Office 主题</vt:lpstr>
      <vt:lpstr>3_Office 主题​​</vt:lpstr>
      <vt:lpstr>2_Office Theme</vt:lpstr>
      <vt:lpstr>1_Office Theme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2021-07-20T01:55:00Z</dcterms:created>
  <dcterms:modified xsi:type="dcterms:W3CDTF">2023-07-21T03:29:57Z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927F261776F141AAB4E6EB0B0F60B74C</vt:lpwstr>
  </property>
  <property fmtid="{D5CDD505-2E9C-101B-9397-08002B2CF9AE}" pid="3" name="KSOProductBuildVer">
    <vt:lpwstr>1033-11.2.0.11537</vt:lpwstr>
  </property>
</Properties>
</file>