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1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5" r:id="rId4"/>
    <p:sldMasterId id="2147483687" r:id="rId5"/>
    <p:sldMasterId id="2147483699" r:id="rId6"/>
  </p:sldMasterIdLst>
  <p:handoutMasterIdLst>
    <p:handoutMasterId r:id="rId26"/>
  </p:handoutMasterIdLst>
  <p:sldIdLst>
    <p:sldId id="11088409" r:id="rId7"/>
    <p:sldId id="263" r:id="rId8"/>
    <p:sldId id="256" r:id="rId9"/>
    <p:sldId id="257" r:id="rId10"/>
    <p:sldId id="268" r:id="rId11"/>
    <p:sldId id="267" r:id="rId12"/>
    <p:sldId id="266" r:id="rId13"/>
    <p:sldId id="265" r:id="rId14"/>
    <p:sldId id="264" r:id="rId15"/>
    <p:sldId id="11088391" r:id="rId16"/>
    <p:sldId id="11088392" r:id="rId17"/>
    <p:sldId id="11088395" r:id="rId18"/>
    <p:sldId id="11088406" r:id="rId19"/>
    <p:sldId id="11088400" r:id="rId20"/>
    <p:sldId id="11088402" r:id="rId21"/>
    <p:sldId id="11088407" r:id="rId22"/>
    <p:sldId id="11088408" r:id="rId23"/>
    <p:sldId id="11088403" r:id="rId24"/>
    <p:sldId id="1108839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slide" Target="slides/slide19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image" Target="../media/image17.png"/><Relationship Id="rId7" Type="http://schemas.openxmlformats.org/officeDocument/2006/relationships/image" Target="../media/image16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4" Type="http://schemas.openxmlformats.org/officeDocument/2006/relationships/image" Target="../media/image23.png"/><Relationship Id="rId13" Type="http://schemas.openxmlformats.org/officeDocument/2006/relationships/image" Target="../media/image22.png"/><Relationship Id="rId12" Type="http://schemas.openxmlformats.org/officeDocument/2006/relationships/image" Target="../media/image21.png"/><Relationship Id="rId11" Type="http://schemas.openxmlformats.org/officeDocument/2006/relationships/image" Target="../media/image20.png"/><Relationship Id="rId10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sv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image" Target="../media/image26.GIF"/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image" Target="../media/image27.png"/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5" Type="http://schemas.openxmlformats.org/officeDocument/2006/relationships/image" Target="../media/image1.svg"/><Relationship Id="rId4" Type="http://schemas.openxmlformats.org/officeDocument/2006/relationships/image" Target="../media/image25.png"/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/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/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/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/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chemeClr val="bg1"/>
                </a:solidFill>
                <a:prstDash val="solid"/>
              </a:ln>
              <a:solidFill>
                <a:schemeClr val="accent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1" name="Google Shape;769;p31"/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3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9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0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1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2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3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4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5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6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7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8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9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0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1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2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3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4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5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6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7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8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9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0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1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2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3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4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5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6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7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8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9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0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1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2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3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4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5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6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7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8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9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0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2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3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4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5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6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7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8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9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0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1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2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3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4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</a:fld>
            <a:endParaRPr lang="en-US"/>
          </a:p>
        </p:txBody>
      </p:sp>
      <p:pic>
        <p:nvPicPr>
          <p:cNvPr id="7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/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/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/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/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/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/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/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/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/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/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/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/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/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/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/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/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713">
        <p:random/>
      </p:transition>
    </mc:Choice>
    <mc:Fallback>
      <p:transition spd="slow" advClick="0" advTm="3713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713">
        <p:random/>
      </p:transition>
    </mc:Choice>
    <mc:Fallback>
      <p:transition spd="slow" advClick="0" advTm="3713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</a:fld>
            <a:endParaRPr kumimoji="1" lang="zh-CN" altLang="en-US"/>
          </a:p>
        </p:txBody>
      </p:sp>
      <p:pic>
        <p:nvPicPr>
          <p:cNvPr id="8" name="bkgr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/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>
            <a:fillRect/>
          </a:stretch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/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/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/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/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/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/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/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14:ferris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14:ferris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/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/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和内容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97954"/>
            <a:ext cx="12192000" cy="39238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>
            <a:fillRect/>
          </a:stretch>
        </p:blipFill>
        <p:spPr>
          <a:xfrm>
            <a:off x="27026" y="-12700"/>
            <a:ext cx="12192000" cy="23774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14:ferris dir="l"/>
      </p:transition>
    </mc:Choice>
    <mc:Fallback>
      <p:transition spd="slow" advTm="0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自定义版式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14:ferris dir="l"/>
      </p:transition>
    </mc:Choice>
    <mc:Fallback>
      <p:transition spd="slow" advTm="0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35C661-2F9E-4D47-AA12-CA27E6F224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9FEAEA-29A9-4D5C-8B29-01AA654CAA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35C661-2F9E-4D47-AA12-CA27E6F224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9FEAEA-29A9-4D5C-8B29-01AA654CAA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8" name="Picture 17" descr="A close-up of a map&#10;&#10;Description automatically generated with low confidence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8" name="图片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1" name="图形 1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4" Type="http://schemas.openxmlformats.org/officeDocument/2006/relationships/theme" Target="../theme/theme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7" Type="http://schemas.openxmlformats.org/officeDocument/2006/relationships/theme" Target="../theme/theme5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Relationship Id="rId3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AB675-0451-46BA-B838-2996E7357EA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64AD2-069D-416A-AF7A-E600FA375D8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73285CA-3D3B-499B-A815-2AD862AD223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8130D7C-B902-4C8A-813F-8FDDF456C4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  <a:sym typeface="+mn-ea"/>
              </a:rPr>
              <a:t>PPT</a:t>
            </a: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  <a:endParaRPr kumimoji="0" lang="zh-CN" altLang="en-US" sz="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+mn-cs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  <a:sym typeface="+mn-ea"/>
              </a:rPr>
              <a:t>ibaotu.com</a:t>
            </a:r>
            <a:endParaRPr kumimoji="0" lang="en-US" altLang="zh-CN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+mn-cs"/>
              <a:sym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</p:sldLayoutIdLst>
  <mc:AlternateContent xmlns:mc="http://schemas.openxmlformats.org/markup-compatibility/2006">
    <mc:Choice xmlns:p14="http://schemas.microsoft.com/office/powerpoint/2010/main" Requires="p14">
      <p:transition spd="slow" p14:dur="2000" advTm="0">
        <p14:ferris dir="l"/>
      </p:transition>
    </mc:Choice>
    <mc:Fallback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2.xml"/><Relationship Id="rId1" Type="http://schemas.openxmlformats.org/officeDocument/2006/relationships/image" Target="../media/image3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image" Target="../media/image8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hdphoto" Target="../media/image89.wdp"/><Relationship Id="rId1" Type="http://schemas.openxmlformats.org/officeDocument/2006/relationships/image" Target="../media/image8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microsoft.com/office/2007/relationships/hdphoto" Target="../media/image89.wdp"/><Relationship Id="rId1" Type="http://schemas.openxmlformats.org/officeDocument/2006/relationships/image" Target="../media/image8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hdphoto" Target="../media/image92.wdp"/><Relationship Id="rId1" Type="http://schemas.openxmlformats.org/officeDocument/2006/relationships/image" Target="../media/image9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93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37.png"/><Relationship Id="rId8" Type="http://schemas.microsoft.com/office/2007/relationships/media" Target="../media/audio2.wav"/><Relationship Id="rId7" Type="http://schemas.openxmlformats.org/officeDocument/2006/relationships/audio" Target="../media/audio2.wav"/><Relationship Id="rId6" Type="http://schemas.microsoft.com/office/2007/relationships/hdphoto" Target="../media/image36.wdp"/><Relationship Id="rId5" Type="http://schemas.openxmlformats.org/officeDocument/2006/relationships/image" Target="../media/image35.png"/><Relationship Id="rId4" Type="http://schemas.openxmlformats.org/officeDocument/2006/relationships/slide" Target="slide3.xml"/><Relationship Id="rId3" Type="http://schemas.microsoft.com/office/2007/relationships/hdphoto" Target="../media/image34.wdp"/><Relationship Id="rId2" Type="http://schemas.openxmlformats.org/officeDocument/2006/relationships/image" Target="../media/image33.png"/><Relationship Id="rId10" Type="http://schemas.openxmlformats.org/officeDocument/2006/relationships/slideLayout" Target="../slideLayouts/slideLayout26.xml"/><Relationship Id="rId1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9" Type="http://schemas.microsoft.com/office/2007/relationships/hdphoto" Target="../media/image46.wdp"/><Relationship Id="rId8" Type="http://schemas.openxmlformats.org/officeDocument/2006/relationships/image" Target="../media/image45.png"/><Relationship Id="rId7" Type="http://schemas.microsoft.com/office/2007/relationships/hdphoto" Target="../media/image44.wdp"/><Relationship Id="rId6" Type="http://schemas.openxmlformats.org/officeDocument/2006/relationships/image" Target="../media/image43.png"/><Relationship Id="rId50" Type="http://schemas.openxmlformats.org/officeDocument/2006/relationships/slideLayout" Target="../slideLayouts/slideLayout26.xml"/><Relationship Id="rId5" Type="http://schemas.microsoft.com/office/2007/relationships/hdphoto" Target="../media/image42.wdp"/><Relationship Id="rId49" Type="http://schemas.microsoft.com/office/2007/relationships/hdphoto" Target="../media/image80.wdp"/><Relationship Id="rId48" Type="http://schemas.openxmlformats.org/officeDocument/2006/relationships/image" Target="../media/image79.png"/><Relationship Id="rId47" Type="http://schemas.openxmlformats.org/officeDocument/2006/relationships/slide" Target="slide8.xml"/><Relationship Id="rId46" Type="http://schemas.microsoft.com/office/2007/relationships/hdphoto" Target="../media/image78.wdp"/><Relationship Id="rId45" Type="http://schemas.openxmlformats.org/officeDocument/2006/relationships/image" Target="../media/image77.png"/><Relationship Id="rId44" Type="http://schemas.openxmlformats.org/officeDocument/2006/relationships/slide" Target="slide7.xml"/><Relationship Id="rId43" Type="http://schemas.microsoft.com/office/2007/relationships/hdphoto" Target="../media/image76.wdp"/><Relationship Id="rId42" Type="http://schemas.openxmlformats.org/officeDocument/2006/relationships/image" Target="../media/image75.png"/><Relationship Id="rId41" Type="http://schemas.openxmlformats.org/officeDocument/2006/relationships/slide" Target="slide6.xml"/><Relationship Id="rId40" Type="http://schemas.microsoft.com/office/2007/relationships/hdphoto" Target="../media/image74.wdp"/><Relationship Id="rId4" Type="http://schemas.openxmlformats.org/officeDocument/2006/relationships/image" Target="../media/image41.png"/><Relationship Id="rId39" Type="http://schemas.openxmlformats.org/officeDocument/2006/relationships/image" Target="../media/image73.png"/><Relationship Id="rId38" Type="http://schemas.openxmlformats.org/officeDocument/2006/relationships/slide" Target="slide5.xml"/><Relationship Id="rId37" Type="http://schemas.microsoft.com/office/2007/relationships/hdphoto" Target="../media/image72.wdp"/><Relationship Id="rId36" Type="http://schemas.openxmlformats.org/officeDocument/2006/relationships/image" Target="../media/image71.png"/><Relationship Id="rId35" Type="http://schemas.openxmlformats.org/officeDocument/2006/relationships/slide" Target="slide4.xml"/><Relationship Id="rId34" Type="http://schemas.microsoft.com/office/2007/relationships/hdphoto" Target="../media/image70.wdp"/><Relationship Id="rId33" Type="http://schemas.openxmlformats.org/officeDocument/2006/relationships/image" Target="../media/image69.png"/><Relationship Id="rId32" Type="http://schemas.openxmlformats.org/officeDocument/2006/relationships/slide" Target="slide9.xml"/><Relationship Id="rId31" Type="http://schemas.microsoft.com/office/2007/relationships/hdphoto" Target="../media/image68.wdp"/><Relationship Id="rId30" Type="http://schemas.openxmlformats.org/officeDocument/2006/relationships/image" Target="../media/image67.png"/><Relationship Id="rId3" Type="http://schemas.microsoft.com/office/2007/relationships/hdphoto" Target="../media/image40.wdp"/><Relationship Id="rId29" Type="http://schemas.microsoft.com/office/2007/relationships/hdphoto" Target="../media/image66.wdp"/><Relationship Id="rId28" Type="http://schemas.openxmlformats.org/officeDocument/2006/relationships/image" Target="../media/image65.png"/><Relationship Id="rId27" Type="http://schemas.openxmlformats.org/officeDocument/2006/relationships/image" Target="../media/image64.png"/><Relationship Id="rId26" Type="http://schemas.microsoft.com/office/2007/relationships/hdphoto" Target="../media/image63.wdp"/><Relationship Id="rId25" Type="http://schemas.openxmlformats.org/officeDocument/2006/relationships/image" Target="../media/image62.png"/><Relationship Id="rId24" Type="http://schemas.microsoft.com/office/2007/relationships/hdphoto" Target="../media/image61.wdp"/><Relationship Id="rId23" Type="http://schemas.openxmlformats.org/officeDocument/2006/relationships/image" Target="../media/image60.png"/><Relationship Id="rId22" Type="http://schemas.microsoft.com/office/2007/relationships/hdphoto" Target="../media/image59.wdp"/><Relationship Id="rId21" Type="http://schemas.openxmlformats.org/officeDocument/2006/relationships/image" Target="../media/image58.png"/><Relationship Id="rId20" Type="http://schemas.microsoft.com/office/2007/relationships/hdphoto" Target="../media/image57.wdp"/><Relationship Id="rId2" Type="http://schemas.openxmlformats.org/officeDocument/2006/relationships/image" Target="../media/image39.png"/><Relationship Id="rId19" Type="http://schemas.openxmlformats.org/officeDocument/2006/relationships/image" Target="../media/image56.png"/><Relationship Id="rId18" Type="http://schemas.openxmlformats.org/officeDocument/2006/relationships/image" Target="../media/image55.png"/><Relationship Id="rId17" Type="http://schemas.microsoft.com/office/2007/relationships/hdphoto" Target="../media/image54.wdp"/><Relationship Id="rId16" Type="http://schemas.openxmlformats.org/officeDocument/2006/relationships/image" Target="../media/image53.png"/><Relationship Id="rId15" Type="http://schemas.microsoft.com/office/2007/relationships/hdphoto" Target="../media/image52.wdp"/><Relationship Id="rId14" Type="http://schemas.openxmlformats.org/officeDocument/2006/relationships/image" Target="../media/image51.png"/><Relationship Id="rId13" Type="http://schemas.microsoft.com/office/2007/relationships/hdphoto" Target="../media/image50.wdp"/><Relationship Id="rId12" Type="http://schemas.openxmlformats.org/officeDocument/2006/relationships/image" Target="../media/image49.png"/><Relationship Id="rId11" Type="http://schemas.microsoft.com/office/2007/relationships/hdphoto" Target="../media/image48.wdp"/><Relationship Id="rId10" Type="http://schemas.openxmlformats.org/officeDocument/2006/relationships/image" Target="../media/image47.png"/><Relationship Id="rId1" Type="http://schemas.openxmlformats.org/officeDocument/2006/relationships/image" Target="../media/image38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6.xml"/><Relationship Id="rId5" Type="http://schemas.openxmlformats.org/officeDocument/2006/relationships/image" Target="../media/image84.png"/><Relationship Id="rId4" Type="http://schemas.microsoft.com/office/2007/relationships/hdphoto" Target="../media/image83.wdp"/><Relationship Id="rId3" Type="http://schemas.openxmlformats.org/officeDocument/2006/relationships/image" Target="../media/image82.png"/><Relationship Id="rId2" Type="http://schemas.openxmlformats.org/officeDocument/2006/relationships/slide" Target="slide3.xml"/><Relationship Id="rId1" Type="http://schemas.openxmlformats.org/officeDocument/2006/relationships/image" Target="../media/image81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7.xml"/><Relationship Id="rId5" Type="http://schemas.openxmlformats.org/officeDocument/2006/relationships/image" Target="../media/image84.png"/><Relationship Id="rId4" Type="http://schemas.microsoft.com/office/2007/relationships/hdphoto" Target="../media/image83.wdp"/><Relationship Id="rId3" Type="http://schemas.openxmlformats.org/officeDocument/2006/relationships/image" Target="../media/image82.png"/><Relationship Id="rId2" Type="http://schemas.openxmlformats.org/officeDocument/2006/relationships/slide" Target="slide3.xml"/><Relationship Id="rId1" Type="http://schemas.openxmlformats.org/officeDocument/2006/relationships/image" Target="../media/image81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7.xml"/><Relationship Id="rId5" Type="http://schemas.openxmlformats.org/officeDocument/2006/relationships/image" Target="../media/image84.png"/><Relationship Id="rId4" Type="http://schemas.microsoft.com/office/2007/relationships/hdphoto" Target="../media/image83.wdp"/><Relationship Id="rId3" Type="http://schemas.openxmlformats.org/officeDocument/2006/relationships/image" Target="../media/image82.png"/><Relationship Id="rId2" Type="http://schemas.openxmlformats.org/officeDocument/2006/relationships/slide" Target="slide3.xml"/><Relationship Id="rId1" Type="http://schemas.openxmlformats.org/officeDocument/2006/relationships/image" Target="../media/image81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7.xml"/><Relationship Id="rId5" Type="http://schemas.openxmlformats.org/officeDocument/2006/relationships/image" Target="../media/image84.png"/><Relationship Id="rId4" Type="http://schemas.microsoft.com/office/2007/relationships/hdphoto" Target="../media/image83.wdp"/><Relationship Id="rId3" Type="http://schemas.openxmlformats.org/officeDocument/2006/relationships/image" Target="../media/image82.png"/><Relationship Id="rId2" Type="http://schemas.openxmlformats.org/officeDocument/2006/relationships/slide" Target="slide3.xml"/><Relationship Id="rId1" Type="http://schemas.openxmlformats.org/officeDocument/2006/relationships/image" Target="../media/image81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7.xml"/><Relationship Id="rId5" Type="http://schemas.openxmlformats.org/officeDocument/2006/relationships/image" Target="../media/image84.png"/><Relationship Id="rId4" Type="http://schemas.microsoft.com/office/2007/relationships/hdphoto" Target="../media/image83.wdp"/><Relationship Id="rId3" Type="http://schemas.openxmlformats.org/officeDocument/2006/relationships/image" Target="../media/image82.png"/><Relationship Id="rId2" Type="http://schemas.openxmlformats.org/officeDocument/2006/relationships/slide" Target="slide3.xml"/><Relationship Id="rId1" Type="http://schemas.openxmlformats.org/officeDocument/2006/relationships/image" Target="../media/image81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7.xml"/><Relationship Id="rId5" Type="http://schemas.openxmlformats.org/officeDocument/2006/relationships/image" Target="../media/image84.png"/><Relationship Id="rId4" Type="http://schemas.microsoft.com/office/2007/relationships/hdphoto" Target="../media/image83.wdp"/><Relationship Id="rId3" Type="http://schemas.openxmlformats.org/officeDocument/2006/relationships/image" Target="../media/image82.png"/><Relationship Id="rId2" Type="http://schemas.openxmlformats.org/officeDocument/2006/relationships/slide" Target="slide3.xml"/><Relationship Id="rId1" Type="http://schemas.openxmlformats.org/officeDocument/2006/relationships/image" Target="../media/image8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1" i="0" u="none" strike="noStrike" kern="10" cap="none" spc="0" normalizeH="0" baseline="0" noProof="0">
              <a:ln w="9525">
                <a:rou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effectLst/>
              <a:uLnTx/>
              <a:uFillTx/>
              <a:latin typeface="Times New Roman" panose="02020603050405020304"/>
              <a:ea typeface="+mn-ea"/>
              <a:cs typeface="Times New Roman" panose="02020603050405020304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818340" y="2262481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MÔN: TOÁN</a:t>
            </a:r>
            <a:endParaRPr kumimoji="0" lang="en-US" sz="3600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053" name="Group 13"/>
          <p:cNvGrpSpPr/>
          <p:nvPr/>
        </p:nvGrpSpPr>
        <p:grpSpPr bwMode="auto">
          <a:xfrm>
            <a:off x="2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1"/>
            <a:ext cx="9331036" cy="138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ỦY BAN NHÂN DÂN QUẬN LONG BIÊN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</a:t>
            </a: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PHÚC LỢI</a:t>
            </a:r>
            <a:endParaRPr kumimoji="0" lang="vi-V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6"/>
            <a:ext cx="8534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 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1969029" y="5045759"/>
            <a:ext cx="8534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71: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(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– T1)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5469" y="3256553"/>
            <a:ext cx="8813492" cy="16426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BÀI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 71 ÔN TẬP PHÉP NHÂN, PHÉP CHIA</a:t>
            </a:r>
            <a:endParaRPr lang="vi-VN" sz="44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14892" y="894087"/>
            <a:ext cx="2163960" cy="1242752"/>
            <a:chOff x="1523997" y="0"/>
            <a:chExt cx="2190752" cy="1015320"/>
          </a:xfrm>
        </p:grpSpPr>
        <p:grpSp>
          <p:nvGrpSpPr>
            <p:cNvPr id="4" name="Group 3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600"/>
              </a:p>
            </p:txBody>
          </p:sp>
          <p:sp>
            <p:nvSpPr>
              <p:cNvPr id="7" name="Rectangle: Top Corners Rounded 6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1523997" y="135240"/>
              <a:ext cx="1972089" cy="88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14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147238" y="1059621"/>
            <a:ext cx="7942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+mj-lt"/>
              </a:rPr>
              <a:t>ÔN TẬP CUỐI NĂM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73697" y="2555913"/>
            <a:ext cx="4979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</a:rPr>
              <a:t>TIẾT 1</a:t>
            </a:r>
            <a:endParaRPr lang="en-US" sz="9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11211" y="351981"/>
            <a:ext cx="4756133" cy="523220"/>
            <a:chOff x="4975091" y="695644"/>
            <a:chExt cx="4756133" cy="523220"/>
          </a:xfrm>
        </p:grpSpPr>
        <p:sp>
          <p:nvSpPr>
            <p:cNvPr id="3" name="Oval 2"/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412413" y="695644"/>
              <a:ext cx="4318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Tìm</a:t>
              </a:r>
              <a:r>
                <a:rPr lang="en-US" sz="2800" dirty="0"/>
                <a:t> </a:t>
              </a:r>
              <a:r>
                <a:rPr lang="en-US" sz="2800" dirty="0" err="1"/>
                <a:t>phép</a:t>
              </a:r>
              <a:r>
                <a:rPr lang="en-US" sz="2800" dirty="0"/>
                <a:t> </a:t>
              </a:r>
              <a:r>
                <a:rPr lang="en-US" sz="2800" dirty="0" err="1"/>
                <a:t>nhân</a:t>
              </a:r>
              <a:r>
                <a:rPr lang="en-US" sz="2800" dirty="0"/>
                <a:t> </a:t>
              </a:r>
              <a:r>
                <a:rPr lang="en-US" sz="2800" dirty="0" err="1"/>
                <a:t>thích</a:t>
              </a:r>
              <a:r>
                <a:rPr lang="en-US" sz="2800" dirty="0"/>
                <a:t> </a:t>
              </a:r>
              <a:r>
                <a:rPr lang="en-US" sz="2800" dirty="0" err="1"/>
                <a:t>hợp</a:t>
              </a:r>
              <a:r>
                <a:rPr lang="en-US" sz="2800" dirty="0"/>
                <a:t>.</a:t>
              </a:r>
              <a:endParaRPr lang="vi-VN" sz="28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51949" y="467601"/>
            <a:ext cx="10450303" cy="5997128"/>
            <a:chOff x="651949" y="425071"/>
            <a:chExt cx="10450303" cy="5997128"/>
          </a:xfrm>
        </p:grpSpPr>
        <p:grpSp>
          <p:nvGrpSpPr>
            <p:cNvPr id="6" name="Group 5"/>
            <p:cNvGrpSpPr/>
            <p:nvPr/>
          </p:nvGrpSpPr>
          <p:grpSpPr>
            <a:xfrm>
              <a:off x="677569" y="857362"/>
              <a:ext cx="3248325" cy="1286021"/>
              <a:chOff x="6401053" y="1807131"/>
              <a:chExt cx="3846034" cy="1522656"/>
            </a:xfrm>
          </p:grpSpPr>
          <p:grpSp>
            <p:nvGrpSpPr>
              <p:cNvPr id="102" name="Group 101"/>
              <p:cNvGrpSpPr/>
              <p:nvPr/>
            </p:nvGrpSpPr>
            <p:grpSpPr>
              <a:xfrm>
                <a:off x="6693311" y="1966923"/>
                <a:ext cx="1603784" cy="1244363"/>
                <a:chOff x="6858000" y="1081051"/>
                <a:chExt cx="2351334" cy="1824381"/>
              </a:xfrm>
            </p:grpSpPr>
            <p:pic>
              <p:nvPicPr>
                <p:cNvPr id="115" name="Picture 6" descr="58,489 BEST Tomato Cartoon IMAGES, STOCK PHOTOS &amp;amp; VECTORS | Adobe Stock"/>
                <p:cNvPicPr>
                  <a:picLocks noChangeAspect="1" noChangeArrowheads="1"/>
                </p:cNvPicPr>
                <p:nvPr/>
              </p:nvPicPr>
              <p:blipFill rotWithShape="1">
                <a:blip r:embed="rId1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>
                  <a:fillRect/>
                </a:stretch>
              </p:blipFill>
              <p:spPr bwMode="auto">
                <a:xfrm>
                  <a:off x="6858000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6" name="Picture 6" descr="58,489 BEST Tomato Cartoon IMAGES, STOCK PHOTOS &amp;amp; VECTORS | Adobe Stock"/>
                <p:cNvPicPr>
                  <a:picLocks noChangeAspect="1" noChangeArrowheads="1"/>
                </p:cNvPicPr>
                <p:nvPr/>
              </p:nvPicPr>
              <p:blipFill rotWithShape="1">
                <a:blip r:embed="rId1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>
                  <a:fillRect/>
                </a:stretch>
              </p:blipFill>
              <p:spPr bwMode="auto">
                <a:xfrm>
                  <a:off x="7444593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7" name="Picture 6" descr="58,489 BEST Tomato Cartoon IMAGES, STOCK PHOTOS &amp;amp; VECTORS | Adobe Stock"/>
                <p:cNvPicPr>
                  <a:picLocks noChangeAspect="1" noChangeArrowheads="1"/>
                </p:cNvPicPr>
                <p:nvPr/>
              </p:nvPicPr>
              <p:blipFill rotWithShape="1">
                <a:blip r:embed="rId1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>
                  <a:fillRect/>
                </a:stretch>
              </p:blipFill>
              <p:spPr bwMode="auto">
                <a:xfrm>
                  <a:off x="8031186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8" name="Picture 6" descr="58,489 BEST Tomato Cartoon IMAGES, STOCK PHOTOS &amp;amp; VECTORS | Adobe Stock"/>
                <p:cNvPicPr>
                  <a:picLocks noChangeAspect="1" noChangeArrowheads="1"/>
                </p:cNvPicPr>
                <p:nvPr/>
              </p:nvPicPr>
              <p:blipFill rotWithShape="1">
                <a:blip r:embed="rId1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>
                  <a:fillRect/>
                </a:stretch>
              </p:blipFill>
              <p:spPr bwMode="auto">
                <a:xfrm>
                  <a:off x="8617779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9" name="Picture 6" descr="58,489 BEST Tomato Cartoon IMAGES, STOCK PHOTOS &amp;amp; VECTORS | Adobe Stock"/>
                <p:cNvPicPr>
                  <a:picLocks noChangeAspect="1" noChangeArrowheads="1"/>
                </p:cNvPicPr>
                <p:nvPr/>
              </p:nvPicPr>
              <p:blipFill rotWithShape="1">
                <a:blip r:embed="rId1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>
                  <a:fillRect/>
                </a:stretch>
              </p:blipFill>
              <p:spPr bwMode="auto">
                <a:xfrm>
                  <a:off x="7148815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0" name="Picture 6" descr="58,489 BEST Tomato Cartoon IMAGES, STOCK PHOTOS &amp;amp; VECTORS | Adobe Stock"/>
                <p:cNvPicPr>
                  <a:picLocks noChangeAspect="1" noChangeArrowheads="1"/>
                </p:cNvPicPr>
                <p:nvPr/>
              </p:nvPicPr>
              <p:blipFill rotWithShape="1">
                <a:blip r:embed="rId1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>
                  <a:fillRect/>
                </a:stretch>
              </p:blipFill>
              <p:spPr bwMode="auto">
                <a:xfrm>
                  <a:off x="7735408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1" name="Picture 6" descr="58,489 BEST Tomato Cartoon IMAGES, STOCK PHOTOS &amp;amp; VECTORS | Adobe Stock"/>
                <p:cNvPicPr>
                  <a:picLocks noChangeAspect="1" noChangeArrowheads="1"/>
                </p:cNvPicPr>
                <p:nvPr/>
              </p:nvPicPr>
              <p:blipFill rotWithShape="1">
                <a:blip r:embed="rId1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>
                  <a:fillRect/>
                </a:stretch>
              </p:blipFill>
              <p:spPr bwMode="auto">
                <a:xfrm>
                  <a:off x="8322001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2" name="Picture 6" descr="58,489 BEST Tomato Cartoon IMAGES, STOCK PHOTOS &amp;amp; VECTORS | Adobe Stock"/>
                <p:cNvPicPr>
                  <a:picLocks noChangeAspect="1" noChangeArrowheads="1"/>
                </p:cNvPicPr>
                <p:nvPr/>
              </p:nvPicPr>
              <p:blipFill rotWithShape="1">
                <a:blip r:embed="rId1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>
                  <a:fillRect/>
                </a:stretch>
              </p:blipFill>
              <p:spPr bwMode="auto">
                <a:xfrm>
                  <a:off x="7424155" y="148775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3" name="Picture 6" descr="58,489 BEST Tomato Cartoon IMAGES, STOCK PHOTOS &amp;amp; VECTORS | Adobe Stock"/>
                <p:cNvPicPr>
                  <a:picLocks noChangeAspect="1" noChangeArrowheads="1"/>
                </p:cNvPicPr>
                <p:nvPr/>
              </p:nvPicPr>
              <p:blipFill rotWithShape="1">
                <a:blip r:embed="rId1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>
                  <a:fillRect/>
                </a:stretch>
              </p:blipFill>
              <p:spPr bwMode="auto">
                <a:xfrm>
                  <a:off x="8010748" y="148775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4" name="Picture 6" descr="58,489 BEST Tomato Cartoon IMAGES, STOCK PHOTOS &amp;amp; VECTORS | Adobe Stock"/>
                <p:cNvPicPr>
                  <a:picLocks noChangeAspect="1" noChangeArrowheads="1"/>
                </p:cNvPicPr>
                <p:nvPr/>
              </p:nvPicPr>
              <p:blipFill rotWithShape="1">
                <a:blip r:embed="rId1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>
                  <a:fillRect/>
                </a:stretch>
              </p:blipFill>
              <p:spPr bwMode="auto">
                <a:xfrm>
                  <a:off x="7727033" y="1081051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03" name="Group 102"/>
              <p:cNvGrpSpPr/>
              <p:nvPr/>
            </p:nvGrpSpPr>
            <p:grpSpPr>
              <a:xfrm>
                <a:off x="8422103" y="1966923"/>
                <a:ext cx="1603784" cy="1244363"/>
                <a:chOff x="6858000" y="1081051"/>
                <a:chExt cx="2351334" cy="1824381"/>
              </a:xfrm>
            </p:grpSpPr>
            <p:pic>
              <p:nvPicPr>
                <p:cNvPr id="105" name="Picture 6" descr="58,489 BEST Tomato Cartoon IMAGES, STOCK PHOTOS &amp;amp; VECTORS | Adobe Stock"/>
                <p:cNvPicPr>
                  <a:picLocks noChangeAspect="1" noChangeArrowheads="1"/>
                </p:cNvPicPr>
                <p:nvPr/>
              </p:nvPicPr>
              <p:blipFill rotWithShape="1">
                <a:blip r:embed="rId1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>
                  <a:fillRect/>
                </a:stretch>
              </p:blipFill>
              <p:spPr bwMode="auto">
                <a:xfrm>
                  <a:off x="6858000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6" name="Picture 6" descr="58,489 BEST Tomato Cartoon IMAGES, STOCK PHOTOS &amp;amp; VECTORS | Adobe Stock"/>
                <p:cNvPicPr>
                  <a:picLocks noChangeAspect="1" noChangeArrowheads="1"/>
                </p:cNvPicPr>
                <p:nvPr/>
              </p:nvPicPr>
              <p:blipFill rotWithShape="1">
                <a:blip r:embed="rId1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>
                  <a:fillRect/>
                </a:stretch>
              </p:blipFill>
              <p:spPr bwMode="auto">
                <a:xfrm>
                  <a:off x="7444593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7" name="Picture 6" descr="58,489 BEST Tomato Cartoon IMAGES, STOCK PHOTOS &amp;amp; VECTORS | Adobe Stock"/>
                <p:cNvPicPr>
                  <a:picLocks noChangeAspect="1" noChangeArrowheads="1"/>
                </p:cNvPicPr>
                <p:nvPr/>
              </p:nvPicPr>
              <p:blipFill rotWithShape="1">
                <a:blip r:embed="rId1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>
                  <a:fillRect/>
                </a:stretch>
              </p:blipFill>
              <p:spPr bwMode="auto">
                <a:xfrm>
                  <a:off x="8031186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8" name="Picture 6" descr="58,489 BEST Tomato Cartoon IMAGES, STOCK PHOTOS &amp;amp; VECTORS | Adobe Stock"/>
                <p:cNvPicPr>
                  <a:picLocks noChangeAspect="1" noChangeArrowheads="1"/>
                </p:cNvPicPr>
                <p:nvPr/>
              </p:nvPicPr>
              <p:blipFill rotWithShape="1">
                <a:blip r:embed="rId1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>
                  <a:fillRect/>
                </a:stretch>
              </p:blipFill>
              <p:spPr bwMode="auto">
                <a:xfrm>
                  <a:off x="8617779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9" name="Picture 6" descr="58,489 BEST Tomato Cartoon IMAGES, STOCK PHOTOS &amp;amp; VECTORS | Adobe Stock"/>
                <p:cNvPicPr>
                  <a:picLocks noChangeAspect="1" noChangeArrowheads="1"/>
                </p:cNvPicPr>
                <p:nvPr/>
              </p:nvPicPr>
              <p:blipFill rotWithShape="1">
                <a:blip r:embed="rId1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>
                  <a:fillRect/>
                </a:stretch>
              </p:blipFill>
              <p:spPr bwMode="auto">
                <a:xfrm>
                  <a:off x="7148815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0" name="Picture 6" descr="58,489 BEST Tomato Cartoon IMAGES, STOCK PHOTOS &amp;amp; VECTORS | Adobe Stock"/>
                <p:cNvPicPr>
                  <a:picLocks noChangeAspect="1" noChangeArrowheads="1"/>
                </p:cNvPicPr>
                <p:nvPr/>
              </p:nvPicPr>
              <p:blipFill rotWithShape="1">
                <a:blip r:embed="rId1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>
                  <a:fillRect/>
                </a:stretch>
              </p:blipFill>
              <p:spPr bwMode="auto">
                <a:xfrm>
                  <a:off x="7735408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1" name="Picture 6" descr="58,489 BEST Tomato Cartoon IMAGES, STOCK PHOTOS &amp;amp; VECTORS | Adobe Stock"/>
                <p:cNvPicPr>
                  <a:picLocks noChangeAspect="1" noChangeArrowheads="1"/>
                </p:cNvPicPr>
                <p:nvPr/>
              </p:nvPicPr>
              <p:blipFill rotWithShape="1">
                <a:blip r:embed="rId1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>
                  <a:fillRect/>
                </a:stretch>
              </p:blipFill>
              <p:spPr bwMode="auto">
                <a:xfrm>
                  <a:off x="8322001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2" name="Picture 6" descr="58,489 BEST Tomato Cartoon IMAGES, STOCK PHOTOS &amp;amp; VECTORS | Adobe Stock"/>
                <p:cNvPicPr>
                  <a:picLocks noChangeAspect="1" noChangeArrowheads="1"/>
                </p:cNvPicPr>
                <p:nvPr/>
              </p:nvPicPr>
              <p:blipFill rotWithShape="1">
                <a:blip r:embed="rId1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>
                  <a:fillRect/>
                </a:stretch>
              </p:blipFill>
              <p:spPr bwMode="auto">
                <a:xfrm>
                  <a:off x="7424155" y="148775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3" name="Picture 6" descr="58,489 BEST Tomato Cartoon IMAGES, STOCK PHOTOS &amp;amp; VECTORS | Adobe Stock"/>
                <p:cNvPicPr>
                  <a:picLocks noChangeAspect="1" noChangeArrowheads="1"/>
                </p:cNvPicPr>
                <p:nvPr/>
              </p:nvPicPr>
              <p:blipFill rotWithShape="1">
                <a:blip r:embed="rId1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>
                  <a:fillRect/>
                </a:stretch>
              </p:blipFill>
              <p:spPr bwMode="auto">
                <a:xfrm>
                  <a:off x="8010748" y="148775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4" name="Picture 6" descr="58,489 BEST Tomato Cartoon IMAGES, STOCK PHOTOS &amp;amp; VECTORS | Adobe Stock"/>
                <p:cNvPicPr>
                  <a:picLocks noChangeAspect="1" noChangeArrowheads="1"/>
                </p:cNvPicPr>
                <p:nvPr/>
              </p:nvPicPr>
              <p:blipFill rotWithShape="1">
                <a:blip r:embed="rId1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>
                  <a:fillRect/>
                </a:stretch>
              </p:blipFill>
              <p:spPr bwMode="auto">
                <a:xfrm>
                  <a:off x="7727033" y="1081051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04" name="Rectangle: Rounded Corners 103"/>
              <p:cNvSpPr/>
              <p:nvPr/>
            </p:nvSpPr>
            <p:spPr>
              <a:xfrm>
                <a:off x="6401053" y="1807131"/>
                <a:ext cx="3846034" cy="1522656"/>
              </a:xfrm>
              <a:prstGeom prst="roundRect">
                <a:avLst/>
              </a:prstGeom>
              <a:noFill/>
              <a:ln w="19050">
                <a:solidFill>
                  <a:srgbClr val="F794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699985" y="2253530"/>
              <a:ext cx="3248325" cy="1618140"/>
              <a:chOff x="6046609" y="2216207"/>
              <a:chExt cx="3846034" cy="1915886"/>
            </a:xfrm>
          </p:grpSpPr>
          <p:sp>
            <p:nvSpPr>
              <p:cNvPr id="77" name="Rectangle: Rounded Corners 76"/>
              <p:cNvSpPr/>
              <p:nvPr/>
            </p:nvSpPr>
            <p:spPr>
              <a:xfrm>
                <a:off x="6046609" y="2216207"/>
                <a:ext cx="3846034" cy="1915886"/>
              </a:xfrm>
              <a:prstGeom prst="roundRect">
                <a:avLst/>
              </a:prstGeom>
              <a:noFill/>
              <a:ln w="19050">
                <a:solidFill>
                  <a:srgbClr val="F794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8" name="Group 77"/>
              <p:cNvGrpSpPr/>
              <p:nvPr/>
            </p:nvGrpSpPr>
            <p:grpSpPr>
              <a:xfrm>
                <a:off x="6367757" y="2357823"/>
                <a:ext cx="803584" cy="689562"/>
                <a:chOff x="6367757" y="2357823"/>
                <a:chExt cx="803584" cy="689562"/>
              </a:xfrm>
            </p:grpSpPr>
            <p:pic>
              <p:nvPicPr>
                <p:cNvPr id="99" name="Picture 6" descr="58,489 BEST Tomato Cartoon IMAGES, STOCK PHOTOS &amp;amp; VECTORS | Adobe Stock"/>
                <p:cNvPicPr>
                  <a:picLocks noChangeAspect="1" noChangeArrowheads="1"/>
                </p:cNvPicPr>
                <p:nvPr/>
              </p:nvPicPr>
              <p:blipFill rotWithShape="1">
                <a:blip r:embed="rId1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>
                  <a:fillRect/>
                </a:stretch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0" name="Picture 6" descr="58,489 BEST Tomato Cartoon IMAGES, STOCK PHOTOS &amp;amp; VECTORS | Adobe Stock"/>
                <p:cNvPicPr>
                  <a:picLocks noChangeAspect="1" noChangeArrowheads="1"/>
                </p:cNvPicPr>
                <p:nvPr/>
              </p:nvPicPr>
              <p:blipFill rotWithShape="1">
                <a:blip r:embed="rId1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>
                  <a:fillRect/>
                </a:stretch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1" name="Picture 6" descr="58,489 BEST Tomato Cartoon IMAGES, STOCK PHOTOS &amp;amp; VECTORS | Adobe Stock"/>
                <p:cNvPicPr>
                  <a:picLocks noChangeAspect="1" noChangeArrowheads="1"/>
                </p:cNvPicPr>
                <p:nvPr/>
              </p:nvPicPr>
              <p:blipFill rotWithShape="1">
                <a:blip r:embed="rId1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>
                  <a:fillRect/>
                </a:stretch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79" name="Group 78"/>
              <p:cNvGrpSpPr/>
              <p:nvPr/>
            </p:nvGrpSpPr>
            <p:grpSpPr>
              <a:xfrm>
                <a:off x="6374292" y="3189001"/>
                <a:ext cx="803584" cy="689562"/>
                <a:chOff x="6367757" y="2357823"/>
                <a:chExt cx="803584" cy="689562"/>
              </a:xfrm>
            </p:grpSpPr>
            <p:pic>
              <p:nvPicPr>
                <p:cNvPr id="96" name="Picture 6" descr="58,489 BEST Tomato Cartoon IMAGES, STOCK PHOTOS &amp;amp; VECTORS | Adobe Stock"/>
                <p:cNvPicPr>
                  <a:picLocks noChangeAspect="1" noChangeArrowheads="1"/>
                </p:cNvPicPr>
                <p:nvPr/>
              </p:nvPicPr>
              <p:blipFill rotWithShape="1">
                <a:blip r:embed="rId1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>
                  <a:fillRect/>
                </a:stretch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7" name="Picture 6" descr="58,489 BEST Tomato Cartoon IMAGES, STOCK PHOTOS &amp;amp; VECTORS | Adobe Stock"/>
                <p:cNvPicPr>
                  <a:picLocks noChangeAspect="1" noChangeArrowheads="1"/>
                </p:cNvPicPr>
                <p:nvPr/>
              </p:nvPicPr>
              <p:blipFill rotWithShape="1">
                <a:blip r:embed="rId1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>
                  <a:fillRect/>
                </a:stretch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8" name="Picture 6" descr="58,489 BEST Tomato Cartoon IMAGES, STOCK PHOTOS &amp;amp; VECTORS | Adobe Stock"/>
                <p:cNvPicPr>
                  <a:picLocks noChangeAspect="1" noChangeArrowheads="1"/>
                </p:cNvPicPr>
                <p:nvPr/>
              </p:nvPicPr>
              <p:blipFill rotWithShape="1">
                <a:blip r:embed="rId1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>
                  <a:fillRect/>
                </a:stretch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80" name="Group 79"/>
              <p:cNvGrpSpPr/>
              <p:nvPr/>
            </p:nvGrpSpPr>
            <p:grpSpPr>
              <a:xfrm>
                <a:off x="7608296" y="2385934"/>
                <a:ext cx="803584" cy="689562"/>
                <a:chOff x="6367757" y="2357823"/>
                <a:chExt cx="803584" cy="689562"/>
              </a:xfrm>
            </p:grpSpPr>
            <p:pic>
              <p:nvPicPr>
                <p:cNvPr id="93" name="Picture 6" descr="58,489 BEST Tomato Cartoon IMAGES, STOCK PHOTOS &amp;amp; VECTORS | Adobe Stock"/>
                <p:cNvPicPr>
                  <a:picLocks noChangeAspect="1" noChangeArrowheads="1"/>
                </p:cNvPicPr>
                <p:nvPr/>
              </p:nvPicPr>
              <p:blipFill rotWithShape="1">
                <a:blip r:embed="rId1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>
                  <a:fillRect/>
                </a:stretch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4" name="Picture 6" descr="58,489 BEST Tomato Cartoon IMAGES, STOCK PHOTOS &amp;amp; VECTORS | Adobe Stock"/>
                <p:cNvPicPr>
                  <a:picLocks noChangeAspect="1" noChangeArrowheads="1"/>
                </p:cNvPicPr>
                <p:nvPr/>
              </p:nvPicPr>
              <p:blipFill rotWithShape="1">
                <a:blip r:embed="rId1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>
                  <a:fillRect/>
                </a:stretch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5" name="Picture 6" descr="58,489 BEST Tomato Cartoon IMAGES, STOCK PHOTOS &amp;amp; VECTORS | Adobe Stock"/>
                <p:cNvPicPr>
                  <a:picLocks noChangeAspect="1" noChangeArrowheads="1"/>
                </p:cNvPicPr>
                <p:nvPr/>
              </p:nvPicPr>
              <p:blipFill rotWithShape="1">
                <a:blip r:embed="rId1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>
                  <a:fillRect/>
                </a:stretch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81" name="Group 80"/>
              <p:cNvGrpSpPr/>
              <p:nvPr/>
            </p:nvGrpSpPr>
            <p:grpSpPr>
              <a:xfrm>
                <a:off x="7614831" y="3217112"/>
                <a:ext cx="803584" cy="689562"/>
                <a:chOff x="6367757" y="2357823"/>
                <a:chExt cx="803584" cy="689562"/>
              </a:xfrm>
            </p:grpSpPr>
            <p:pic>
              <p:nvPicPr>
                <p:cNvPr id="90" name="Picture 6" descr="58,489 BEST Tomato Cartoon IMAGES, STOCK PHOTOS &amp;amp; VECTORS | Adobe Stock"/>
                <p:cNvPicPr>
                  <a:picLocks noChangeAspect="1" noChangeArrowheads="1"/>
                </p:cNvPicPr>
                <p:nvPr/>
              </p:nvPicPr>
              <p:blipFill rotWithShape="1">
                <a:blip r:embed="rId1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>
                  <a:fillRect/>
                </a:stretch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1" name="Picture 6" descr="58,489 BEST Tomato Cartoon IMAGES, STOCK PHOTOS &amp;amp; VECTORS | Adobe Stock"/>
                <p:cNvPicPr>
                  <a:picLocks noChangeAspect="1" noChangeArrowheads="1"/>
                </p:cNvPicPr>
                <p:nvPr/>
              </p:nvPicPr>
              <p:blipFill rotWithShape="1">
                <a:blip r:embed="rId1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>
                  <a:fillRect/>
                </a:stretch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2" name="Picture 6" descr="58,489 BEST Tomato Cartoon IMAGES, STOCK PHOTOS &amp;amp; VECTORS | Adobe Stock"/>
                <p:cNvPicPr>
                  <a:picLocks noChangeAspect="1" noChangeArrowheads="1"/>
                </p:cNvPicPr>
                <p:nvPr/>
              </p:nvPicPr>
              <p:blipFill rotWithShape="1">
                <a:blip r:embed="rId1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>
                  <a:fillRect/>
                </a:stretch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82" name="Group 81"/>
              <p:cNvGrpSpPr/>
              <p:nvPr/>
            </p:nvGrpSpPr>
            <p:grpSpPr>
              <a:xfrm>
                <a:off x="8780757" y="2385934"/>
                <a:ext cx="803584" cy="689562"/>
                <a:chOff x="6367757" y="2357823"/>
                <a:chExt cx="803584" cy="689562"/>
              </a:xfrm>
            </p:grpSpPr>
            <p:pic>
              <p:nvPicPr>
                <p:cNvPr id="87" name="Picture 6" descr="58,489 BEST Tomato Cartoon IMAGES, STOCK PHOTOS &amp;amp; VECTORS | Adobe Stock"/>
                <p:cNvPicPr>
                  <a:picLocks noChangeAspect="1" noChangeArrowheads="1"/>
                </p:cNvPicPr>
                <p:nvPr/>
              </p:nvPicPr>
              <p:blipFill rotWithShape="1">
                <a:blip r:embed="rId1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>
                  <a:fillRect/>
                </a:stretch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8" name="Picture 6" descr="58,489 BEST Tomato Cartoon IMAGES, STOCK PHOTOS &amp;amp; VECTORS | Adobe Stock"/>
                <p:cNvPicPr>
                  <a:picLocks noChangeAspect="1" noChangeArrowheads="1"/>
                </p:cNvPicPr>
                <p:nvPr/>
              </p:nvPicPr>
              <p:blipFill rotWithShape="1">
                <a:blip r:embed="rId1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>
                  <a:fillRect/>
                </a:stretch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9" name="Picture 6" descr="58,489 BEST Tomato Cartoon IMAGES, STOCK PHOTOS &amp;amp; VECTORS | Adobe Stock"/>
                <p:cNvPicPr>
                  <a:picLocks noChangeAspect="1" noChangeArrowheads="1"/>
                </p:cNvPicPr>
                <p:nvPr/>
              </p:nvPicPr>
              <p:blipFill rotWithShape="1">
                <a:blip r:embed="rId1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>
                  <a:fillRect/>
                </a:stretch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83" name="Group 82"/>
              <p:cNvGrpSpPr/>
              <p:nvPr/>
            </p:nvGrpSpPr>
            <p:grpSpPr>
              <a:xfrm>
                <a:off x="8787292" y="3217112"/>
                <a:ext cx="803584" cy="689562"/>
                <a:chOff x="6367757" y="2357823"/>
                <a:chExt cx="803584" cy="689562"/>
              </a:xfrm>
            </p:grpSpPr>
            <p:pic>
              <p:nvPicPr>
                <p:cNvPr id="84" name="Picture 6" descr="58,489 BEST Tomato Cartoon IMAGES, STOCK PHOTOS &amp;amp; VECTORS | Adobe Stock"/>
                <p:cNvPicPr>
                  <a:picLocks noChangeAspect="1" noChangeArrowheads="1"/>
                </p:cNvPicPr>
                <p:nvPr/>
              </p:nvPicPr>
              <p:blipFill rotWithShape="1">
                <a:blip r:embed="rId1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>
                  <a:fillRect/>
                </a:stretch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5" name="Picture 6" descr="58,489 BEST Tomato Cartoon IMAGES, STOCK PHOTOS &amp;amp; VECTORS | Adobe Stock"/>
                <p:cNvPicPr>
                  <a:picLocks noChangeAspect="1" noChangeArrowheads="1"/>
                </p:cNvPicPr>
                <p:nvPr/>
              </p:nvPicPr>
              <p:blipFill rotWithShape="1">
                <a:blip r:embed="rId1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>
                  <a:fillRect/>
                </a:stretch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6" name="Picture 6" descr="58,489 BEST Tomato Cartoon IMAGES, STOCK PHOTOS &amp;amp; VECTORS | Adobe Stock"/>
                <p:cNvPicPr>
                  <a:picLocks noChangeAspect="1" noChangeArrowheads="1"/>
                </p:cNvPicPr>
                <p:nvPr/>
              </p:nvPicPr>
              <p:blipFill rotWithShape="1">
                <a:blip r:embed="rId1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>
                  <a:fillRect/>
                </a:stretch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8" name="Group 7"/>
            <p:cNvGrpSpPr/>
            <p:nvPr/>
          </p:nvGrpSpPr>
          <p:grpSpPr>
            <a:xfrm>
              <a:off x="699985" y="4015612"/>
              <a:ext cx="4229722" cy="927083"/>
              <a:chOff x="6054445" y="4273709"/>
              <a:chExt cx="5057775" cy="1108578"/>
            </a:xfrm>
          </p:grpSpPr>
          <p:sp>
            <p:nvSpPr>
              <p:cNvPr id="51" name="Rectangle: Rounded Corners 50"/>
              <p:cNvSpPr/>
              <p:nvPr/>
            </p:nvSpPr>
            <p:spPr>
              <a:xfrm>
                <a:off x="6054445" y="4273709"/>
                <a:ext cx="5057775" cy="1108578"/>
              </a:xfrm>
              <a:prstGeom prst="roundRect">
                <a:avLst/>
              </a:prstGeom>
              <a:noFill/>
              <a:ln w="19050">
                <a:solidFill>
                  <a:srgbClr val="F794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2" name="Group 51"/>
              <p:cNvGrpSpPr/>
              <p:nvPr/>
            </p:nvGrpSpPr>
            <p:grpSpPr>
              <a:xfrm>
                <a:off x="6166385" y="4450624"/>
                <a:ext cx="811441" cy="801466"/>
                <a:chOff x="6180777" y="4424128"/>
                <a:chExt cx="811441" cy="801466"/>
              </a:xfrm>
            </p:grpSpPr>
            <p:pic>
              <p:nvPicPr>
                <p:cNvPr id="73" name="Picture 6" descr="58,489 BEST Tomato Cartoon IMAGES, STOCK PHOTOS &amp;amp; VECTORS | Adobe Stock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>
                  <a:fillRect/>
                </a:stretch>
              </p:blipFill>
              <p:spPr bwMode="auto">
                <a:xfrm>
                  <a:off x="61807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4" name="Picture 6" descr="58,489 BEST Tomato Cartoon IMAGES, STOCK PHOTOS &amp;amp; VECTORS | Adobe Stock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>
                  <a:fillRect/>
                </a:stretch>
              </p:blipFill>
              <p:spPr bwMode="auto">
                <a:xfrm>
                  <a:off x="65808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5" name="Picture 6" descr="58,489 BEST Tomato Cartoon IMAGES, STOCK PHOTOS &amp;amp; VECTORS | Adobe Stock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>
                  <a:fillRect/>
                </a:stretch>
              </p:blipFill>
              <p:spPr bwMode="auto">
                <a:xfrm>
                  <a:off x="61886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6" name="Picture 6" descr="58,489 BEST Tomato Cartoon IMAGES, STOCK PHOTOS &amp;amp; VECTORS | Adobe Stock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>
                  <a:fillRect/>
                </a:stretch>
              </p:blipFill>
              <p:spPr bwMode="auto">
                <a:xfrm>
                  <a:off x="65887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53" name="Group 52"/>
              <p:cNvGrpSpPr/>
              <p:nvPr/>
            </p:nvGrpSpPr>
            <p:grpSpPr>
              <a:xfrm>
                <a:off x="7143425" y="4474171"/>
                <a:ext cx="811441" cy="801466"/>
                <a:chOff x="6180777" y="4424128"/>
                <a:chExt cx="811441" cy="801466"/>
              </a:xfrm>
            </p:grpSpPr>
            <p:pic>
              <p:nvPicPr>
                <p:cNvPr id="69" name="Picture 6" descr="58,489 BEST Tomato Cartoon IMAGES, STOCK PHOTOS &amp;amp; VECTORS | Adobe Stock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>
                  <a:fillRect/>
                </a:stretch>
              </p:blipFill>
              <p:spPr bwMode="auto">
                <a:xfrm>
                  <a:off x="61807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0" name="Picture 6" descr="58,489 BEST Tomato Cartoon IMAGES, STOCK PHOTOS &amp;amp; VECTORS | Adobe Stock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>
                  <a:fillRect/>
                </a:stretch>
              </p:blipFill>
              <p:spPr bwMode="auto">
                <a:xfrm>
                  <a:off x="65808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1" name="Picture 6" descr="58,489 BEST Tomato Cartoon IMAGES, STOCK PHOTOS &amp;amp; VECTORS | Adobe Stock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>
                  <a:fillRect/>
                </a:stretch>
              </p:blipFill>
              <p:spPr bwMode="auto">
                <a:xfrm>
                  <a:off x="61886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2" name="Picture 6" descr="58,489 BEST Tomato Cartoon IMAGES, STOCK PHOTOS &amp;amp; VECTORS | Adobe Stock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>
                  <a:fillRect/>
                </a:stretch>
              </p:blipFill>
              <p:spPr bwMode="auto">
                <a:xfrm>
                  <a:off x="65887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54" name="Group 53"/>
              <p:cNvGrpSpPr/>
              <p:nvPr/>
            </p:nvGrpSpPr>
            <p:grpSpPr>
              <a:xfrm>
                <a:off x="8115765" y="4450624"/>
                <a:ext cx="811441" cy="801466"/>
                <a:chOff x="6180777" y="4424128"/>
                <a:chExt cx="811441" cy="801466"/>
              </a:xfrm>
            </p:grpSpPr>
            <p:pic>
              <p:nvPicPr>
                <p:cNvPr id="65" name="Picture 6" descr="58,489 BEST Tomato Cartoon IMAGES, STOCK PHOTOS &amp;amp; VECTORS | Adobe Stock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>
                  <a:fillRect/>
                </a:stretch>
              </p:blipFill>
              <p:spPr bwMode="auto">
                <a:xfrm>
                  <a:off x="61807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6" name="Picture 6" descr="58,489 BEST Tomato Cartoon IMAGES, STOCK PHOTOS &amp;amp; VECTORS | Adobe Stock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>
                  <a:fillRect/>
                </a:stretch>
              </p:blipFill>
              <p:spPr bwMode="auto">
                <a:xfrm>
                  <a:off x="65808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7" name="Picture 6" descr="58,489 BEST Tomato Cartoon IMAGES, STOCK PHOTOS &amp;amp; VECTORS | Adobe Stock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>
                  <a:fillRect/>
                </a:stretch>
              </p:blipFill>
              <p:spPr bwMode="auto">
                <a:xfrm>
                  <a:off x="61886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8" name="Picture 6" descr="58,489 BEST Tomato Cartoon IMAGES, STOCK PHOTOS &amp;amp; VECTORS | Adobe Stock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>
                  <a:fillRect/>
                </a:stretch>
              </p:blipFill>
              <p:spPr bwMode="auto">
                <a:xfrm>
                  <a:off x="65887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55" name="Group 54"/>
              <p:cNvGrpSpPr/>
              <p:nvPr/>
            </p:nvGrpSpPr>
            <p:grpSpPr>
              <a:xfrm>
                <a:off x="9081202" y="4450624"/>
                <a:ext cx="811441" cy="801466"/>
                <a:chOff x="6180777" y="4424128"/>
                <a:chExt cx="811441" cy="801466"/>
              </a:xfrm>
            </p:grpSpPr>
            <p:pic>
              <p:nvPicPr>
                <p:cNvPr id="61" name="Picture 6" descr="58,489 BEST Tomato Cartoon IMAGES, STOCK PHOTOS &amp;amp; VECTORS | Adobe Stock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>
                  <a:fillRect/>
                </a:stretch>
              </p:blipFill>
              <p:spPr bwMode="auto">
                <a:xfrm>
                  <a:off x="61807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2" name="Picture 6" descr="58,489 BEST Tomato Cartoon IMAGES, STOCK PHOTOS &amp;amp; VECTORS | Adobe Stock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>
                  <a:fillRect/>
                </a:stretch>
              </p:blipFill>
              <p:spPr bwMode="auto">
                <a:xfrm>
                  <a:off x="65808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3" name="Picture 6" descr="58,489 BEST Tomato Cartoon IMAGES, STOCK PHOTOS &amp;amp; VECTORS | Adobe Stock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>
                  <a:fillRect/>
                </a:stretch>
              </p:blipFill>
              <p:spPr bwMode="auto">
                <a:xfrm>
                  <a:off x="61886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4" name="Picture 6" descr="58,489 BEST Tomato Cartoon IMAGES, STOCK PHOTOS &amp;amp; VECTORS | Adobe Stock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>
                  <a:fillRect/>
                </a:stretch>
              </p:blipFill>
              <p:spPr bwMode="auto">
                <a:xfrm>
                  <a:off x="65887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56" name="Group 55"/>
              <p:cNvGrpSpPr/>
              <p:nvPr/>
            </p:nvGrpSpPr>
            <p:grpSpPr>
              <a:xfrm>
                <a:off x="10053542" y="4427077"/>
                <a:ext cx="811441" cy="801466"/>
                <a:chOff x="6180777" y="4424128"/>
                <a:chExt cx="811441" cy="801466"/>
              </a:xfrm>
            </p:grpSpPr>
            <p:pic>
              <p:nvPicPr>
                <p:cNvPr id="57" name="Picture 6" descr="58,489 BEST Tomato Cartoon IMAGES, STOCK PHOTOS &amp;amp; VECTORS | Adobe Stock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>
                  <a:fillRect/>
                </a:stretch>
              </p:blipFill>
              <p:spPr bwMode="auto">
                <a:xfrm>
                  <a:off x="61807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8" name="Picture 6" descr="58,489 BEST Tomato Cartoon IMAGES, STOCK PHOTOS &amp;amp; VECTORS | Adobe Stock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>
                  <a:fillRect/>
                </a:stretch>
              </p:blipFill>
              <p:spPr bwMode="auto">
                <a:xfrm>
                  <a:off x="65808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9" name="Picture 6" descr="58,489 BEST Tomato Cartoon IMAGES, STOCK PHOTOS &amp;amp; VECTORS | Adobe Stock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>
                  <a:fillRect/>
                </a:stretch>
              </p:blipFill>
              <p:spPr bwMode="auto">
                <a:xfrm>
                  <a:off x="61886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0" name="Picture 6" descr="58,489 BEST Tomato Cartoon IMAGES, STOCK PHOTOS &amp;amp; VECTORS | Adobe Stock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>
                  <a:fillRect/>
                </a:stretch>
              </p:blipFill>
              <p:spPr bwMode="auto">
                <a:xfrm>
                  <a:off x="65887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9" name="Group 8"/>
            <p:cNvGrpSpPr/>
            <p:nvPr/>
          </p:nvGrpSpPr>
          <p:grpSpPr>
            <a:xfrm>
              <a:off x="651949" y="5136178"/>
              <a:ext cx="4634549" cy="1286021"/>
              <a:chOff x="6047964" y="4618029"/>
              <a:chExt cx="4634549" cy="1286021"/>
            </a:xfrm>
          </p:grpSpPr>
          <p:sp>
            <p:nvSpPr>
              <p:cNvPr id="22" name="Rectangle: Rounded Corners 21"/>
              <p:cNvSpPr/>
              <p:nvPr/>
            </p:nvSpPr>
            <p:spPr>
              <a:xfrm>
                <a:off x="6047964" y="4618029"/>
                <a:ext cx="4634549" cy="1286021"/>
              </a:xfrm>
              <a:prstGeom prst="roundRect">
                <a:avLst/>
              </a:prstGeom>
              <a:noFill/>
              <a:ln w="19050">
                <a:solidFill>
                  <a:srgbClr val="F794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" name="Group 22"/>
              <p:cNvGrpSpPr/>
              <p:nvPr/>
            </p:nvGrpSpPr>
            <p:grpSpPr>
              <a:xfrm>
                <a:off x="6209317" y="4893497"/>
                <a:ext cx="1016620" cy="826756"/>
                <a:chOff x="4860188" y="3791273"/>
                <a:chExt cx="1016620" cy="826756"/>
              </a:xfrm>
            </p:grpSpPr>
            <p:pic>
              <p:nvPicPr>
                <p:cNvPr id="45" name="Picture 6" descr="58,489 BEST Tomato Cartoon IMAGES, STOCK PHOTOS &amp;amp; VECTORS | Adobe Stock"/>
                <p:cNvPicPr>
                  <a:picLocks noChangeAspect="1" noChangeArrowheads="1"/>
                </p:cNvPicPr>
                <p:nvPr/>
              </p:nvPicPr>
              <p:blipFill rotWithShape="1">
                <a:blip r:embed="rId1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>
                  <a:fillRect/>
                </a:stretch>
              </p:blipFill>
              <p:spPr bwMode="auto">
                <a:xfrm>
                  <a:off x="486018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" name="Picture 6" descr="58,489 BEST Tomato Cartoon IMAGES, STOCK PHOTOS &amp;amp; VECTORS | Adobe Stock"/>
                <p:cNvPicPr>
                  <a:picLocks noChangeAspect="1" noChangeArrowheads="1"/>
                </p:cNvPicPr>
                <p:nvPr/>
              </p:nvPicPr>
              <p:blipFill rotWithShape="1">
                <a:blip r:embed="rId1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>
                  <a:fillRect/>
                </a:stretch>
              </p:blipFill>
              <p:spPr bwMode="auto">
                <a:xfrm>
                  <a:off x="519810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" name="Picture 6" descr="58,489 BEST Tomato Cartoon IMAGES, STOCK PHOTOS &amp;amp; VECTORS | Adobe Stock"/>
                <p:cNvPicPr>
                  <a:picLocks noChangeAspect="1" noChangeArrowheads="1"/>
                </p:cNvPicPr>
                <p:nvPr/>
              </p:nvPicPr>
              <p:blipFill rotWithShape="1">
                <a:blip r:embed="rId1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>
                  <a:fillRect/>
                </a:stretch>
              </p:blipFill>
              <p:spPr bwMode="auto">
                <a:xfrm>
                  <a:off x="5536029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" name="Picture 6" descr="58,489 BEST Tomato Cartoon IMAGES, STOCK PHOTOS &amp;amp; VECTORS | Adobe Stock"/>
                <p:cNvPicPr>
                  <a:picLocks noChangeAspect="1" noChangeArrowheads="1"/>
                </p:cNvPicPr>
                <p:nvPr/>
              </p:nvPicPr>
              <p:blipFill rotWithShape="1">
                <a:blip r:embed="rId1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>
                  <a:fillRect/>
                </a:stretch>
              </p:blipFill>
              <p:spPr bwMode="auto">
                <a:xfrm>
                  <a:off x="501880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" name="Picture 6" descr="58,489 BEST Tomato Cartoon IMAGES, STOCK PHOTOS &amp;amp; VECTORS | Adobe Stock"/>
                <p:cNvPicPr>
                  <a:picLocks noChangeAspect="1" noChangeArrowheads="1"/>
                </p:cNvPicPr>
                <p:nvPr/>
              </p:nvPicPr>
              <p:blipFill rotWithShape="1">
                <a:blip r:embed="rId1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>
                  <a:fillRect/>
                </a:stretch>
              </p:blipFill>
              <p:spPr bwMode="auto">
                <a:xfrm>
                  <a:off x="535672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" name="Picture 6" descr="58,489 BEST Tomato Cartoon IMAGES, STOCK PHOTOS &amp;amp; VECTORS | Adobe Stock"/>
                <p:cNvPicPr>
                  <a:picLocks noChangeAspect="1" noChangeArrowheads="1"/>
                </p:cNvPicPr>
                <p:nvPr/>
              </p:nvPicPr>
              <p:blipFill rotWithShape="1">
                <a:blip r:embed="rId1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>
                  <a:fillRect/>
                </a:stretch>
              </p:blipFill>
              <p:spPr bwMode="auto">
                <a:xfrm>
                  <a:off x="5193284" y="379127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4" name="Group 23"/>
              <p:cNvGrpSpPr/>
              <p:nvPr/>
            </p:nvGrpSpPr>
            <p:grpSpPr>
              <a:xfrm>
                <a:off x="7334183" y="4893497"/>
                <a:ext cx="1016620" cy="826756"/>
                <a:chOff x="4860188" y="3791273"/>
                <a:chExt cx="1016620" cy="826756"/>
              </a:xfrm>
            </p:grpSpPr>
            <p:pic>
              <p:nvPicPr>
                <p:cNvPr id="39" name="Picture 6" descr="58,489 BEST Tomato Cartoon IMAGES, STOCK PHOTOS &amp;amp; VECTORS | Adobe Stock"/>
                <p:cNvPicPr>
                  <a:picLocks noChangeAspect="1" noChangeArrowheads="1"/>
                </p:cNvPicPr>
                <p:nvPr/>
              </p:nvPicPr>
              <p:blipFill rotWithShape="1">
                <a:blip r:embed="rId1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>
                  <a:fillRect/>
                </a:stretch>
              </p:blipFill>
              <p:spPr bwMode="auto">
                <a:xfrm>
                  <a:off x="486018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0" name="Picture 6" descr="58,489 BEST Tomato Cartoon IMAGES, STOCK PHOTOS &amp;amp; VECTORS | Adobe Stock"/>
                <p:cNvPicPr>
                  <a:picLocks noChangeAspect="1" noChangeArrowheads="1"/>
                </p:cNvPicPr>
                <p:nvPr/>
              </p:nvPicPr>
              <p:blipFill rotWithShape="1">
                <a:blip r:embed="rId1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>
                  <a:fillRect/>
                </a:stretch>
              </p:blipFill>
              <p:spPr bwMode="auto">
                <a:xfrm>
                  <a:off x="519810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1" name="Picture 6" descr="58,489 BEST Tomato Cartoon IMAGES, STOCK PHOTOS &amp;amp; VECTORS | Adobe Stock"/>
                <p:cNvPicPr>
                  <a:picLocks noChangeAspect="1" noChangeArrowheads="1"/>
                </p:cNvPicPr>
                <p:nvPr/>
              </p:nvPicPr>
              <p:blipFill rotWithShape="1">
                <a:blip r:embed="rId1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>
                  <a:fillRect/>
                </a:stretch>
              </p:blipFill>
              <p:spPr bwMode="auto">
                <a:xfrm>
                  <a:off x="5536029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2" name="Picture 6" descr="58,489 BEST Tomato Cartoon IMAGES, STOCK PHOTOS &amp;amp; VECTORS | Adobe Stock"/>
                <p:cNvPicPr>
                  <a:picLocks noChangeAspect="1" noChangeArrowheads="1"/>
                </p:cNvPicPr>
                <p:nvPr/>
              </p:nvPicPr>
              <p:blipFill rotWithShape="1">
                <a:blip r:embed="rId1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>
                  <a:fillRect/>
                </a:stretch>
              </p:blipFill>
              <p:spPr bwMode="auto">
                <a:xfrm>
                  <a:off x="501880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3" name="Picture 6" descr="58,489 BEST Tomato Cartoon IMAGES, STOCK PHOTOS &amp;amp; VECTORS | Adobe Stock"/>
                <p:cNvPicPr>
                  <a:picLocks noChangeAspect="1" noChangeArrowheads="1"/>
                </p:cNvPicPr>
                <p:nvPr/>
              </p:nvPicPr>
              <p:blipFill rotWithShape="1">
                <a:blip r:embed="rId1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>
                  <a:fillRect/>
                </a:stretch>
              </p:blipFill>
              <p:spPr bwMode="auto">
                <a:xfrm>
                  <a:off x="535672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4" name="Picture 6" descr="58,489 BEST Tomato Cartoon IMAGES, STOCK PHOTOS &amp;amp; VECTORS | Adobe Stock"/>
                <p:cNvPicPr>
                  <a:picLocks noChangeAspect="1" noChangeArrowheads="1"/>
                </p:cNvPicPr>
                <p:nvPr/>
              </p:nvPicPr>
              <p:blipFill rotWithShape="1">
                <a:blip r:embed="rId1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>
                  <a:fillRect/>
                </a:stretch>
              </p:blipFill>
              <p:spPr bwMode="auto">
                <a:xfrm>
                  <a:off x="5193284" y="379127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5" name="Group 24"/>
              <p:cNvGrpSpPr/>
              <p:nvPr/>
            </p:nvGrpSpPr>
            <p:grpSpPr>
              <a:xfrm>
                <a:off x="8423687" y="4898761"/>
                <a:ext cx="1016620" cy="826756"/>
                <a:chOff x="4860188" y="3791273"/>
                <a:chExt cx="1016620" cy="826756"/>
              </a:xfrm>
            </p:grpSpPr>
            <p:pic>
              <p:nvPicPr>
                <p:cNvPr id="33" name="Picture 6" descr="58,489 BEST Tomato Cartoon IMAGES, STOCK PHOTOS &amp;amp; VECTORS | Adobe Stock"/>
                <p:cNvPicPr>
                  <a:picLocks noChangeAspect="1" noChangeArrowheads="1"/>
                </p:cNvPicPr>
                <p:nvPr/>
              </p:nvPicPr>
              <p:blipFill rotWithShape="1">
                <a:blip r:embed="rId1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>
                  <a:fillRect/>
                </a:stretch>
              </p:blipFill>
              <p:spPr bwMode="auto">
                <a:xfrm>
                  <a:off x="486018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" name="Picture 6" descr="58,489 BEST Tomato Cartoon IMAGES, STOCK PHOTOS &amp;amp; VECTORS | Adobe Stock"/>
                <p:cNvPicPr>
                  <a:picLocks noChangeAspect="1" noChangeArrowheads="1"/>
                </p:cNvPicPr>
                <p:nvPr/>
              </p:nvPicPr>
              <p:blipFill rotWithShape="1">
                <a:blip r:embed="rId1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>
                  <a:fillRect/>
                </a:stretch>
              </p:blipFill>
              <p:spPr bwMode="auto">
                <a:xfrm>
                  <a:off x="519810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5" name="Picture 6" descr="58,489 BEST Tomato Cartoon IMAGES, STOCK PHOTOS &amp;amp; VECTORS | Adobe Stock"/>
                <p:cNvPicPr>
                  <a:picLocks noChangeAspect="1" noChangeArrowheads="1"/>
                </p:cNvPicPr>
                <p:nvPr/>
              </p:nvPicPr>
              <p:blipFill rotWithShape="1">
                <a:blip r:embed="rId1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>
                  <a:fillRect/>
                </a:stretch>
              </p:blipFill>
              <p:spPr bwMode="auto">
                <a:xfrm>
                  <a:off x="5536029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6" name="Picture 6" descr="58,489 BEST Tomato Cartoon IMAGES, STOCK PHOTOS &amp;amp; VECTORS | Adobe Stock"/>
                <p:cNvPicPr>
                  <a:picLocks noChangeAspect="1" noChangeArrowheads="1"/>
                </p:cNvPicPr>
                <p:nvPr/>
              </p:nvPicPr>
              <p:blipFill rotWithShape="1">
                <a:blip r:embed="rId1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>
                  <a:fillRect/>
                </a:stretch>
              </p:blipFill>
              <p:spPr bwMode="auto">
                <a:xfrm>
                  <a:off x="501880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7" name="Picture 6" descr="58,489 BEST Tomato Cartoon IMAGES, STOCK PHOTOS &amp;amp; VECTORS | Adobe Stock"/>
                <p:cNvPicPr>
                  <a:picLocks noChangeAspect="1" noChangeArrowheads="1"/>
                </p:cNvPicPr>
                <p:nvPr/>
              </p:nvPicPr>
              <p:blipFill rotWithShape="1">
                <a:blip r:embed="rId1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>
                  <a:fillRect/>
                </a:stretch>
              </p:blipFill>
              <p:spPr bwMode="auto">
                <a:xfrm>
                  <a:off x="535672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8" name="Picture 6" descr="58,489 BEST Tomato Cartoon IMAGES, STOCK PHOTOS &amp;amp; VECTORS | Adobe Stock"/>
                <p:cNvPicPr>
                  <a:picLocks noChangeAspect="1" noChangeArrowheads="1"/>
                </p:cNvPicPr>
                <p:nvPr/>
              </p:nvPicPr>
              <p:blipFill rotWithShape="1">
                <a:blip r:embed="rId1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>
                  <a:fillRect/>
                </a:stretch>
              </p:blipFill>
              <p:spPr bwMode="auto">
                <a:xfrm>
                  <a:off x="5193284" y="379127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6" name="Group 25"/>
              <p:cNvGrpSpPr/>
              <p:nvPr/>
            </p:nvGrpSpPr>
            <p:grpSpPr>
              <a:xfrm>
                <a:off x="9548553" y="4898761"/>
                <a:ext cx="1016620" cy="826756"/>
                <a:chOff x="4860188" y="3791273"/>
                <a:chExt cx="1016620" cy="826756"/>
              </a:xfrm>
            </p:grpSpPr>
            <p:pic>
              <p:nvPicPr>
                <p:cNvPr id="27" name="Picture 6" descr="58,489 BEST Tomato Cartoon IMAGES, STOCK PHOTOS &amp;amp; VECTORS | Adobe Stock"/>
                <p:cNvPicPr>
                  <a:picLocks noChangeAspect="1" noChangeArrowheads="1"/>
                </p:cNvPicPr>
                <p:nvPr/>
              </p:nvPicPr>
              <p:blipFill rotWithShape="1">
                <a:blip r:embed="rId1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>
                  <a:fillRect/>
                </a:stretch>
              </p:blipFill>
              <p:spPr bwMode="auto">
                <a:xfrm>
                  <a:off x="486018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8" name="Picture 6" descr="58,489 BEST Tomato Cartoon IMAGES, STOCK PHOTOS &amp;amp; VECTORS | Adobe Stock"/>
                <p:cNvPicPr>
                  <a:picLocks noChangeAspect="1" noChangeArrowheads="1"/>
                </p:cNvPicPr>
                <p:nvPr/>
              </p:nvPicPr>
              <p:blipFill rotWithShape="1">
                <a:blip r:embed="rId1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>
                  <a:fillRect/>
                </a:stretch>
              </p:blipFill>
              <p:spPr bwMode="auto">
                <a:xfrm>
                  <a:off x="519810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9" name="Picture 6" descr="58,489 BEST Tomato Cartoon IMAGES, STOCK PHOTOS &amp;amp; VECTORS | Adobe Stock"/>
                <p:cNvPicPr>
                  <a:picLocks noChangeAspect="1" noChangeArrowheads="1"/>
                </p:cNvPicPr>
                <p:nvPr/>
              </p:nvPicPr>
              <p:blipFill rotWithShape="1">
                <a:blip r:embed="rId1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>
                  <a:fillRect/>
                </a:stretch>
              </p:blipFill>
              <p:spPr bwMode="auto">
                <a:xfrm>
                  <a:off x="5536029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" name="Picture 6" descr="58,489 BEST Tomato Cartoon IMAGES, STOCK PHOTOS &amp;amp; VECTORS | Adobe Stock"/>
                <p:cNvPicPr>
                  <a:picLocks noChangeAspect="1" noChangeArrowheads="1"/>
                </p:cNvPicPr>
                <p:nvPr/>
              </p:nvPicPr>
              <p:blipFill rotWithShape="1">
                <a:blip r:embed="rId1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>
                  <a:fillRect/>
                </a:stretch>
              </p:blipFill>
              <p:spPr bwMode="auto">
                <a:xfrm>
                  <a:off x="501880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" name="Picture 6" descr="58,489 BEST Tomato Cartoon IMAGES, STOCK PHOTOS &amp;amp; VECTORS | Adobe Stock"/>
                <p:cNvPicPr>
                  <a:picLocks noChangeAspect="1" noChangeArrowheads="1"/>
                </p:cNvPicPr>
                <p:nvPr/>
              </p:nvPicPr>
              <p:blipFill rotWithShape="1">
                <a:blip r:embed="rId1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>
                  <a:fillRect/>
                </a:stretch>
              </p:blipFill>
              <p:spPr bwMode="auto">
                <a:xfrm>
                  <a:off x="535672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2" name="Picture 6" descr="58,489 BEST Tomato Cartoon IMAGES, STOCK PHOTOS &amp;amp; VECTORS | Adobe Stock"/>
                <p:cNvPicPr>
                  <a:picLocks noChangeAspect="1" noChangeArrowheads="1"/>
                </p:cNvPicPr>
                <p:nvPr/>
              </p:nvPicPr>
              <p:blipFill rotWithShape="1">
                <a:blip r:embed="rId1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>
                  <a:fillRect/>
                </a:stretch>
              </p:blipFill>
              <p:spPr bwMode="auto">
                <a:xfrm>
                  <a:off x="5193284" y="379127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10" name="Group 9"/>
            <p:cNvGrpSpPr/>
            <p:nvPr/>
          </p:nvGrpSpPr>
          <p:grpSpPr>
            <a:xfrm>
              <a:off x="6318344" y="425071"/>
              <a:ext cx="2372680" cy="1509881"/>
              <a:chOff x="6706461" y="3626297"/>
              <a:chExt cx="2372680" cy="1509881"/>
            </a:xfrm>
          </p:grpSpPr>
          <p:pic>
            <p:nvPicPr>
              <p:cNvPr id="20" name="Picture 8" descr="Cute blue cloud icon isolated on white background Vector Image"/>
              <p:cNvPicPr>
                <a:picLocks noChangeAspect="1" noChangeArrowheads="1"/>
              </p:cNvPicPr>
              <p:nvPr/>
            </p:nvPicPr>
            <p:blipFill rotWithShape="1">
              <a:blip r:embed="rId3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64" t="16235" r="4878" b="25107"/>
              <a:stretch>
                <a:fillRect/>
              </a:stretch>
            </p:blipFill>
            <p:spPr bwMode="auto">
              <a:xfrm>
                <a:off x="6706461" y="3626297"/>
                <a:ext cx="2372680" cy="1509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7119309" y="4143871"/>
                <a:ext cx="1773242" cy="523220"/>
              </a:xfrm>
              <a:prstGeom prst="rect">
                <a:avLst/>
              </a:prstGeom>
              <a:solidFill>
                <a:srgbClr val="E3F2F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4 x 5 = 20</a:t>
                </a:r>
                <a:endParaRPr lang="vi-VN" sz="2800" dirty="0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8245223" y="1695190"/>
              <a:ext cx="2372680" cy="1509881"/>
              <a:chOff x="6706461" y="3626297"/>
              <a:chExt cx="2372680" cy="1509881"/>
            </a:xfrm>
          </p:grpSpPr>
          <p:pic>
            <p:nvPicPr>
              <p:cNvPr id="18" name="Picture 8" descr="Cute blue cloud icon isolated on white background Vector Image"/>
              <p:cNvPicPr>
                <a:picLocks noChangeAspect="1" noChangeArrowheads="1"/>
              </p:cNvPicPr>
              <p:nvPr/>
            </p:nvPicPr>
            <p:blipFill rotWithShape="1">
              <a:blip r:embed="rId3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64" t="16235" r="4878" b="25107"/>
              <a:stretch>
                <a:fillRect/>
              </a:stretch>
            </p:blipFill>
            <p:spPr bwMode="auto">
              <a:xfrm>
                <a:off x="6706461" y="3626297"/>
                <a:ext cx="2372680" cy="1509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7119309" y="4143871"/>
                <a:ext cx="1773242" cy="523220"/>
              </a:xfrm>
              <a:prstGeom prst="rect">
                <a:avLst/>
              </a:prstGeom>
              <a:solidFill>
                <a:srgbClr val="E3F2F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6 x 4 = 24</a:t>
                </a:r>
                <a:endParaRPr lang="vi-VN" sz="2800" dirty="0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6708191" y="3219883"/>
              <a:ext cx="2372680" cy="1509881"/>
              <a:chOff x="6706461" y="3626297"/>
              <a:chExt cx="2372680" cy="1509881"/>
            </a:xfrm>
          </p:grpSpPr>
          <p:pic>
            <p:nvPicPr>
              <p:cNvPr id="16" name="Picture 8" descr="Cute blue cloud icon isolated on white background Vector Image"/>
              <p:cNvPicPr>
                <a:picLocks noChangeAspect="1" noChangeArrowheads="1"/>
              </p:cNvPicPr>
              <p:nvPr/>
            </p:nvPicPr>
            <p:blipFill rotWithShape="1">
              <a:blip r:embed="rId3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64" t="16235" r="4878" b="25107"/>
              <a:stretch>
                <a:fillRect/>
              </a:stretch>
            </p:blipFill>
            <p:spPr bwMode="auto">
              <a:xfrm>
                <a:off x="6706461" y="3626297"/>
                <a:ext cx="2372680" cy="1509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6983291" y="4099936"/>
                <a:ext cx="1959832" cy="523220"/>
              </a:xfrm>
              <a:prstGeom prst="rect">
                <a:avLst/>
              </a:prstGeom>
              <a:solidFill>
                <a:srgbClr val="E3F2F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10 x 2 = 20</a:t>
                </a:r>
                <a:endParaRPr lang="vi-VN" sz="2800" dirty="0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8729572" y="4750775"/>
              <a:ext cx="2372680" cy="1509881"/>
              <a:chOff x="6706461" y="3626297"/>
              <a:chExt cx="2372680" cy="1509881"/>
            </a:xfrm>
          </p:grpSpPr>
          <p:pic>
            <p:nvPicPr>
              <p:cNvPr id="14" name="Picture 8" descr="Cute blue cloud icon isolated on white background Vector Image"/>
              <p:cNvPicPr>
                <a:picLocks noChangeAspect="1" noChangeArrowheads="1"/>
              </p:cNvPicPr>
              <p:nvPr/>
            </p:nvPicPr>
            <p:blipFill rotWithShape="1">
              <a:blip r:embed="rId3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64" t="16235" r="4878" b="25107"/>
              <a:stretch>
                <a:fillRect/>
              </a:stretch>
            </p:blipFill>
            <p:spPr bwMode="auto">
              <a:xfrm>
                <a:off x="6706461" y="3626297"/>
                <a:ext cx="2372680" cy="1509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7119309" y="4143871"/>
                <a:ext cx="1773242" cy="523220"/>
              </a:xfrm>
              <a:prstGeom prst="rect">
                <a:avLst/>
              </a:prstGeom>
              <a:solidFill>
                <a:srgbClr val="E3F2F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3 x 6 = 18</a:t>
                </a:r>
                <a:endParaRPr lang="vi-VN" sz="2800" dirty="0"/>
              </a:p>
            </p:txBody>
          </p:sp>
        </p:grpSp>
      </p:grpSp>
      <p:cxnSp>
        <p:nvCxnSpPr>
          <p:cNvPr id="125" name="Connector: Curved 124"/>
          <p:cNvCxnSpPr>
            <a:stCxn id="104" idx="3"/>
            <a:endCxn id="16" idx="1"/>
          </p:cNvCxnSpPr>
          <p:nvPr/>
        </p:nvCxnSpPr>
        <p:spPr>
          <a:xfrm>
            <a:off x="3925894" y="1542903"/>
            <a:ext cx="2782297" cy="2474451"/>
          </a:xfrm>
          <a:prstGeom prst="curvedConnector3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6" name="Connector: Curved 125"/>
          <p:cNvCxnSpPr>
            <a:endCxn id="14" idx="1"/>
          </p:cNvCxnSpPr>
          <p:nvPr/>
        </p:nvCxnSpPr>
        <p:spPr>
          <a:xfrm>
            <a:off x="3946778" y="3052784"/>
            <a:ext cx="4782794" cy="2495462"/>
          </a:xfrm>
          <a:prstGeom prst="curvedConnector3">
            <a:avLst>
              <a:gd name="adj1" fmla="val 30265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7" name="Connector: Curved 126"/>
          <p:cNvCxnSpPr>
            <a:stCxn id="51" idx="3"/>
            <a:endCxn id="20" idx="1"/>
          </p:cNvCxnSpPr>
          <p:nvPr/>
        </p:nvCxnSpPr>
        <p:spPr>
          <a:xfrm flipV="1">
            <a:off x="4929707" y="1222542"/>
            <a:ext cx="1388637" cy="3299142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8" name="Connector: Curved 127"/>
          <p:cNvCxnSpPr>
            <a:stCxn id="22" idx="3"/>
            <a:endCxn id="18" idx="1"/>
          </p:cNvCxnSpPr>
          <p:nvPr/>
        </p:nvCxnSpPr>
        <p:spPr>
          <a:xfrm flipV="1">
            <a:off x="5286498" y="2492661"/>
            <a:ext cx="2958725" cy="3329058"/>
          </a:xfrm>
          <a:prstGeom prst="curvedConnector3">
            <a:avLst>
              <a:gd name="adj1" fmla="val 29563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875173" y="80882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312496" y="808825"/>
            <a:ext cx="6459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tích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tổng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(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mẫu</a:t>
            </a:r>
            <a:r>
              <a:rPr lang="en-US" sz="2800" dirty="0"/>
              <a:t>).</a:t>
            </a:r>
            <a:endParaRPr lang="vi-VN" sz="2800" dirty="0"/>
          </a:p>
        </p:txBody>
      </p:sp>
      <p:sp>
        <p:nvSpPr>
          <p:cNvPr id="4" name="Rectangle 3"/>
          <p:cNvSpPr/>
          <p:nvPr/>
        </p:nvSpPr>
        <p:spPr>
          <a:xfrm>
            <a:off x="4688406" y="1951445"/>
            <a:ext cx="5326452" cy="13051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Mẫu</a:t>
            </a:r>
            <a:r>
              <a:rPr lang="en-US" sz="2800" dirty="0"/>
              <a:t>: 3 x 4 = 3 + 3 + 3 + 3 = 12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         3 x 4 = 12</a:t>
            </a:r>
            <a:endParaRPr lang="vi-VN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776006" y="1332045"/>
            <a:ext cx="1868318" cy="2543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200000"/>
              </a:lnSpc>
              <a:buAutoNum type="alphaLcParenR"/>
            </a:pPr>
            <a:r>
              <a:rPr lang="en-US" sz="2800" dirty="0"/>
              <a:t>3 x 4 </a:t>
            </a:r>
            <a:endParaRPr lang="en-US" sz="2800" dirty="0"/>
          </a:p>
          <a:p>
            <a:pPr marL="514350" indent="-514350" algn="just">
              <a:lnSpc>
                <a:spcPct val="200000"/>
              </a:lnSpc>
              <a:buAutoNum type="alphaLcParenR"/>
            </a:pPr>
            <a:r>
              <a:rPr lang="en-US" sz="2800" dirty="0"/>
              <a:t>9 x 2</a:t>
            </a:r>
            <a:endParaRPr lang="en-US" sz="2800" dirty="0"/>
          </a:p>
          <a:p>
            <a:pPr marL="514350" indent="-514350" algn="just">
              <a:lnSpc>
                <a:spcPct val="200000"/>
              </a:lnSpc>
              <a:buAutoNum type="alphaLcParenR"/>
            </a:pPr>
            <a:r>
              <a:rPr lang="en-US" sz="2800" dirty="0"/>
              <a:t>6 x 5</a:t>
            </a:r>
            <a:endParaRPr lang="vi-VN" sz="2800" dirty="0"/>
          </a:p>
        </p:txBody>
      </p:sp>
      <p:sp>
        <p:nvSpPr>
          <p:cNvPr id="6" name="Rectangle 5"/>
          <p:cNvSpPr/>
          <p:nvPr/>
        </p:nvSpPr>
        <p:spPr>
          <a:xfrm>
            <a:off x="1312495" y="4399231"/>
            <a:ext cx="3636876" cy="1305165"/>
          </a:xfrm>
          <a:prstGeom prst="rect">
            <a:avLst/>
          </a:prstGeom>
          <a:solidFill>
            <a:srgbClr val="92D050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B1D12"/>
                </a:solidFill>
              </a:rPr>
              <a:t>b) 9 x 2 = 9 + 9 = 18</a:t>
            </a:r>
            <a:endParaRPr lang="en-US" sz="2800" dirty="0">
              <a:solidFill>
                <a:srgbClr val="FB1D12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B1D12"/>
                </a:solidFill>
              </a:rPr>
              <a:t>    9 x 2 = 18</a:t>
            </a:r>
            <a:endParaRPr lang="vi-VN" sz="2800" dirty="0">
              <a:solidFill>
                <a:srgbClr val="FB1D1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61009" y="4399231"/>
            <a:ext cx="4544019" cy="13051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B1D12"/>
                </a:solidFill>
              </a:rPr>
              <a:t>c) 6 x 5 = 6 + 6 + 6 + 6 + 6</a:t>
            </a:r>
            <a:endParaRPr lang="en-US" sz="2800" dirty="0">
              <a:solidFill>
                <a:srgbClr val="FB1D12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B1D12"/>
                </a:solidFill>
              </a:rPr>
              <a:t>    6 x 5 = 30</a:t>
            </a:r>
            <a:endParaRPr lang="vi-VN" sz="2800" dirty="0">
              <a:solidFill>
                <a:srgbClr val="FB1D1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088999" y="67539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1724807" y="675398"/>
            <a:ext cx="1054112" cy="523220"/>
            <a:chOff x="1931814" y="1440654"/>
            <a:chExt cx="1054112" cy="523220"/>
          </a:xfrm>
        </p:grpSpPr>
        <p:grpSp>
          <p:nvGrpSpPr>
            <p:cNvPr id="4" name="Group 3"/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6" name="Rectangle: Rounded Corners 5"/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  <a:endParaRPr lang="vi-VN" sz="24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79205" y="1880128"/>
            <a:ext cx="9339610" cy="2975602"/>
            <a:chOff x="754744" y="1378684"/>
            <a:chExt cx="9339610" cy="2975602"/>
          </a:xfrm>
        </p:grpSpPr>
        <p:grpSp>
          <p:nvGrpSpPr>
            <p:cNvPr id="9" name="Group 8"/>
            <p:cNvGrpSpPr/>
            <p:nvPr/>
          </p:nvGrpSpPr>
          <p:grpSpPr>
            <a:xfrm>
              <a:off x="754744" y="1378684"/>
              <a:ext cx="9339610" cy="2975602"/>
              <a:chOff x="754744" y="1378684"/>
              <a:chExt cx="9339610" cy="2975602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1"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saturation sat="200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srcRect l="26863" t="8084" b="45588"/>
              <a:stretch>
                <a:fillRect/>
              </a:stretch>
            </p:blipFill>
            <p:spPr>
              <a:xfrm>
                <a:off x="754744" y="1378684"/>
                <a:ext cx="9339610" cy="2975602"/>
              </a:xfrm>
              <a:prstGeom prst="rect">
                <a:avLst/>
              </a:prstGeom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2401859" y="1843253"/>
                <a:ext cx="1868318" cy="523220"/>
              </a:xfrm>
              <a:prstGeom prst="rect">
                <a:avLst/>
              </a:prstGeom>
              <a:solidFill>
                <a:srgbClr val="FEDD54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dirty="0"/>
                  <a:t>2 x 9 = 18</a:t>
                </a:r>
                <a:endParaRPr lang="vi-VN" sz="2800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277448" y="3182778"/>
                <a:ext cx="1591846" cy="492443"/>
              </a:xfrm>
              <a:prstGeom prst="rect">
                <a:avLst/>
              </a:prstGeom>
              <a:solidFill>
                <a:srgbClr val="93DCFB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600" dirty="0"/>
                  <a:t>18 : 2 = 9</a:t>
                </a:r>
                <a:endParaRPr lang="vi-VN" sz="2600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220548" y="3182778"/>
                <a:ext cx="1591846" cy="492443"/>
              </a:xfrm>
              <a:prstGeom prst="rect">
                <a:avLst/>
              </a:prstGeom>
              <a:solidFill>
                <a:srgbClr val="93DCFB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600" dirty="0"/>
                  <a:t>18 : 9 = 2</a:t>
                </a:r>
                <a:endParaRPr lang="vi-VN" sz="2600" dirty="0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7303474" y="1843253"/>
              <a:ext cx="1868318" cy="523220"/>
            </a:xfrm>
            <a:prstGeom prst="rect">
              <a:avLst/>
            </a:prstGeom>
            <a:solidFill>
              <a:srgbClr val="FEDD54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/>
                <a:t>5 x 7 = 35</a:t>
              </a:r>
              <a:endParaRPr lang="vi-VN" sz="2800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425377" y="3661322"/>
            <a:ext cx="1656244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35 : 5 = 7</a:t>
            </a:r>
            <a:endParaRPr lang="vi-VN" sz="2600" dirty="0">
              <a:solidFill>
                <a:srgbClr val="FB1D1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53729" y="3669111"/>
            <a:ext cx="1656244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35 : 7 = 5</a:t>
            </a:r>
            <a:endParaRPr lang="vi-VN" sz="2600" dirty="0">
              <a:solidFill>
                <a:srgbClr val="FB1D1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088999" y="67539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1724807" y="675398"/>
            <a:ext cx="1054112" cy="523220"/>
            <a:chOff x="1931814" y="1440654"/>
            <a:chExt cx="1054112" cy="523220"/>
          </a:xfrm>
        </p:grpSpPr>
        <p:grpSp>
          <p:nvGrpSpPr>
            <p:cNvPr id="4" name="Group 3"/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6" name="Rectangle: Rounded Corners 5"/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  <a:endParaRPr lang="vi-VN" sz="24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79205" y="1880128"/>
            <a:ext cx="4547569" cy="2975602"/>
            <a:chOff x="754744" y="1378684"/>
            <a:chExt cx="4547569" cy="297560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20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l="8135" t="53090" r="56254" b="582"/>
            <a:stretch>
              <a:fillRect/>
            </a:stretch>
          </p:blipFill>
          <p:spPr>
            <a:xfrm>
              <a:off x="754744" y="1378684"/>
              <a:ext cx="4547569" cy="297560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454458" y="1757511"/>
              <a:ext cx="1868318" cy="523220"/>
            </a:xfrm>
            <a:prstGeom prst="rect">
              <a:avLst/>
            </a:prstGeom>
            <a:solidFill>
              <a:srgbClr val="FEDD54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/>
                <a:t>2 x 8 = 16</a:t>
              </a:r>
              <a:endParaRPr lang="vi-VN" sz="28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332319" y="3334333"/>
            <a:ext cx="4547569" cy="2975602"/>
            <a:chOff x="6332319" y="3334333"/>
            <a:chExt cx="4547569" cy="297560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20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l="46499" t="52813" r="17890" b="859"/>
            <a:stretch>
              <a:fillRect/>
            </a:stretch>
          </p:blipFill>
          <p:spPr>
            <a:xfrm>
              <a:off x="6332319" y="3334333"/>
              <a:ext cx="4547569" cy="2975602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8023728" y="3774271"/>
              <a:ext cx="1868318" cy="523220"/>
            </a:xfrm>
            <a:prstGeom prst="rect">
              <a:avLst/>
            </a:prstGeom>
            <a:solidFill>
              <a:srgbClr val="FEDD54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/>
                <a:t>5 x 4 = 20</a:t>
              </a:r>
              <a:endParaRPr lang="vi-VN" sz="28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648607" y="3693110"/>
            <a:ext cx="1580368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16 : 2 = 8</a:t>
            </a:r>
            <a:endParaRPr lang="vi-VN" sz="2600" dirty="0">
              <a:solidFill>
                <a:srgbClr val="FB1D1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99390" y="3693109"/>
            <a:ext cx="1580368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16 : 8 = 2</a:t>
            </a:r>
            <a:endParaRPr lang="vi-VN" sz="2600" dirty="0">
              <a:solidFill>
                <a:srgbClr val="FB1D1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28084" y="5144539"/>
            <a:ext cx="1613106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20 : 4 = 5</a:t>
            </a:r>
            <a:endParaRPr lang="vi-VN" sz="2600" dirty="0">
              <a:solidFill>
                <a:srgbClr val="FB1D1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30889" y="5144538"/>
            <a:ext cx="1613106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20 : 5 = 4</a:t>
            </a:r>
            <a:endParaRPr lang="vi-VN" sz="2600" dirty="0">
              <a:solidFill>
                <a:srgbClr val="FB1D1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824292" y="57616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33981" y="382574"/>
            <a:ext cx="8555928" cy="126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dirty="0" err="1"/>
              <a:t>Mỗi</a:t>
            </a:r>
            <a:r>
              <a:rPr lang="en-US" sz="2700" dirty="0"/>
              <a:t> </a:t>
            </a:r>
            <a:r>
              <a:rPr lang="en-US" sz="2700" dirty="0" err="1"/>
              <a:t>chùm</a:t>
            </a:r>
            <a:r>
              <a:rPr lang="en-US" sz="2700" dirty="0"/>
              <a:t> </a:t>
            </a:r>
            <a:r>
              <a:rPr lang="en-US" sz="2700" dirty="0" err="1"/>
              <a:t>có</a:t>
            </a:r>
            <a:r>
              <a:rPr lang="en-US" sz="2700" dirty="0"/>
              <a:t> 5 </a:t>
            </a:r>
            <a:r>
              <a:rPr lang="en-US" sz="2700" dirty="0" err="1"/>
              <a:t>quả</a:t>
            </a:r>
            <a:r>
              <a:rPr lang="en-US" sz="2700" dirty="0"/>
              <a:t> </a:t>
            </a:r>
            <a:r>
              <a:rPr lang="en-US" sz="2700" dirty="0" err="1"/>
              <a:t>dừa</a:t>
            </a:r>
            <a:r>
              <a:rPr lang="en-US" sz="2700" dirty="0"/>
              <a:t>. </a:t>
            </a:r>
            <a:r>
              <a:rPr lang="en-US" sz="2700" dirty="0" err="1"/>
              <a:t>Hỏi</a:t>
            </a:r>
            <a:r>
              <a:rPr lang="en-US" sz="2700" dirty="0"/>
              <a:t> 4 </a:t>
            </a:r>
            <a:r>
              <a:rPr lang="en-US" sz="2700" dirty="0" err="1"/>
              <a:t>chùm</a:t>
            </a:r>
            <a:r>
              <a:rPr lang="en-US" sz="2700" dirty="0"/>
              <a:t> </a:t>
            </a:r>
            <a:r>
              <a:rPr lang="en-US" sz="2700" dirty="0" err="1"/>
              <a:t>dừa</a:t>
            </a:r>
            <a:r>
              <a:rPr lang="en-US" sz="2700" dirty="0"/>
              <a:t> </a:t>
            </a:r>
            <a:r>
              <a:rPr lang="en-US" sz="2700" dirty="0" err="1"/>
              <a:t>như</a:t>
            </a:r>
            <a:r>
              <a:rPr lang="en-US" sz="2700" dirty="0"/>
              <a:t> </a:t>
            </a:r>
            <a:r>
              <a:rPr lang="en-US" sz="2700" dirty="0" err="1"/>
              <a:t>vậy</a:t>
            </a:r>
            <a:r>
              <a:rPr lang="en-US" sz="2700" dirty="0"/>
              <a:t> </a:t>
            </a:r>
            <a:r>
              <a:rPr lang="en-US" sz="2700" dirty="0" err="1"/>
              <a:t>có</a:t>
            </a:r>
            <a:r>
              <a:rPr lang="en-US" sz="2700" dirty="0"/>
              <a:t> bao </a:t>
            </a:r>
            <a:r>
              <a:rPr lang="en-US" sz="2700" dirty="0" err="1"/>
              <a:t>nhiêu</a:t>
            </a:r>
            <a:r>
              <a:rPr lang="en-US" sz="2700" dirty="0"/>
              <a:t> </a:t>
            </a:r>
            <a:r>
              <a:rPr lang="en-US" sz="2700" dirty="0" err="1"/>
              <a:t>quả</a:t>
            </a:r>
            <a:r>
              <a:rPr lang="en-US" sz="2700" dirty="0"/>
              <a:t>?</a:t>
            </a:r>
            <a:endParaRPr lang="vi-VN" sz="2700" dirty="0"/>
          </a:p>
        </p:txBody>
      </p:sp>
      <p:sp>
        <p:nvSpPr>
          <p:cNvPr id="4" name="TextBox 3"/>
          <p:cNvSpPr txBox="1"/>
          <p:nvPr/>
        </p:nvSpPr>
        <p:spPr>
          <a:xfrm>
            <a:off x="920922" y="2285274"/>
            <a:ext cx="6464709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4 </a:t>
            </a:r>
            <a:r>
              <a:rPr lang="en-US" sz="2800" i="1" dirty="0" err="1">
                <a:solidFill>
                  <a:srgbClr val="002060"/>
                </a:solidFill>
              </a:rPr>
              <a:t>chùm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dừa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như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vậy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có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quả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  <a:endParaRPr lang="en-US" sz="2800" i="1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5 x 4 = 20 (</a:t>
            </a:r>
            <a:r>
              <a:rPr lang="en-US" sz="2800" i="1" dirty="0" err="1">
                <a:solidFill>
                  <a:srgbClr val="002060"/>
                </a:solidFill>
              </a:rPr>
              <a:t>quả</a:t>
            </a:r>
            <a:r>
              <a:rPr lang="en-US" sz="2800" i="1" dirty="0">
                <a:solidFill>
                  <a:srgbClr val="002060"/>
                </a:solidFill>
              </a:rPr>
              <a:t>)</a:t>
            </a:r>
            <a:endParaRPr lang="en-US" sz="2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          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20 </a:t>
            </a:r>
            <a:r>
              <a:rPr lang="en-US" sz="2800" i="1" dirty="0" err="1">
                <a:solidFill>
                  <a:srgbClr val="002060"/>
                </a:solidFill>
              </a:rPr>
              <a:t>quả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dừa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5" name="Picture 4" descr="Sun With Coconut Trees - Shape Coconut Tree Cartoon, HD Png Download ,  Transparent Png Image - PNGitem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895" y="1013484"/>
            <a:ext cx="4543410" cy="567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27768" y="84774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65090" y="435491"/>
            <a:ext cx="9942276" cy="126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dirty="0" err="1"/>
              <a:t>Liên</a:t>
            </a:r>
            <a:r>
              <a:rPr lang="en-US" sz="2700" dirty="0"/>
              <a:t> </a:t>
            </a:r>
            <a:r>
              <a:rPr lang="en-US" sz="2700" dirty="0" err="1"/>
              <a:t>hoan</a:t>
            </a:r>
            <a:r>
              <a:rPr lang="en-US" sz="2700" dirty="0"/>
              <a:t> </a:t>
            </a:r>
            <a:r>
              <a:rPr lang="en-US" sz="2700" dirty="0" err="1"/>
              <a:t>Tết</a:t>
            </a:r>
            <a:r>
              <a:rPr lang="en-US" sz="2700" dirty="0"/>
              <a:t> </a:t>
            </a:r>
            <a:r>
              <a:rPr lang="en-US" sz="2700" dirty="0" err="1"/>
              <a:t>Trung</a:t>
            </a:r>
            <a:r>
              <a:rPr lang="en-US" sz="2700" dirty="0"/>
              <a:t> </a:t>
            </a:r>
            <a:r>
              <a:rPr lang="en-US" sz="2700" dirty="0" err="1"/>
              <a:t>thu</a:t>
            </a:r>
            <a:r>
              <a:rPr lang="en-US" sz="2700" dirty="0"/>
              <a:t>, </a:t>
            </a:r>
            <a:r>
              <a:rPr lang="en-US" sz="2700" dirty="0" err="1"/>
              <a:t>cô</a:t>
            </a:r>
            <a:r>
              <a:rPr lang="en-US" sz="2700" dirty="0"/>
              <a:t> </a:t>
            </a:r>
            <a:r>
              <a:rPr lang="en-US" sz="2700" dirty="0" err="1"/>
              <a:t>giáo</a:t>
            </a:r>
            <a:r>
              <a:rPr lang="en-US" sz="2700" dirty="0"/>
              <a:t> </a:t>
            </a:r>
            <a:r>
              <a:rPr lang="en-US" sz="2700" dirty="0" err="1"/>
              <a:t>mua</a:t>
            </a:r>
            <a:r>
              <a:rPr lang="en-US" sz="2700" dirty="0"/>
              <a:t> </a:t>
            </a:r>
            <a:r>
              <a:rPr lang="en-US" sz="2700" dirty="0" err="1"/>
              <a:t>về</a:t>
            </a:r>
            <a:r>
              <a:rPr lang="en-US" sz="2700" dirty="0"/>
              <a:t> </a:t>
            </a:r>
            <a:r>
              <a:rPr lang="en-US" sz="2700" dirty="0" err="1"/>
              <a:t>cho</a:t>
            </a:r>
            <a:r>
              <a:rPr lang="en-US" sz="2700" dirty="0"/>
              <a:t> </a:t>
            </a:r>
            <a:r>
              <a:rPr lang="en-US" sz="2700" dirty="0" err="1"/>
              <a:t>lớp</a:t>
            </a:r>
            <a:r>
              <a:rPr lang="en-US" sz="2700" dirty="0"/>
              <a:t> 15 </a:t>
            </a:r>
            <a:r>
              <a:rPr lang="en-US" sz="2700" dirty="0" err="1"/>
              <a:t>hộp</a:t>
            </a:r>
            <a:r>
              <a:rPr lang="en-US" sz="2700" dirty="0"/>
              <a:t> bánh. </a:t>
            </a:r>
            <a:r>
              <a:rPr lang="en-US" sz="2700" dirty="0" err="1"/>
              <a:t>Cô</a:t>
            </a:r>
            <a:r>
              <a:rPr lang="en-US" sz="2700" dirty="0"/>
              <a:t> chia </a:t>
            </a:r>
            <a:r>
              <a:rPr lang="en-US" sz="2700" dirty="0" err="1"/>
              <a:t>đều</a:t>
            </a:r>
            <a:r>
              <a:rPr lang="en-US" sz="2700" dirty="0"/>
              <a:t> bánh </a:t>
            </a:r>
            <a:r>
              <a:rPr lang="en-US" sz="2700" dirty="0" err="1"/>
              <a:t>cho</a:t>
            </a:r>
            <a:r>
              <a:rPr lang="en-US" sz="2700" dirty="0"/>
              <a:t> 5 </a:t>
            </a:r>
            <a:r>
              <a:rPr lang="en-US" sz="2700" dirty="0" err="1"/>
              <a:t>tổ</a:t>
            </a:r>
            <a:r>
              <a:rPr lang="en-US" sz="2700" dirty="0"/>
              <a:t>. </a:t>
            </a:r>
            <a:r>
              <a:rPr lang="en-US" sz="2700" dirty="0" err="1"/>
              <a:t>Hỏi</a:t>
            </a:r>
            <a:r>
              <a:rPr lang="en-US" sz="2700" dirty="0"/>
              <a:t> </a:t>
            </a:r>
            <a:r>
              <a:rPr lang="en-US" sz="2700" dirty="0" err="1"/>
              <a:t>mỗi</a:t>
            </a:r>
            <a:r>
              <a:rPr lang="en-US" sz="2700" dirty="0"/>
              <a:t> </a:t>
            </a:r>
            <a:r>
              <a:rPr lang="en-US" sz="2700" dirty="0" err="1"/>
              <a:t>tổ</a:t>
            </a:r>
            <a:r>
              <a:rPr lang="en-US" sz="2700" dirty="0"/>
              <a:t> </a:t>
            </a:r>
            <a:r>
              <a:rPr lang="en-US" sz="2700" dirty="0" err="1"/>
              <a:t>được</a:t>
            </a:r>
            <a:r>
              <a:rPr lang="en-US" sz="2700" dirty="0"/>
              <a:t> </a:t>
            </a:r>
            <a:r>
              <a:rPr lang="en-US" sz="2700" dirty="0" err="1"/>
              <a:t>mấy</a:t>
            </a:r>
            <a:r>
              <a:rPr lang="en-US" sz="2700" dirty="0"/>
              <a:t> </a:t>
            </a:r>
            <a:r>
              <a:rPr lang="en-US" sz="2700" dirty="0" err="1"/>
              <a:t>hộp</a:t>
            </a:r>
            <a:r>
              <a:rPr lang="en-US" sz="2700" dirty="0"/>
              <a:t> bánh?</a:t>
            </a:r>
            <a:endParaRPr lang="vi-VN" sz="2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385" t="2634" r="1432" b="1857"/>
          <a:stretch>
            <a:fillRect/>
          </a:stretch>
        </p:blipFill>
        <p:spPr>
          <a:xfrm>
            <a:off x="871870" y="1956392"/>
            <a:ext cx="5582094" cy="3668232"/>
          </a:xfrm>
          <a:prstGeom prst="round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34223" y="2793776"/>
            <a:ext cx="5165469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Mỗi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tổ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được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hộp</a:t>
            </a:r>
            <a:r>
              <a:rPr lang="en-US" sz="2800" i="1" dirty="0">
                <a:solidFill>
                  <a:srgbClr val="002060"/>
                </a:solidFill>
              </a:rPr>
              <a:t> bánh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  <a:endParaRPr lang="en-US" sz="2800" i="1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15 : 5 = 3 (</a:t>
            </a:r>
            <a:r>
              <a:rPr lang="en-US" sz="2800" i="1" dirty="0" err="1">
                <a:solidFill>
                  <a:srgbClr val="002060"/>
                </a:solidFill>
              </a:rPr>
              <a:t>hộp</a:t>
            </a:r>
            <a:r>
              <a:rPr lang="en-US" sz="2800" i="1" dirty="0">
                <a:solidFill>
                  <a:srgbClr val="002060"/>
                </a:solidFill>
              </a:rPr>
              <a:t>)</a:t>
            </a:r>
            <a:endParaRPr lang="en-US" sz="2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          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3 </a:t>
            </a:r>
            <a:r>
              <a:rPr lang="en-US" sz="2800" i="1" dirty="0" err="1">
                <a:solidFill>
                  <a:srgbClr val="002060"/>
                </a:solidFill>
              </a:rPr>
              <a:t>hộp</a:t>
            </a:r>
            <a:r>
              <a:rPr lang="en-US" sz="2800" i="1" dirty="0">
                <a:solidFill>
                  <a:srgbClr val="002060"/>
                </a:solidFill>
              </a:rPr>
              <a:t> bánh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8108" y="1830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42603" y="6581001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Tai nguyen thiet ke tro choi\Bảng gỗ\canstock643255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7333" y1="88732" x2="44667" y2="93662"/>
                        <a14:backgroundMark x1="37333" y1="90141" x2="38667" y2="91549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873152"/>
            <a:ext cx="4267200" cy="392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24801" y="4012128"/>
            <a:ext cx="3248780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en-US" sz="3735" dirty="0">
                <a:solidFill>
                  <a:srgbClr val="FF0000"/>
                </a:solidFill>
                <a:latin typeface="Segoe UI Semibold" panose="020B0702040204020203" pitchFamily="34" charset="0"/>
              </a:rPr>
              <a:t>NÔNG TRẠI CỦA TÔI</a:t>
            </a:r>
            <a:endParaRPr lang="en-US" sz="3735" dirty="0">
              <a:solidFill>
                <a:srgbClr val="FF0000"/>
              </a:solidFill>
              <a:latin typeface="Segoe UI Semibold" panose="020B0702040204020203" pitchFamily="34" charset="0"/>
            </a:endParaRPr>
          </a:p>
        </p:txBody>
      </p:sp>
      <p:pic>
        <p:nvPicPr>
          <p:cNvPr id="3076" name="Picture 4" descr="C:\Users\ADMIN\Desktop\Tai nguyen thiet ke tro choi\Bảng gỗ\bat dau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1" y="21661"/>
            <a:ext cx="2279649" cy="96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903200" y="6006875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2" descr="C:\Users\ADMIN\Desktop\Nong trai\dep-of-vector-farm-animals (5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6290" y1="85824" x2="63306" y2="94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86" y="3053717"/>
            <a:ext cx="1282545" cy="134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581" y="3488960"/>
            <a:ext cx="2332553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799" y="4755182"/>
            <a:ext cx="3410857" cy="102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1" descr="C:\Users\ADMIN\Desktop\Nong trai\dep-of-vector-farm-animals (4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3030" r="100000">
                        <a14:foregroundMark x1="81818" y1="48630" x2="82727" y2="51712"/>
                        <a14:foregroundMark x1="89394" y1="48630" x2="87879" y2="51370"/>
                        <a14:foregroundMark x1="70000" y1="25342" x2="60909" y2="39726"/>
                        <a14:foregroundMark x1="70000" y1="63699" x2="77273" y2="58219"/>
                        <a14:foregroundMark x1="82424" y1="52740" x2="77273" y2="57534"/>
                        <a14:backgroundMark x1="10909" y1="52055" x2="13939" y2="52397"/>
                        <a14:backgroundMark x1="19091" y1="59932" x2="18182" y2="61986"/>
                        <a14:backgroundMark x1="15152" y1="67123" x2="15455" y2="68493"/>
                        <a14:backgroundMark x1="34545" y1="48288" x2="30606" y2="48288"/>
                        <a14:backgroundMark x1="33636" y1="43836" x2="31818" y2="43493"/>
                        <a14:backgroundMark x1="37576" y1="39726" x2="33939" y2="38356"/>
                        <a14:backgroundMark x1="34848" y1="32534" x2="32121" y2="32534"/>
                        <a14:backgroundMark x1="40000" y1="30137" x2="36667" y2="29110"/>
                        <a14:backgroundMark x1="36364" y1="52740" x2="34848" y2="53082"/>
                        <a14:backgroundMark x1="43030" y1="19521" x2="39394" y2="19178"/>
                        <a14:backgroundMark x1="77576" y1="16438" x2="80303" y2="17123"/>
                        <a14:backgroundMark x1="76364" y1="10616" x2="80606" y2="10616"/>
                        <a14:backgroundMark x1="83939" y1="46233" x2="83333" y2="46918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4977">
            <a:off x="-1389454" y="5371689"/>
            <a:ext cx="1335313" cy="118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2" descr="C:\Users\ADMIN\Desktop\Nong trai\2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9220" y1="40559" x2="10638" y2="62937"/>
                        <a14:foregroundMark x1="12766" y1="67133" x2="26241" y2="82517"/>
                        <a14:foregroundMark x1="28369" y1="85315" x2="34752" y2="88112"/>
                        <a14:foregroundMark x1="76596" y1="83916" x2="71631" y2="85315"/>
                        <a14:foregroundMark x1="92908" y1="37063" x2="92908" y2="49650"/>
                        <a14:foregroundMark x1="90780" y1="60839" x2="85816" y2="74126"/>
                        <a14:foregroundMark x1="68085" y1="9790" x2="73050" y2="13287"/>
                        <a14:foregroundMark x1="24113" y1="15385" x2="19858" y2="20979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219" y="-25399"/>
            <a:ext cx="795828" cy="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277" y="3413652"/>
            <a:ext cx="2332553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06" y="3936395"/>
            <a:ext cx="1515189" cy="107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41549" y="4241800"/>
            <a:ext cx="1422400" cy="97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0" descr="C:\Users\ADMIN\Desktop\Nong trai\472224296 (4).jp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26950" y1="13986" x2="9929" y2="34266"/>
                        <a14:foregroundMark x1="31915" y1="10490" x2="46099" y2="6993"/>
                        <a14:foregroundMark x1="59574" y1="8392" x2="81560" y2="18881"/>
                        <a14:foregroundMark x1="68794" y1="9790" x2="73759" y2="13287"/>
                        <a14:foregroundMark x1="86525" y1="27972" x2="92908" y2="37063"/>
                        <a14:foregroundMark x1="93617" y1="44755" x2="90780" y2="63636"/>
                        <a14:foregroundMark x1="87943" y1="71329" x2="70213" y2="88112"/>
                        <a14:foregroundMark x1="70213" y1="88112" x2="41135" y2="90909"/>
                        <a14:foregroundMark x1="14894" y1="67133" x2="32624" y2="86713"/>
                        <a14:foregroundMark x1="9220" y1="39161" x2="10638" y2="61538"/>
                        <a14:foregroundMark x1="15603" y1="72028" x2="19149" y2="755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125" y="-25399"/>
            <a:ext cx="795828" cy="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1" descr="C:\Users\ADMIN\Desktop\Nong trai\472224296 (5).jpg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-25399"/>
            <a:ext cx="789064" cy="76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3" descr="C:\Users\ADMIN\Desktop\Nong trai\58fefc29c5857 (2)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893" y="4379550"/>
            <a:ext cx="2245208" cy="76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9" descr="C:\Users\ADMIN\Desktop\Nong trai\dep-of-vector-farm-animals (2)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2058" b="97942" l="0" r="100000">
                        <a14:foregroundMark x1="68731" y1="22222" x2="59752" y2="32510"/>
                        <a14:backgroundMark x1="11146" y1="52675" x2="9907" y2="53498"/>
                        <a14:backgroundMark x1="8669" y1="46502" x2="5263" y2="46502"/>
                        <a14:backgroundMark x1="5882" y1="41564" x2="7740" y2="41152"/>
                        <a14:backgroundMark x1="9907" y1="28395" x2="11146" y2="29630"/>
                        <a14:backgroundMark x1="7121" y1="32922" x2="8669" y2="33745"/>
                        <a14:backgroundMark x1="17957" y1="23045" x2="17337" y2="25514"/>
                        <a14:backgroundMark x1="22910" y1="22222" x2="21672" y2="24691"/>
                        <a14:backgroundMark x1="30031" y1="28807" x2="27864" y2="30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61813" y="5510103"/>
            <a:ext cx="1020367" cy="89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7" descr="C:\Users\ADMIN\Desktop\Nong trai\472224296 (a6).jpg"/>
          <p:cNvPicPr>
            <a:picLocks noChangeAspect="1" noChangeArrowheads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-25399"/>
            <a:ext cx="812800" cy="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>
            <a:off x="11115414" y="3452932"/>
            <a:ext cx="2618844" cy="174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9" descr="C:\Users\ADMIN\Desktop\Nong trai\472224296 (3).jpg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214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045" y="-25400"/>
            <a:ext cx="804095" cy="77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 flipH="1">
            <a:off x="-1306497" y="3630635"/>
            <a:ext cx="1975529" cy="152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6" descr="C:\Users\ADMIN\Desktop\Nong trai\il_fullxfull.1073011138_eng3 (2).jp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4531" b="97411" l="2732" r="969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101" y="-25589"/>
            <a:ext cx="1083300" cy="91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" descr="C:\Users\ADMIN\Desktop\Nong trai\700_FO32939240_64b4071403327ba8edebdced5b1262a0.jp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178" b="94484" l="0" r="96751">
                        <a14:foregroundMark x1="63478" y1="22714" x2="71594" y2="24000"/>
                        <a14:backgroundMark x1="43333" y1="13143" x2="32174" y2="35571"/>
                        <a14:backgroundMark x1="43188" y1="10571" x2="14058" y2="34714"/>
                        <a14:backgroundMark x1="36087" y1="32143" x2="32754" y2="44714"/>
                        <a14:backgroundMark x1="49710" y1="4714" x2="47101" y2="19000"/>
                        <a14:backgroundMark x1="39420" y1="33429" x2="46087" y2="45143"/>
                        <a14:backgroundMark x1="52609" y1="23857" x2="52464" y2="31000"/>
                        <a14:backgroundMark x1="85507" y1="26286" x2="91304" y2="35429"/>
                        <a14:backgroundMark x1="52029" y1="56000" x2="52464" y2="60143"/>
                        <a14:backgroundMark x1="49565" y1="58857" x2="47391" y2="61000"/>
                        <a14:backgroundMark x1="46957" y1="62000" x2="44928" y2="64857"/>
                        <a14:backgroundMark x1="55217" y1="71286" x2="55797" y2="74714"/>
                        <a14:backgroundMark x1="44928" y1="71714" x2="44928" y2="72429"/>
                        <a14:backgroundMark x1="76232" y1="23714" x2="77246" y2="23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8135" y="4403494"/>
            <a:ext cx="3073400" cy="311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esktop\Tai nguyen thiet ke tro choi\Bảng gỗ\6.jpg">
            <a:hlinkClick r:id="rId32" action="ppaction://hlinksldjump"/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573" y="685800"/>
            <a:ext cx="1051432" cy="112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Tai nguyen thiet ke tro choi\Bảng gỗ\1.jpg">
            <a:hlinkClick r:id="rId35" action="ppaction://hlinksldjump"/>
          </p:cNvPr>
          <p:cNvPicPr>
            <a:picLocks noChangeAspect="1" noChangeArrowheads="1"/>
          </p:cNvPicPr>
          <p:nvPr/>
        </p:nvPicPr>
        <p:blipFill>
          <a:blip r:embed="rId36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9" y="685800"/>
            <a:ext cx="1101655" cy="112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Tai nguyen thiet ke tro choi\Bảng gỗ\2.jpg">
            <a:hlinkClick r:id="rId38" action="ppaction://hlinksldjump"/>
          </p:cNvPr>
          <p:cNvPicPr>
            <a:picLocks noChangeAspect="1" noChangeArrowheads="1"/>
          </p:cNvPicPr>
          <p:nvPr/>
        </p:nvPicPr>
        <p:blipFill>
          <a:blip r:embed="rId39"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backgroundRemoval t="0" b="100000" l="0" r="99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720026"/>
            <a:ext cx="1041923" cy="111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Tai nguyen thiet ke tro choi\Bảng gỗ\3.jpg">
            <a:hlinkClick r:id="rId41" action="ppaction://hlinksldjump"/>
          </p:cNvPr>
          <p:cNvPicPr>
            <a:picLocks noChangeAspect="1" noChangeArrowheads="1"/>
          </p:cNvPicPr>
          <p:nvPr/>
        </p:nvPicPr>
        <p:blipFill>
          <a:blip r:embed="rId42">
            <a:extLst>
              <a:ext uri="{BEBA8EAE-BF5A-486C-A8C5-ECC9F3942E4B}">
                <a14:imgProps xmlns:a14="http://schemas.microsoft.com/office/drawing/2010/main">
                  <a14:imgLayer r:embed="rId4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997" y="650339"/>
            <a:ext cx="1055004" cy="112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Tai nguyen thiet ke tro choi\Bảng gỗ\4.jpg">
            <a:hlinkClick r:id="rId44" action="ppaction://hlinksldjump"/>
          </p:cNvPr>
          <p:cNvPicPr>
            <a:picLocks noChangeAspect="1" noChangeArrowheads="1"/>
          </p:cNvPicPr>
          <p:nvPr/>
        </p:nvPicPr>
        <p:blipFill>
          <a:blip r:embed="rId45">
            <a:extLst>
              <a:ext uri="{BEBA8EAE-BF5A-486C-A8C5-ECC9F3942E4B}">
                <a14:imgProps xmlns:a14="http://schemas.microsoft.com/office/drawing/2010/main">
                  <a14:imgLayer r:embed="rId46">
                    <a14:imgEffect>
                      <a14:backgroundRemoval t="0" b="9752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885" y="703761"/>
            <a:ext cx="1005115" cy="107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Tai nguyen thiet ke tro choi\Bảng gỗ\5.jpg">
            <a:hlinkClick r:id="rId47" action="ppaction://hlinksldjump"/>
          </p:cNvPr>
          <p:cNvPicPr>
            <a:picLocks noChangeAspect="1" noChangeArrowheads="1"/>
          </p:cNvPicPr>
          <p:nvPr/>
        </p:nvPicPr>
        <p:blipFill>
          <a:blip r:embed="rId48">
            <a:extLst>
              <a:ext uri="{BEBA8EAE-BF5A-486C-A8C5-ECC9F3942E4B}">
                <a14:imgProps xmlns:a14="http://schemas.microsoft.com/office/drawing/2010/main">
                  <a14:imgLayer r:embed="rId49">
                    <a14:imgEffect>
                      <a14:backgroundRemoval t="3306" b="97521" l="0" r="973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885" y="703762"/>
            <a:ext cx="1005115" cy="107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6945E-18 -1.97531E-6 L 1.15347 -0.01697 " pathEditMode="relative" rAng="0" ptsTypes="AA">
                                      <p:cBhvr>
                                        <p:cTn id="14" dur="1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74" y="-86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-1.21093 0.04814 " pathEditMode="relative" rAng="0" ptsTypes="AA">
                                      <p:cBhvr>
                                        <p:cTn id="84" dur="35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6" y="2407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214E-7 L 1.1908 -0.01483 " pathEditMode="relative" rAng="0" ptsTypes="AA">
                                      <p:cBhvr>
                                        <p:cTn id="94" dur="3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31" y="-741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86067E-6 L -1.19184 0.02471 " pathEditMode="relative" rAng="0" ptsTypes="AA">
                                      <p:cBhvr>
                                        <p:cTn id="111" dur="2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601" y="123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133600" y="1092200"/>
            <a:ext cx="7416800" cy="1422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200"/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1" y="1365569"/>
            <a:ext cx="7399868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en-US" sz="426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x 8 = ?</a:t>
            </a:r>
            <a:endParaRPr lang="en-US" sz="4265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219200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57600" y="3225800"/>
            <a:ext cx="7213600" cy="172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200"/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3725334"/>
            <a:ext cx="7462760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en-US" sz="426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endParaRPr lang="en-US" sz="4265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219200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58000"/>
            <a:ext cx="4064000" cy="2800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133600" y="1092200"/>
            <a:ext cx="7416800" cy="1422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200"/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1" y="1365569"/>
            <a:ext cx="7399868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en-US" sz="426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x 9 = ?</a:t>
            </a:r>
            <a:endParaRPr lang="en-US" sz="4265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219200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57600" y="3225800"/>
            <a:ext cx="7213600" cy="172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200"/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3725334"/>
            <a:ext cx="7462760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en-US" sz="426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endParaRPr lang="en-US" sz="4265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219200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33" y="4299850"/>
            <a:ext cx="3749839" cy="25835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133600" y="1092200"/>
            <a:ext cx="7416800" cy="1422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200"/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1" y="1365569"/>
            <a:ext cx="7399868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en-US" sz="426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: 3</a:t>
            </a:r>
            <a:endParaRPr lang="en-US" sz="4265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219200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57600" y="3225800"/>
            <a:ext cx="7213600" cy="172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200"/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3725334"/>
            <a:ext cx="7462760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en-US" sz="426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4265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219200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33" y="4316735"/>
            <a:ext cx="3725333" cy="25666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133600" y="1092200"/>
            <a:ext cx="7416800" cy="1422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200"/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1" y="1365569"/>
            <a:ext cx="7399868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en-US" sz="426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x 8 = ?</a:t>
            </a:r>
            <a:endParaRPr lang="en-US" sz="4265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219200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57600" y="3225800"/>
            <a:ext cx="7213600" cy="172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200"/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3725334"/>
            <a:ext cx="7462760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en-US" sz="426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4265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219200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33" y="4386735"/>
            <a:ext cx="3623733" cy="24966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133600" y="1092200"/>
            <a:ext cx="7416800" cy="1422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200"/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1" y="1365569"/>
            <a:ext cx="7399868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en-US" sz="426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x 3 = ?</a:t>
            </a:r>
            <a:endParaRPr lang="en-US" sz="4265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219200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57600" y="3225800"/>
            <a:ext cx="7213600" cy="172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200"/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3725334"/>
            <a:ext cx="7462760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en-US" sz="426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4265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219200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33" y="4299850"/>
            <a:ext cx="3749839" cy="25835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133600" y="1092200"/>
            <a:ext cx="7416800" cy="1422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200"/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1" y="1365569"/>
            <a:ext cx="7399868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en-US" sz="426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x 7 = ?</a:t>
            </a:r>
            <a:endParaRPr lang="en-US" sz="4265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219200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57600" y="3225800"/>
            <a:ext cx="7213600" cy="172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200"/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3725334"/>
            <a:ext cx="7462760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en-US" sz="426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endParaRPr lang="en-US" sz="4265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219200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33" y="4299850"/>
            <a:ext cx="3749839" cy="25835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1064</Words>
  <Application>WPS Presentation</Application>
  <PresentationFormat>Widescreen</PresentationFormat>
  <Paragraphs>142</Paragraphs>
  <Slides>19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19</vt:i4>
      </vt:variant>
    </vt:vector>
  </HeadingPairs>
  <TitlesOfParts>
    <vt:vector size="41" baseType="lpstr">
      <vt:lpstr>Arial</vt:lpstr>
      <vt:lpstr>SimSun</vt:lpstr>
      <vt:lpstr>Wingdings</vt:lpstr>
      <vt:lpstr>Calibri</vt:lpstr>
      <vt:lpstr>等线</vt:lpstr>
      <vt:lpstr>Arial-Rounded</vt:lpstr>
      <vt:lpstr>Yellowtail</vt:lpstr>
      <vt:lpstr>等线</vt:lpstr>
      <vt:lpstr>Arial</vt:lpstr>
      <vt:lpstr>Microsoft YaHei</vt:lpstr>
      <vt:lpstr>Times New Roman</vt:lpstr>
      <vt:lpstr>Times New Roman</vt:lpstr>
      <vt:lpstr>Segoe UI Semibold</vt:lpstr>
      <vt:lpstr>UTM Avo</vt:lpstr>
      <vt:lpstr>Segoe Print</vt:lpstr>
      <vt:lpstr>Arial Unicode MS</vt:lpstr>
      <vt:lpstr>黑体</vt:lpstr>
      <vt:lpstr>Office Theme</vt:lpstr>
      <vt:lpstr>5_Office Theme</vt:lpstr>
      <vt:lpstr>1_Office Theme</vt:lpstr>
      <vt:lpstr>6_Office Theme</vt:lpstr>
      <vt:lpstr>4_Office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Củng cố bài học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24</cp:revision>
  <dcterms:created xsi:type="dcterms:W3CDTF">2021-07-24T01:07:00Z</dcterms:created>
  <dcterms:modified xsi:type="dcterms:W3CDTF">2023-07-21T03:30:32Z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53B1B18231DA48009E71F86C83208C73</vt:lpwstr>
  </property>
  <property fmtid="{D5CDD505-2E9C-101B-9397-08002B2CF9AE}" pid="3" name="KSOProductBuildVer">
    <vt:lpwstr>1033-11.2.0.11537</vt:lpwstr>
  </property>
</Properties>
</file>