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gif" ContentType="image/gif"/>
  <Default Extension="emf" ContentType="image/x-emf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1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9" r:id="rId3"/>
    <p:sldMasterId id="2147483681" r:id="rId4"/>
    <p:sldMasterId id="2147483686" r:id="rId5"/>
    <p:sldMasterId id="2147483698" r:id="rId6"/>
    <p:sldMasterId id="2147483702" r:id="rId7"/>
    <p:sldMasterId id="2147483716" r:id="rId8"/>
    <p:sldMasterId id="2147483721" r:id="rId9"/>
    <p:sldMasterId id="2147483734" r:id="rId10"/>
    <p:sldMasterId id="2147483746" r:id="rId11"/>
  </p:sldMasterIdLst>
  <p:notesMasterIdLst>
    <p:notesMasterId r:id="rId23"/>
  </p:notesMasterIdLst>
  <p:sldIdLst>
    <p:sldId id="11088417" r:id="rId12"/>
    <p:sldId id="266" r:id="rId13"/>
    <p:sldId id="11088416" r:id="rId14"/>
    <p:sldId id="257" r:id="rId15"/>
    <p:sldId id="258" r:id="rId16"/>
    <p:sldId id="259" r:id="rId17"/>
    <p:sldId id="260" r:id="rId18"/>
    <p:sldId id="261" r:id="rId19"/>
    <p:sldId id="262" r:id="rId20"/>
    <p:sldId id="3399" r:id="rId21"/>
    <p:sldId id="300" r:id="rId22"/>
    <p:sldId id="496" r:id="rId24"/>
    <p:sldId id="375" r:id="rId25"/>
    <p:sldId id="283" r:id="rId26"/>
    <p:sldId id="11088415" r:id="rId27"/>
    <p:sldId id="514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87" d="100"/>
          <a:sy n="87" d="100"/>
        </p:scale>
        <p:origin x="39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8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Master" Target="slideMasters/slideMaster2.xml"/><Relationship Id="rId29" Type="http://schemas.openxmlformats.org/officeDocument/2006/relationships/presProps" Target="presProps.xml"/><Relationship Id="rId28" Type="http://schemas.openxmlformats.org/officeDocument/2006/relationships/slide" Target="slides/slide16.xml"/><Relationship Id="rId27" Type="http://schemas.openxmlformats.org/officeDocument/2006/relationships/slide" Target="slides/slide15.xml"/><Relationship Id="rId26" Type="http://schemas.openxmlformats.org/officeDocument/2006/relationships/slide" Target="slides/slide14.xml"/><Relationship Id="rId25" Type="http://schemas.openxmlformats.org/officeDocument/2006/relationships/slide" Target="slides/slide13.xml"/><Relationship Id="rId24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2" Type="http://schemas.openxmlformats.org/officeDocument/2006/relationships/slide" Target="slides/slide11.xml"/><Relationship Id="rId21" Type="http://schemas.openxmlformats.org/officeDocument/2006/relationships/slide" Target="slides/slide10.xml"/><Relationship Id="rId20" Type="http://schemas.openxmlformats.org/officeDocument/2006/relationships/slide" Target="slides/slide9.xml"/><Relationship Id="rId2" Type="http://schemas.openxmlformats.org/officeDocument/2006/relationships/theme" Target="theme/theme1.xml"/><Relationship Id="rId19" Type="http://schemas.openxmlformats.org/officeDocument/2006/relationships/slide" Target="slides/slide8.xml"/><Relationship Id="rId18" Type="http://schemas.openxmlformats.org/officeDocument/2006/relationships/slide" Target="slides/slide7.xml"/><Relationship Id="rId17" Type="http://schemas.openxmlformats.org/officeDocument/2006/relationships/slide" Target="slides/slide6.xml"/><Relationship Id="rId16" Type="http://schemas.openxmlformats.org/officeDocument/2006/relationships/slide" Target="slides/slide5.xml"/><Relationship Id="rId15" Type="http://schemas.openxmlformats.org/officeDocument/2006/relationships/slide" Target="slides/slide4.xml"/><Relationship Id="rId14" Type="http://schemas.openxmlformats.org/officeDocument/2006/relationships/slide" Target="slides/slide3.xml"/><Relationship Id="rId13" Type="http://schemas.openxmlformats.org/officeDocument/2006/relationships/slide" Target="slides/slide2.xml"/><Relationship Id="rId12" Type="http://schemas.openxmlformats.org/officeDocument/2006/relationships/slide" Target="slides/slide1.xml"/><Relationship Id="rId11" Type="http://schemas.openxmlformats.org/officeDocument/2006/relationships/slideMaster" Target="slideMasters/slideMaster10.xml"/><Relationship Id="rId10" Type="http://schemas.openxmlformats.org/officeDocument/2006/relationships/slideMaster" Target="slideMasters/slideMaster9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493E322-AA1E-429E-9B68-4E41F48495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5" Type="http://schemas.openxmlformats.org/officeDocument/2006/relationships/image" Target="../media/image28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tags" Target="../tags/tag3.xml"/><Relationship Id="rId7" Type="http://schemas.openxmlformats.org/officeDocument/2006/relationships/image" Target="../media/image5.png"/><Relationship Id="rId6" Type="http://schemas.openxmlformats.org/officeDocument/2006/relationships/tags" Target="../tags/tag2.xml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tags" Target="../tags/tag1.xm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35.png"/><Relationship Id="rId8" Type="http://schemas.openxmlformats.org/officeDocument/2006/relationships/image" Target="../media/image34.png"/><Relationship Id="rId7" Type="http://schemas.openxmlformats.org/officeDocument/2006/relationships/image" Target="../media/image33.png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3" Type="http://schemas.openxmlformats.org/officeDocument/2006/relationships/image" Target="../media/image15.png"/><Relationship Id="rId2" Type="http://schemas.openxmlformats.org/officeDocument/2006/relationships/image" Target="../media/image29.png"/><Relationship Id="rId13" Type="http://schemas.openxmlformats.org/officeDocument/2006/relationships/image" Target="../media/image38.png"/><Relationship Id="rId12" Type="http://schemas.openxmlformats.org/officeDocument/2006/relationships/image" Target="../media/image37.png"/><Relationship Id="rId11" Type="http://schemas.openxmlformats.org/officeDocument/2006/relationships/image" Target="../media/image36.png"/><Relationship Id="rId10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tags" Target="../tags/tag4.xml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7" Type="http://schemas.openxmlformats.org/officeDocument/2006/relationships/image" Target="../media/image49.png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9" Type="http://schemas.openxmlformats.org/officeDocument/2006/relationships/image" Target="../media/image61.png"/><Relationship Id="rId8" Type="http://schemas.openxmlformats.org/officeDocument/2006/relationships/image" Target="../media/image60.png"/><Relationship Id="rId7" Type="http://schemas.openxmlformats.org/officeDocument/2006/relationships/image" Target="../media/image59.png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4" Type="http://schemas.openxmlformats.org/officeDocument/2006/relationships/image" Target="../media/image66.png"/><Relationship Id="rId13" Type="http://schemas.openxmlformats.org/officeDocument/2006/relationships/image" Target="../media/image65.png"/><Relationship Id="rId12" Type="http://schemas.openxmlformats.org/officeDocument/2006/relationships/image" Target="../media/image64.png"/><Relationship Id="rId11" Type="http://schemas.openxmlformats.org/officeDocument/2006/relationships/image" Target="../media/image63.png"/><Relationship Id="rId10" Type="http://schemas.openxmlformats.org/officeDocument/2006/relationships/image" Target="../media/image62.png"/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4" Type="http://schemas.openxmlformats.org/officeDocument/2006/relationships/image" Target="../media/image1.svg"/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4" Type="http://schemas.openxmlformats.org/officeDocument/2006/relationships/image" Target="../media/image69.GIF"/><Relationship Id="rId3" Type="http://schemas.openxmlformats.org/officeDocument/2006/relationships/image" Target="../media/image52.png"/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4" Type="http://schemas.openxmlformats.org/officeDocument/2006/relationships/image" Target="../media/image70.png"/><Relationship Id="rId3" Type="http://schemas.openxmlformats.org/officeDocument/2006/relationships/image" Target="../media/image52.png"/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5" Type="http://schemas.openxmlformats.org/officeDocument/2006/relationships/image" Target="../media/image1.svg"/><Relationship Id="rId4" Type="http://schemas.openxmlformats.org/officeDocument/2006/relationships/image" Target="../media/image68.png"/><Relationship Id="rId3" Type="http://schemas.openxmlformats.org/officeDocument/2006/relationships/image" Target="../media/image52.png"/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/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/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/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/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/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-1" fmla="*/ 162302 w 8290700"/>
              <a:gd name="connsiteY0-2" fmla="*/ 2423774 h 4757900"/>
              <a:gd name="connsiteX1-3" fmla="*/ 1139129 w 8290700"/>
              <a:gd name="connsiteY1-4" fmla="*/ 669643 h 4757900"/>
              <a:gd name="connsiteX2-5" fmla="*/ 4226501 w 8290700"/>
              <a:gd name="connsiteY2-6" fmla="*/ 89648 h 4757900"/>
              <a:gd name="connsiteX3-7" fmla="*/ 8290700 w 8290700"/>
              <a:gd name="connsiteY3-8" fmla="*/ 2423774 h 4757900"/>
              <a:gd name="connsiteX4-9" fmla="*/ 4226501 w 8290700"/>
              <a:gd name="connsiteY4-10" fmla="*/ 4757900 h 4757900"/>
              <a:gd name="connsiteX5" fmla="*/ 162302 w 8290700"/>
              <a:gd name="connsiteY5" fmla="*/ 2423774 h 4757900"/>
              <a:gd name="connsiteX0-11" fmla="*/ 162302 w 8453932"/>
              <a:gd name="connsiteY0-12" fmla="*/ 2334994 h 4669120"/>
              <a:gd name="connsiteX1-13" fmla="*/ 1139129 w 8453932"/>
              <a:gd name="connsiteY1-14" fmla="*/ 580863 h 4669120"/>
              <a:gd name="connsiteX2-15" fmla="*/ 4226501 w 8453932"/>
              <a:gd name="connsiteY2-16" fmla="*/ 868 h 4669120"/>
              <a:gd name="connsiteX3-17" fmla="*/ 7472553 w 8453932"/>
              <a:gd name="connsiteY3-18" fmla="*/ 677116 h 4669120"/>
              <a:gd name="connsiteX4-19" fmla="*/ 8290700 w 8453932"/>
              <a:gd name="connsiteY4-20" fmla="*/ 2334994 h 4669120"/>
              <a:gd name="connsiteX5-21" fmla="*/ 4226501 w 8453932"/>
              <a:gd name="connsiteY5-22" fmla="*/ 4669120 h 4669120"/>
              <a:gd name="connsiteX6" fmla="*/ 162302 w 8453932"/>
              <a:gd name="connsiteY6" fmla="*/ 2334994 h 4669120"/>
              <a:gd name="connsiteX0-23" fmla="*/ 380 w 8292010"/>
              <a:gd name="connsiteY0-24" fmla="*/ 2334994 h 4737634"/>
              <a:gd name="connsiteX1-25" fmla="*/ 977207 w 8292010"/>
              <a:gd name="connsiteY1-26" fmla="*/ 580863 h 4737634"/>
              <a:gd name="connsiteX2-27" fmla="*/ 4064579 w 8292010"/>
              <a:gd name="connsiteY2-28" fmla="*/ 868 h 4737634"/>
              <a:gd name="connsiteX3-29" fmla="*/ 7310631 w 8292010"/>
              <a:gd name="connsiteY3-30" fmla="*/ 677116 h 4737634"/>
              <a:gd name="connsiteX4-31" fmla="*/ 8128778 w 8292010"/>
              <a:gd name="connsiteY4-32" fmla="*/ 2334994 h 4737634"/>
              <a:gd name="connsiteX5-33" fmla="*/ 4064579 w 8292010"/>
              <a:gd name="connsiteY5-34" fmla="*/ 4669120 h 4737634"/>
              <a:gd name="connsiteX6-35" fmla="*/ 1054209 w 8292010"/>
              <a:gd name="connsiteY6-36" fmla="*/ 3958572 h 4737634"/>
              <a:gd name="connsiteX7" fmla="*/ 380 w 8292010"/>
              <a:gd name="connsiteY7" fmla="*/ 2334994 h 4737634"/>
              <a:gd name="connsiteX0-37" fmla="*/ 380 w 8160907"/>
              <a:gd name="connsiteY0-38" fmla="*/ 2334994 h 4676413"/>
              <a:gd name="connsiteX1-39" fmla="*/ 977207 w 8160907"/>
              <a:gd name="connsiteY1-40" fmla="*/ 580863 h 4676413"/>
              <a:gd name="connsiteX2-41" fmla="*/ 4064579 w 8160907"/>
              <a:gd name="connsiteY2-42" fmla="*/ 868 h 4676413"/>
              <a:gd name="connsiteX3-43" fmla="*/ 7310631 w 8160907"/>
              <a:gd name="connsiteY3-44" fmla="*/ 677116 h 4676413"/>
              <a:gd name="connsiteX4-45" fmla="*/ 8128778 w 8160907"/>
              <a:gd name="connsiteY4-46" fmla="*/ 2334994 h 4676413"/>
              <a:gd name="connsiteX5-47" fmla="*/ 7031498 w 8160907"/>
              <a:gd name="connsiteY5-48" fmla="*/ 4199203 h 4676413"/>
              <a:gd name="connsiteX6-49" fmla="*/ 4064579 w 8160907"/>
              <a:gd name="connsiteY6-50" fmla="*/ 4669120 h 4676413"/>
              <a:gd name="connsiteX7-51" fmla="*/ 1054209 w 8160907"/>
              <a:gd name="connsiteY7-52" fmla="*/ 3958572 h 4676413"/>
              <a:gd name="connsiteX8" fmla="*/ 380 w 8160907"/>
              <a:gd name="connsiteY8" fmla="*/ 2334994 h 4676413"/>
              <a:gd name="connsiteX0-53" fmla="*/ 62 w 8160589"/>
              <a:gd name="connsiteY0-54" fmla="*/ 2334994 h 4670006"/>
              <a:gd name="connsiteX1-55" fmla="*/ 976889 w 8160589"/>
              <a:gd name="connsiteY1-56" fmla="*/ 580863 h 4670006"/>
              <a:gd name="connsiteX2-57" fmla="*/ 4064261 w 8160589"/>
              <a:gd name="connsiteY2-58" fmla="*/ 868 h 4670006"/>
              <a:gd name="connsiteX3-59" fmla="*/ 7310313 w 8160589"/>
              <a:gd name="connsiteY3-60" fmla="*/ 677116 h 4670006"/>
              <a:gd name="connsiteX4-61" fmla="*/ 8128460 w 8160589"/>
              <a:gd name="connsiteY4-62" fmla="*/ 2334994 h 4670006"/>
              <a:gd name="connsiteX5-63" fmla="*/ 7031180 w 8160589"/>
              <a:gd name="connsiteY5-64" fmla="*/ 4199203 h 4670006"/>
              <a:gd name="connsiteX6-65" fmla="*/ 4064261 w 8160589"/>
              <a:gd name="connsiteY6-66" fmla="*/ 4669120 h 4670006"/>
              <a:gd name="connsiteX7-67" fmla="*/ 948013 w 8160589"/>
              <a:gd name="connsiteY7-68" fmla="*/ 4131826 h 4670006"/>
              <a:gd name="connsiteX8-69" fmla="*/ 62 w 8160589"/>
              <a:gd name="connsiteY8-70" fmla="*/ 2334994 h 4670006"/>
              <a:gd name="connsiteX0-71" fmla="*/ 3056 w 8163583"/>
              <a:gd name="connsiteY0-72" fmla="*/ 2353191 h 4688203"/>
              <a:gd name="connsiteX1-73" fmla="*/ 791407 w 8163583"/>
              <a:gd name="connsiteY1-74" fmla="*/ 387304 h 4688203"/>
              <a:gd name="connsiteX2-75" fmla="*/ 4067255 w 8163583"/>
              <a:gd name="connsiteY2-76" fmla="*/ 19065 h 4688203"/>
              <a:gd name="connsiteX3-77" fmla="*/ 7313307 w 8163583"/>
              <a:gd name="connsiteY3-78" fmla="*/ 695313 h 4688203"/>
              <a:gd name="connsiteX4-79" fmla="*/ 8131454 w 8163583"/>
              <a:gd name="connsiteY4-80" fmla="*/ 2353191 h 4688203"/>
              <a:gd name="connsiteX5-81" fmla="*/ 7034174 w 8163583"/>
              <a:gd name="connsiteY5-82" fmla="*/ 4217400 h 4688203"/>
              <a:gd name="connsiteX6-83" fmla="*/ 4067255 w 8163583"/>
              <a:gd name="connsiteY6-84" fmla="*/ 4687317 h 4688203"/>
              <a:gd name="connsiteX7-85" fmla="*/ 951007 w 8163583"/>
              <a:gd name="connsiteY7-86" fmla="*/ 4150023 h 4688203"/>
              <a:gd name="connsiteX8-87" fmla="*/ 3056 w 8163583"/>
              <a:gd name="connsiteY8-88" fmla="*/ 2353191 h 4688203"/>
              <a:gd name="connsiteX0-89" fmla="*/ 38786 w 8199313"/>
              <a:gd name="connsiteY0-90" fmla="*/ 2353191 h 4794578"/>
              <a:gd name="connsiteX1-91" fmla="*/ 827137 w 8199313"/>
              <a:gd name="connsiteY1-92" fmla="*/ 387304 h 4794578"/>
              <a:gd name="connsiteX2-93" fmla="*/ 4102985 w 8199313"/>
              <a:gd name="connsiteY2-94" fmla="*/ 19065 h 4794578"/>
              <a:gd name="connsiteX3-95" fmla="*/ 7349037 w 8199313"/>
              <a:gd name="connsiteY3-96" fmla="*/ 695313 h 4794578"/>
              <a:gd name="connsiteX4-97" fmla="*/ 8167184 w 8199313"/>
              <a:gd name="connsiteY4-98" fmla="*/ 2353191 h 4794578"/>
              <a:gd name="connsiteX5-99" fmla="*/ 7069904 w 8199313"/>
              <a:gd name="connsiteY5-100" fmla="*/ 4217400 h 4794578"/>
              <a:gd name="connsiteX6-101" fmla="*/ 4102985 w 8199313"/>
              <a:gd name="connsiteY6-102" fmla="*/ 4687317 h 4794578"/>
              <a:gd name="connsiteX7-103" fmla="*/ 549204 w 8199313"/>
              <a:gd name="connsiteY7-104" fmla="*/ 4563909 h 4794578"/>
              <a:gd name="connsiteX8-105" fmla="*/ 38786 w 8199313"/>
              <a:gd name="connsiteY8-106" fmla="*/ 2353191 h 4794578"/>
              <a:gd name="connsiteX0-107" fmla="*/ 38786 w 8199313"/>
              <a:gd name="connsiteY0-108" fmla="*/ 2353191 h 4802240"/>
              <a:gd name="connsiteX1-109" fmla="*/ 827137 w 8199313"/>
              <a:gd name="connsiteY1-110" fmla="*/ 387304 h 4802240"/>
              <a:gd name="connsiteX2-111" fmla="*/ 4102985 w 8199313"/>
              <a:gd name="connsiteY2-112" fmla="*/ 19065 h 4802240"/>
              <a:gd name="connsiteX3-113" fmla="*/ 7349037 w 8199313"/>
              <a:gd name="connsiteY3-114" fmla="*/ 695313 h 4802240"/>
              <a:gd name="connsiteX4-115" fmla="*/ 8167184 w 8199313"/>
              <a:gd name="connsiteY4-116" fmla="*/ 2353191 h 4802240"/>
              <a:gd name="connsiteX5-117" fmla="*/ 7460318 w 8199313"/>
              <a:gd name="connsiteY5-118" fmla="*/ 4602411 h 4802240"/>
              <a:gd name="connsiteX6-119" fmla="*/ 4102985 w 8199313"/>
              <a:gd name="connsiteY6-120" fmla="*/ 4687317 h 4802240"/>
              <a:gd name="connsiteX7-121" fmla="*/ 549204 w 8199313"/>
              <a:gd name="connsiteY7-122" fmla="*/ 4563909 h 4802240"/>
              <a:gd name="connsiteX8-123" fmla="*/ 38786 w 8199313"/>
              <a:gd name="connsiteY8-124" fmla="*/ 2353191 h 4802240"/>
              <a:gd name="connsiteX0-125" fmla="*/ 38786 w 8234668"/>
              <a:gd name="connsiteY0-126" fmla="*/ 2415359 h 4864408"/>
              <a:gd name="connsiteX1-127" fmla="*/ 827137 w 8234668"/>
              <a:gd name="connsiteY1-128" fmla="*/ 449472 h 4864408"/>
              <a:gd name="connsiteX2-129" fmla="*/ 4102985 w 8234668"/>
              <a:gd name="connsiteY2-130" fmla="*/ 81233 h 4864408"/>
              <a:gd name="connsiteX3-131" fmla="*/ 7618288 w 8234668"/>
              <a:gd name="connsiteY3-132" fmla="*/ 237716 h 4864408"/>
              <a:gd name="connsiteX4-133" fmla="*/ 8167184 w 8234668"/>
              <a:gd name="connsiteY4-134" fmla="*/ 2415359 h 4864408"/>
              <a:gd name="connsiteX5-135" fmla="*/ 7460318 w 8234668"/>
              <a:gd name="connsiteY5-136" fmla="*/ 4664579 h 4864408"/>
              <a:gd name="connsiteX6-137" fmla="*/ 4102985 w 8234668"/>
              <a:gd name="connsiteY6-138" fmla="*/ 4749485 h 4864408"/>
              <a:gd name="connsiteX7-139" fmla="*/ 549204 w 8234668"/>
              <a:gd name="connsiteY7-140" fmla="*/ 4626077 h 4864408"/>
              <a:gd name="connsiteX8-141" fmla="*/ 38786 w 8234668"/>
              <a:gd name="connsiteY8-142" fmla="*/ 2415359 h 4864408"/>
              <a:gd name="connsiteX0-143" fmla="*/ 38786 w 8234668"/>
              <a:gd name="connsiteY0-144" fmla="*/ 2415359 h 4864408"/>
              <a:gd name="connsiteX1-145" fmla="*/ 827137 w 8234668"/>
              <a:gd name="connsiteY1-146" fmla="*/ 449472 h 4864408"/>
              <a:gd name="connsiteX2-147" fmla="*/ 4102985 w 8234668"/>
              <a:gd name="connsiteY2-148" fmla="*/ 81233 h 4864408"/>
              <a:gd name="connsiteX3-149" fmla="*/ 7618288 w 8234668"/>
              <a:gd name="connsiteY3-150" fmla="*/ 237716 h 4864408"/>
              <a:gd name="connsiteX4-151" fmla="*/ 8167184 w 8234668"/>
              <a:gd name="connsiteY4-152" fmla="*/ 2444235 h 4864408"/>
              <a:gd name="connsiteX5-153" fmla="*/ 7460318 w 8234668"/>
              <a:gd name="connsiteY5-154" fmla="*/ 4664579 h 4864408"/>
              <a:gd name="connsiteX6-155" fmla="*/ 4102985 w 8234668"/>
              <a:gd name="connsiteY6-156" fmla="*/ 4749485 h 4864408"/>
              <a:gd name="connsiteX7-157" fmla="*/ 549204 w 8234668"/>
              <a:gd name="connsiteY7-158" fmla="*/ 4626077 h 4864408"/>
              <a:gd name="connsiteX8-159" fmla="*/ 38786 w 8234668"/>
              <a:gd name="connsiteY8-160" fmla="*/ 2415359 h 48644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35" y="connsiteY6-36"/>
              </a:cxn>
              <a:cxn ang="0">
                <a:pos x="connsiteX7-51" y="connsiteY7-52"/>
              </a:cxn>
              <a:cxn ang="0">
                <a:pos x="connsiteX8-69" y="connsiteY8-70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  <p:pic>
        <p:nvPicPr>
          <p:cNvPr id="7" name="10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  <p:pic>
        <p:nvPicPr>
          <p:cNvPr id="6" name="图片 9"/>
          <p:cNvPicPr>
            <a:picLocks noChangeAspect="1"/>
          </p:cNvPicPr>
          <p:nvPr userDrawn="1"/>
        </p:nvPicPr>
        <p:blipFill>
          <a:blip r:embed="rId2" cstate="screen"/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/>
          <p:cNvPicPr>
            <a:picLocks noChangeAspect="1"/>
          </p:cNvPicPr>
          <p:nvPr userDrawn="1"/>
        </p:nvPicPr>
        <p:blipFill rotWithShape="1">
          <a:blip r:embed="rId4" cstate="screen"/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/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  <p:pic>
        <p:nvPicPr>
          <p:cNvPr id="6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</p:cNvPr>
          <p:cNvPicPr>
            <a:picLocks noChangeAspect="1"/>
          </p:cNvPicPr>
          <p:nvPr userDrawn="1"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 cstate="screen"/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9" cstate="screen"/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/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/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/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ea"/>
              <a:sym typeface="+mn-lt"/>
            </a:endParaRPr>
          </a:p>
        </p:txBody>
      </p:sp>
      <p:pic>
        <p:nvPicPr>
          <p:cNvPr id="8" name="图片 8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/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  <p:sp>
        <p:nvSpPr>
          <p:cNvPr id="12" name="Freeform 17"/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/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  <a:ea typeface="Arial-Rounded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  <a:ea typeface="Arial-Rounded"/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  <a:ea typeface="Arial-Rounded"/>
              </a:endParaRPr>
            </a:p>
          </p:txBody>
        </p:sp>
        <p:sp>
          <p:nvSpPr>
            <p:cNvPr id="13" name="Rectangle 10"/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  <a:ea typeface="Arial-Rounded"/>
              </a:endParaRPr>
            </a:p>
          </p:txBody>
        </p:sp>
      </p:grpSp>
      <p:sp>
        <p:nvSpPr>
          <p:cNvPr id="17" name="Rectangle 17"/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  <a:sym typeface="Arial" panose="020B0604020202020204"/>
            </a:endParaRPr>
          </a:p>
        </p:txBody>
      </p:sp>
      <p:sp>
        <p:nvSpPr>
          <p:cNvPr id="14" name="Rectangle 16"/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 panose="020F0502020204030204"/>
              <a:ea typeface="Arial-Rounded"/>
            </a:endParaRPr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/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 advClick="0" advTm="4000">
        <p:comb/>
      </p:transition>
    </mc:Choice>
    <mc:Fallback>
      <p:transition spd="slow" advClick="0" advTm="4000">
        <p:comb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 flipH="1">
            <a:off x="204053" y="193773"/>
            <a:ext cx="728171" cy="9995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 advClick="0" advTm="4000">
        <p:comb/>
      </p:transition>
    </mc:Choice>
    <mc:Fallback>
      <p:transition spd="slow" advClick="0" advTm="4000">
        <p:comb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 advClick="0" advTm="4000">
        <p:comb/>
      </p:transition>
    </mc:Choice>
    <mc:Fallback>
      <p:transition spd="slow" advClick="0" advTm="4000">
        <p:comb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4" name="矩形 3"/>
          <p:cNvSpPr/>
          <p:nvPr userDrawn="1"/>
        </p:nvSpPr>
        <p:spPr>
          <a:xfrm>
            <a:off x="8325228" y="6545427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www.1ppt.com/hangye/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www.1ppt.com/sucai/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www.1ppt.com/tubiao/  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www.1ppt.com/powerpoint/  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www.1ppt.com/ziti/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www.1ppt.com/xiazai/jihua/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www.1ppt.com/xiazai/jianli/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www.1ppt.com/xiazai/huibao/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 advClick="0" advTm="4000">
        <p:comb/>
      </p:transition>
    </mc:Choice>
    <mc:Fallback>
      <p:transition spd="slow" advClick="0" advTm="4000">
        <p:comb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/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/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/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/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/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/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</a:fld>
            <a:endParaRPr lang="en-US"/>
          </a:p>
        </p:txBody>
      </p:sp>
      <p:pic>
        <p:nvPicPr>
          <p:cNvPr id="7" name="image 10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/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/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/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/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/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/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/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/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/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/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/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/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/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/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/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/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/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/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/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/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/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/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</a:fld>
            <a:endParaRPr kumimoji="1" lang="zh-CN" altLang="en-US"/>
          </a:p>
        </p:txBody>
      </p:sp>
      <p:pic>
        <p:nvPicPr>
          <p:cNvPr id="8" name="bkgr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/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>
            <a:fillRect/>
          </a:stretch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/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/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/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/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/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/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/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/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/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/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/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/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/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/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/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/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/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/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/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8" name="Picture 17" descr="A close-up of a map&#10;&#10;Description automatically generated with low confidence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/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/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/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/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/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/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/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chemeClr val="bg1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8" name="图片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/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/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/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/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/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/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1" name="图形 1"/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/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/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/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/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/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/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/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chemeClr val="bg1"/>
                </a:solidFill>
                <a:prstDash val="solid"/>
              </a:ln>
              <a:solidFill>
                <a:schemeClr val="accent2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21" name="Google Shape;769;p31"/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23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9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0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1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2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3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4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5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6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7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8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9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0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1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2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3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4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5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6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7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8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9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0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1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2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3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4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5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6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7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8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9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0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1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2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3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4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5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6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7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8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9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0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1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2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3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4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5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6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7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8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9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0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1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2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3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24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7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2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34" name="TextBox 133"/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/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14:ferris dir="l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14:ferris dir="l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>
            <a:fillRect/>
          </a:stretch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14:ferris dir="l"/>
      </p:transition>
    </mc:Choice>
    <mc:Fallback>
      <p:transition spd="slow" advTm="0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14:ferris dir="l"/>
      </p:transition>
    </mc:Choice>
    <mc:Fallback>
      <p:transition spd="slow" advTm="0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7" Type="http://schemas.openxmlformats.org/officeDocument/2006/relationships/theme" Target="../theme/theme10.xml"/><Relationship Id="rId6" Type="http://schemas.openxmlformats.org/officeDocument/2006/relationships/slideLayout" Target="../slideLayouts/slideLayout95.xml"/><Relationship Id="rId5" Type="http://schemas.openxmlformats.org/officeDocument/2006/relationships/slideLayout" Target="../slideLayouts/slideLayout94.xml"/><Relationship Id="rId4" Type="http://schemas.openxmlformats.org/officeDocument/2006/relationships/slideLayout" Target="../slideLayouts/slideLayout93.xml"/><Relationship Id="rId3" Type="http://schemas.openxmlformats.org/officeDocument/2006/relationships/slideLayout" Target="../slideLayouts/slideLayout92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9.xml"/><Relationship Id="rId8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12" Type="http://schemas.openxmlformats.org/officeDocument/2006/relationships/image" Target="../media/image39.jpeg"/><Relationship Id="rId11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4.xml"/><Relationship Id="rId8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5.xml"/><Relationship Id="rId1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5" Type="http://schemas.openxmlformats.org/officeDocument/2006/relationships/theme" Target="../theme/theme5.xml"/><Relationship Id="rId4" Type="http://schemas.openxmlformats.org/officeDocument/2006/relationships/image" Target="../media/image40.png"/><Relationship Id="rId3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8.xml"/><Relationship Id="rId8" Type="http://schemas.openxmlformats.org/officeDocument/2006/relationships/slideLayout" Target="../slideLayouts/slideLayout57.xml"/><Relationship Id="rId7" Type="http://schemas.openxmlformats.org/officeDocument/2006/relationships/slideLayout" Target="../slideLayouts/slideLayout56.xml"/><Relationship Id="rId6" Type="http://schemas.openxmlformats.org/officeDocument/2006/relationships/slideLayout" Target="../slideLayouts/slideLayout55.xml"/><Relationship Id="rId5" Type="http://schemas.openxmlformats.org/officeDocument/2006/relationships/slideLayout" Target="../slideLayouts/slideLayout54.xml"/><Relationship Id="rId4" Type="http://schemas.openxmlformats.org/officeDocument/2006/relationships/slideLayout" Target="../slideLayouts/slideLayout53.xml"/><Relationship Id="rId3" Type="http://schemas.openxmlformats.org/officeDocument/2006/relationships/slideLayout" Target="../slideLayouts/slideLayout52.xml"/><Relationship Id="rId2" Type="http://schemas.openxmlformats.org/officeDocument/2006/relationships/slideLayout" Target="../slideLayouts/slideLayout51.xml"/><Relationship Id="rId15" Type="http://schemas.openxmlformats.org/officeDocument/2006/relationships/theme" Target="../theme/theme6.xml"/><Relationship Id="rId14" Type="http://schemas.openxmlformats.org/officeDocument/2006/relationships/image" Target="../media/image41.jpeg"/><Relationship Id="rId13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0.xml"/></Relationships>
</file>

<file path=ppt/slideMasters/_rels/slideMaster7.xml.rels><?xml version="1.0" encoding="UTF-8" standalone="yes"?>
<Relationships xmlns="http://schemas.openxmlformats.org/package/2006/relationships"><Relationship Id="rId6" Type="http://schemas.openxmlformats.org/officeDocument/2006/relationships/theme" Target="../theme/theme7.xml"/><Relationship Id="rId5" Type="http://schemas.openxmlformats.org/officeDocument/2006/relationships/image" Target="../media/image43.jpeg"/><Relationship Id="rId4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/Relationships>
</file>

<file path=ppt/slideMasters/_rels/slideMaster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5.xml"/><Relationship Id="rId8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2.xml"/><Relationship Id="rId5" Type="http://schemas.openxmlformats.org/officeDocument/2006/relationships/slideLayout" Target="../slideLayouts/slideLayout71.xml"/><Relationship Id="rId4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9.xml"/><Relationship Id="rId2" Type="http://schemas.openxmlformats.org/officeDocument/2006/relationships/slideLayout" Target="../slideLayouts/slideLayout68.xml"/><Relationship Id="rId13" Type="http://schemas.openxmlformats.org/officeDocument/2006/relationships/theme" Target="../theme/theme8.xml"/><Relationship Id="rId12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76.xml"/><Relationship Id="rId1" Type="http://schemas.openxmlformats.org/officeDocument/2006/relationships/slideLayout" Target="../slideLayouts/slideLayout67.xml"/></Relationships>
</file>

<file path=ppt/slideMasters/_rels/slideMaster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7.xml"/><Relationship Id="rId8" Type="http://schemas.openxmlformats.org/officeDocument/2006/relationships/slideLayout" Target="../slideLayouts/slideLayout86.xml"/><Relationship Id="rId7" Type="http://schemas.openxmlformats.org/officeDocument/2006/relationships/slideLayout" Target="../slideLayouts/slideLayout85.xml"/><Relationship Id="rId6" Type="http://schemas.openxmlformats.org/officeDocument/2006/relationships/slideLayout" Target="../slideLayouts/slideLayout84.xml"/><Relationship Id="rId5" Type="http://schemas.openxmlformats.org/officeDocument/2006/relationships/slideLayout" Target="../slideLayouts/slideLayout83.xml"/><Relationship Id="rId4" Type="http://schemas.openxmlformats.org/officeDocument/2006/relationships/slideLayout" Target="../slideLayouts/slideLayout82.xml"/><Relationship Id="rId3" Type="http://schemas.openxmlformats.org/officeDocument/2006/relationships/slideLayout" Target="../slideLayouts/slideLayout81.xml"/><Relationship Id="rId2" Type="http://schemas.openxmlformats.org/officeDocument/2006/relationships/slideLayout" Target="../slideLayouts/slideLayout80.xml"/><Relationship Id="rId12" Type="http://schemas.openxmlformats.org/officeDocument/2006/relationships/theme" Target="../theme/theme9.xml"/><Relationship Id="rId11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88.xml"/><Relationship Id="rId1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73285CA-3D3B-499B-A815-2AD862AD223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8130D7C-B902-4C8A-813F-8FDDF456C4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  <a:endParaRPr kumimoji="0" lang="zh-CN" altLang="en-US" sz="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ibaotu.com</a:t>
            </a:r>
            <a:endParaRPr kumimoji="0" lang="en-US" altLang="zh-CN" sz="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  <a:sym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</p:sldLayoutIdLst>
  <mc:AlternateContent xmlns:mc="http://schemas.openxmlformats.org/markup-compatibility/2006">
    <mc:Choice xmlns:p14="http://schemas.microsoft.com/office/powerpoint/2010/main" Requires="p14">
      <p:transition spd="slow" p14:dur="2000" advTm="0">
        <p14:ferris dir="l"/>
      </p:transition>
    </mc:Choice>
    <mc:Fallback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</p:sldLayoutIdLst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</p:sldLayoutIdLst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</p:sldLayoutIdLst>
  <mc:AlternateContent xmlns:mc="http://schemas.openxmlformats.org/markup-compatibility/2006">
    <mc:Choice xmlns:p14="http://schemas.microsoft.com/office/powerpoint/2010/main" Requires="p14">
      <p:transition spd="slow" p14:dur="2750" advClick="0" advTm="4000">
        <p:comb/>
      </p:transition>
    </mc:Choice>
    <mc:Fallback>
      <p:transition spd="slow" advClick="0" advTm="4000">
        <p:comb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2D152F-6F5E-48CF-A181-2BBC38F9FBB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B90BE1-FDAB-420A-BDC8-F3D2682E8B3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4.xml"/><Relationship Id="rId1" Type="http://schemas.openxmlformats.org/officeDocument/2006/relationships/image" Target="../media/image72.GIF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6.xml"/><Relationship Id="rId4" Type="http://schemas.openxmlformats.org/officeDocument/2006/relationships/image" Target="../media/image85.emf"/><Relationship Id="rId3" Type="http://schemas.openxmlformats.org/officeDocument/2006/relationships/image" Target="../media/image84.emf"/><Relationship Id="rId2" Type="http://schemas.openxmlformats.org/officeDocument/2006/relationships/image" Target="../media/image83.emf"/><Relationship Id="rId1" Type="http://schemas.openxmlformats.org/officeDocument/2006/relationships/image" Target="../media/image82.emf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49.xml"/><Relationship Id="rId2" Type="http://schemas.openxmlformats.org/officeDocument/2006/relationships/tags" Target="../tags/tag5.xml"/><Relationship Id="rId1" Type="http://schemas.openxmlformats.org/officeDocument/2006/relationships/image" Target="../media/image8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7.xml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35.xml"/><Relationship Id="rId5" Type="http://schemas.microsoft.com/office/2007/relationships/hdphoto" Target="../media/image91.wdp"/><Relationship Id="rId4" Type="http://schemas.openxmlformats.org/officeDocument/2006/relationships/image" Target="../media/image90.png"/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image" Target="../media/image87.jpe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64.xml"/><Relationship Id="rId5" Type="http://schemas.microsoft.com/office/2007/relationships/hdphoto" Target="../media/image96.wdp"/><Relationship Id="rId4" Type="http://schemas.openxmlformats.org/officeDocument/2006/relationships/image" Target="../media/image95.png"/><Relationship Id="rId3" Type="http://schemas.openxmlformats.org/officeDocument/2006/relationships/image" Target="../media/image94.png"/><Relationship Id="rId2" Type="http://schemas.microsoft.com/office/2007/relationships/hdphoto" Target="../media/image93.wdp"/><Relationship Id="rId1" Type="http://schemas.openxmlformats.org/officeDocument/2006/relationships/image" Target="../media/image9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9.xml"/><Relationship Id="rId1" Type="http://schemas.openxmlformats.org/officeDocument/2006/relationships/image" Target="../media/image9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78.png"/><Relationship Id="rId8" Type="http://schemas.microsoft.com/office/2007/relationships/media" Target="../media/media2.mp3"/><Relationship Id="rId7" Type="http://schemas.openxmlformats.org/officeDocument/2006/relationships/audio" Target="../media/media2.mp3"/><Relationship Id="rId6" Type="http://schemas.openxmlformats.org/officeDocument/2006/relationships/slide" Target="slide3.xml"/><Relationship Id="rId5" Type="http://schemas.openxmlformats.org/officeDocument/2006/relationships/image" Target="../media/image77.GIF"/><Relationship Id="rId4" Type="http://schemas.openxmlformats.org/officeDocument/2006/relationships/image" Target="../media/image76.jpeg"/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0" Type="http://schemas.openxmlformats.org/officeDocument/2006/relationships/slideLayout" Target="../slideLayouts/slideLayout79.xml"/><Relationship Id="rId1" Type="http://schemas.openxmlformats.org/officeDocument/2006/relationships/image" Target="../media/image73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81.jpeg"/><Relationship Id="rId8" Type="http://schemas.openxmlformats.org/officeDocument/2006/relationships/slide" Target="slide4.xml"/><Relationship Id="rId7" Type="http://schemas.openxmlformats.org/officeDocument/2006/relationships/image" Target="../media/image80.png"/><Relationship Id="rId6" Type="http://schemas.openxmlformats.org/officeDocument/2006/relationships/image" Target="../media/image78.png"/><Relationship Id="rId5" Type="http://schemas.microsoft.com/office/2007/relationships/media" Target="../media/audio2.wav"/><Relationship Id="rId4" Type="http://schemas.openxmlformats.org/officeDocument/2006/relationships/audio" Target="../media/audio2.wav"/><Relationship Id="rId3" Type="http://schemas.openxmlformats.org/officeDocument/2006/relationships/image" Target="../media/image77.GIF"/><Relationship Id="rId2" Type="http://schemas.openxmlformats.org/officeDocument/2006/relationships/image" Target="../media/image79.GIF"/><Relationship Id="rId10" Type="http://schemas.openxmlformats.org/officeDocument/2006/relationships/slideLayout" Target="../slideLayouts/slideLayout79.xml"/><Relationship Id="rId1" Type="http://schemas.openxmlformats.org/officeDocument/2006/relationships/image" Target="../media/image73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81.jpeg"/><Relationship Id="rId8" Type="http://schemas.openxmlformats.org/officeDocument/2006/relationships/slide" Target="slide5.xml"/><Relationship Id="rId7" Type="http://schemas.openxmlformats.org/officeDocument/2006/relationships/image" Target="../media/image80.png"/><Relationship Id="rId6" Type="http://schemas.openxmlformats.org/officeDocument/2006/relationships/image" Target="../media/image78.png"/><Relationship Id="rId5" Type="http://schemas.microsoft.com/office/2007/relationships/media" Target="../media/audio2.wav"/><Relationship Id="rId4" Type="http://schemas.openxmlformats.org/officeDocument/2006/relationships/audio" Target="../media/audio2.wav"/><Relationship Id="rId3" Type="http://schemas.openxmlformats.org/officeDocument/2006/relationships/image" Target="../media/image77.GIF"/><Relationship Id="rId2" Type="http://schemas.openxmlformats.org/officeDocument/2006/relationships/image" Target="../media/image79.GIF"/><Relationship Id="rId10" Type="http://schemas.openxmlformats.org/officeDocument/2006/relationships/slideLayout" Target="../slideLayouts/slideLayout79.xml"/><Relationship Id="rId1" Type="http://schemas.openxmlformats.org/officeDocument/2006/relationships/image" Target="../media/image73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81.jpeg"/><Relationship Id="rId8" Type="http://schemas.openxmlformats.org/officeDocument/2006/relationships/slide" Target="slide6.xml"/><Relationship Id="rId7" Type="http://schemas.openxmlformats.org/officeDocument/2006/relationships/image" Target="../media/image80.png"/><Relationship Id="rId6" Type="http://schemas.openxmlformats.org/officeDocument/2006/relationships/image" Target="../media/image78.png"/><Relationship Id="rId5" Type="http://schemas.microsoft.com/office/2007/relationships/media" Target="../media/audio2.wav"/><Relationship Id="rId4" Type="http://schemas.openxmlformats.org/officeDocument/2006/relationships/audio" Target="../media/audio2.wav"/><Relationship Id="rId3" Type="http://schemas.openxmlformats.org/officeDocument/2006/relationships/image" Target="../media/image77.GIF"/><Relationship Id="rId2" Type="http://schemas.openxmlformats.org/officeDocument/2006/relationships/image" Target="../media/image79.GIF"/><Relationship Id="rId10" Type="http://schemas.openxmlformats.org/officeDocument/2006/relationships/slideLayout" Target="../slideLayouts/slideLayout79.xml"/><Relationship Id="rId1" Type="http://schemas.openxmlformats.org/officeDocument/2006/relationships/image" Target="../media/image73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81.jpeg"/><Relationship Id="rId8" Type="http://schemas.openxmlformats.org/officeDocument/2006/relationships/slide" Target="slide7.xml"/><Relationship Id="rId7" Type="http://schemas.openxmlformats.org/officeDocument/2006/relationships/image" Target="../media/image80.png"/><Relationship Id="rId6" Type="http://schemas.openxmlformats.org/officeDocument/2006/relationships/image" Target="../media/image78.png"/><Relationship Id="rId5" Type="http://schemas.microsoft.com/office/2007/relationships/media" Target="../media/audio2.wav"/><Relationship Id="rId4" Type="http://schemas.openxmlformats.org/officeDocument/2006/relationships/audio" Target="../media/audio2.wav"/><Relationship Id="rId3" Type="http://schemas.openxmlformats.org/officeDocument/2006/relationships/image" Target="../media/image77.GIF"/><Relationship Id="rId2" Type="http://schemas.openxmlformats.org/officeDocument/2006/relationships/image" Target="../media/image79.GIF"/><Relationship Id="rId10" Type="http://schemas.openxmlformats.org/officeDocument/2006/relationships/slideLayout" Target="../slideLayouts/slideLayout79.xml"/><Relationship Id="rId1" Type="http://schemas.openxmlformats.org/officeDocument/2006/relationships/image" Target="../media/image73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81.jpeg"/><Relationship Id="rId8" Type="http://schemas.openxmlformats.org/officeDocument/2006/relationships/slide" Target="slide8.xml"/><Relationship Id="rId7" Type="http://schemas.openxmlformats.org/officeDocument/2006/relationships/image" Target="../media/image80.png"/><Relationship Id="rId6" Type="http://schemas.openxmlformats.org/officeDocument/2006/relationships/image" Target="../media/image78.png"/><Relationship Id="rId5" Type="http://schemas.microsoft.com/office/2007/relationships/media" Target="../media/audio2.wav"/><Relationship Id="rId4" Type="http://schemas.openxmlformats.org/officeDocument/2006/relationships/audio" Target="../media/audio2.wav"/><Relationship Id="rId3" Type="http://schemas.openxmlformats.org/officeDocument/2006/relationships/image" Target="../media/image77.GIF"/><Relationship Id="rId2" Type="http://schemas.openxmlformats.org/officeDocument/2006/relationships/image" Target="../media/image79.GIF"/><Relationship Id="rId10" Type="http://schemas.openxmlformats.org/officeDocument/2006/relationships/slideLayout" Target="../slideLayouts/slideLayout79.xml"/><Relationship Id="rId1" Type="http://schemas.openxmlformats.org/officeDocument/2006/relationships/image" Target="../media/image73.jpe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81.jpeg"/><Relationship Id="rId8" Type="http://schemas.openxmlformats.org/officeDocument/2006/relationships/slide" Target="slide9.xml"/><Relationship Id="rId7" Type="http://schemas.openxmlformats.org/officeDocument/2006/relationships/image" Target="../media/image80.png"/><Relationship Id="rId6" Type="http://schemas.openxmlformats.org/officeDocument/2006/relationships/image" Target="../media/image78.png"/><Relationship Id="rId5" Type="http://schemas.microsoft.com/office/2007/relationships/media" Target="../media/audio2.wav"/><Relationship Id="rId4" Type="http://schemas.openxmlformats.org/officeDocument/2006/relationships/audio" Target="../media/audio2.wav"/><Relationship Id="rId3" Type="http://schemas.openxmlformats.org/officeDocument/2006/relationships/image" Target="../media/image77.GIF"/><Relationship Id="rId2" Type="http://schemas.openxmlformats.org/officeDocument/2006/relationships/image" Target="../media/image79.GIF"/><Relationship Id="rId10" Type="http://schemas.openxmlformats.org/officeDocument/2006/relationships/slideLayout" Target="../slideLayouts/slideLayout79.xml"/><Relationship Id="rId1" Type="http://schemas.openxmlformats.org/officeDocument/2006/relationships/image" Target="../media/image73.jpe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81.jpeg"/><Relationship Id="rId8" Type="http://schemas.openxmlformats.org/officeDocument/2006/relationships/slide" Target="slide10.xml"/><Relationship Id="rId7" Type="http://schemas.openxmlformats.org/officeDocument/2006/relationships/image" Target="../media/image80.png"/><Relationship Id="rId6" Type="http://schemas.openxmlformats.org/officeDocument/2006/relationships/image" Target="../media/image78.png"/><Relationship Id="rId5" Type="http://schemas.microsoft.com/office/2007/relationships/media" Target="../media/audio2.wav"/><Relationship Id="rId4" Type="http://schemas.openxmlformats.org/officeDocument/2006/relationships/audio" Target="../media/audio2.wav"/><Relationship Id="rId3" Type="http://schemas.openxmlformats.org/officeDocument/2006/relationships/image" Target="../media/image77.GIF"/><Relationship Id="rId2" Type="http://schemas.openxmlformats.org/officeDocument/2006/relationships/image" Target="../media/image79.GIF"/><Relationship Id="rId10" Type="http://schemas.openxmlformats.org/officeDocument/2006/relationships/slideLayout" Target="../slideLayouts/slideLayout79.xml"/><Relationship Id="rId1" Type="http://schemas.openxmlformats.org/officeDocument/2006/relationships/image" Target="../media/image7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100" b="1" i="0" u="none" strike="noStrike" kern="10" cap="none" spc="0" normalizeH="0" baseline="0" noProof="0">
              <a:ln w="9525">
                <a:rou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effectLst/>
              <a:uLnTx/>
              <a:uFillTx/>
              <a:latin typeface="Times New Roman" panose="02020603050405020304"/>
              <a:ea typeface="+mn-ea"/>
              <a:cs typeface="Times New Roman" panose="02020603050405020304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818340" y="2262481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MÔN: TOÁN</a:t>
            </a:r>
            <a:endParaRPr kumimoji="0" lang="en-US" sz="3600" b="1" i="0" u="none" strike="noStrike" kern="10" cap="none" spc="0" normalizeH="0" baseline="0" noProof="0" dirty="0">
              <a:ln w="9525">
                <a:solidFill>
                  <a:srgbClr val="FF0000"/>
                </a:solidFill>
                <a:round/>
              </a:ln>
              <a:solidFill>
                <a:srgbClr val="0000FF"/>
              </a:solidFill>
              <a:effectLst>
                <a:outerShdw sy="50000" kx="2453608" rotWithShape="0">
                  <a:srgbClr val="868686">
                    <a:alpha val="5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2053" name="Group 13"/>
          <p:cNvGrpSpPr/>
          <p:nvPr/>
        </p:nvGrpSpPr>
        <p:grpSpPr bwMode="auto">
          <a:xfrm>
            <a:off x="2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1"/>
            <a:ext cx="9331036" cy="1383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ỦY BAN NHÂN DÂN QUẬN LONG BIÊN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TIỂU HỌC 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PHÚC LỢI</a:t>
            </a:r>
            <a:endParaRPr kumimoji="0" lang="vi-V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6"/>
            <a:ext cx="8534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 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4"/>
          <p:cNvSpPr txBox="1">
            <a:spLocks noChangeArrowheads="1"/>
          </p:cNvSpPr>
          <p:nvPr/>
        </p:nvSpPr>
        <p:spPr bwMode="auto">
          <a:xfrm>
            <a:off x="1969029" y="5045759"/>
            <a:ext cx="85344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70: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cộng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trừ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T3)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>
        <p14:prism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1101" y="1473958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005247" y="2064771"/>
            <a:ext cx="80382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Tiết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 3: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Luyện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tập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方正静蕾简体" panose="02000000000000000000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39"/>
          <p:cNvSpPr/>
          <p:nvPr/>
        </p:nvSpPr>
        <p:spPr>
          <a:xfrm>
            <a:off x="0" y="242888"/>
            <a:ext cx="700088" cy="514350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8" name="图片 7"/>
          <p:cNvPicPr>
            <a:picLocks noChangeAspect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634" y="1574391"/>
            <a:ext cx="3920858" cy="5689483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1807974" y="594205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90439" y="551256"/>
            <a:ext cx="37401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Chọn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trả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5595" y="2754729"/>
            <a:ext cx="6709987" cy="1568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b)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Tổng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của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564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82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: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A.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646		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B.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546		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C.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38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62680" y="1189794"/>
            <a:ext cx="4697121" cy="1568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a)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Hiệu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của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783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745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: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A.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38		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B.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83		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C.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48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5595" y="4419133"/>
            <a:ext cx="7255677" cy="1568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c)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Kết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tính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347 + 30 – 96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: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A.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377		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B.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218		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C.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281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9" name="Oval 8"/>
          <p:cNvSpPr/>
          <p:nvPr/>
        </p:nvSpPr>
        <p:spPr>
          <a:xfrm>
            <a:off x="1461972" y="2195174"/>
            <a:ext cx="559555" cy="55955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461971" y="3757658"/>
            <a:ext cx="559555" cy="55955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6937198" y="5523982"/>
            <a:ext cx="559555" cy="55955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 flipV="1">
            <a:off x="2205" y="1040782"/>
            <a:ext cx="12187592" cy="45708"/>
          </a:xfrm>
          <a:prstGeom prst="rect">
            <a:avLst/>
          </a:prstGeom>
          <a:solidFill>
            <a:srgbClr val="75B2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sz="2400">
              <a:solidFill>
                <a:srgbClr val="FFFFFF"/>
              </a:solidFill>
              <a:ea typeface="字魂35号-经典雅黑" panose="00000500000000000000" pitchFamily="2" charset="-122"/>
            </a:endParaRPr>
          </a:p>
        </p:txBody>
      </p:sp>
      <p:cxnSp>
        <p:nvCxnSpPr>
          <p:cNvPr id="20" name="30"/>
          <p:cNvCxnSpPr/>
          <p:nvPr/>
        </p:nvCxnSpPr>
        <p:spPr>
          <a:xfrm>
            <a:off x="1530206" y="2971960"/>
            <a:ext cx="38874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31"/>
          <p:cNvCxnSpPr/>
          <p:nvPr/>
        </p:nvCxnSpPr>
        <p:spPr>
          <a:xfrm>
            <a:off x="1530206" y="4692022"/>
            <a:ext cx="38874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/>
          <p:nvPr/>
        </p:nvSpPr>
        <p:spPr>
          <a:xfrm>
            <a:off x="1989136" y="391464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683776" y="367121"/>
            <a:ext cx="1054112" cy="523220"/>
            <a:chOff x="1931814" y="1440654"/>
            <a:chExt cx="1054112" cy="523220"/>
          </a:xfrm>
        </p:grpSpPr>
        <p:grpSp>
          <p:nvGrpSpPr>
            <p:cNvPr id="7" name="Group 6"/>
            <p:cNvGrpSpPr/>
            <p:nvPr/>
          </p:nvGrpSpPr>
          <p:grpSpPr>
            <a:xfrm>
              <a:off x="1931814" y="1440654"/>
              <a:ext cx="751693" cy="523220"/>
              <a:chOff x="1931814" y="1440654"/>
              <a:chExt cx="751693" cy="523220"/>
            </a:xfrm>
          </p:grpSpPr>
          <p:sp>
            <p:nvSpPr>
              <p:cNvPr id="9" name="Rectangle: Rounded Corners 8"/>
              <p:cNvSpPr/>
              <p:nvPr/>
            </p:nvSpPr>
            <p:spPr>
              <a:xfrm>
                <a:off x="1931814" y="1475577"/>
                <a:ext cx="751693" cy="426741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1969023" y="1440654"/>
                <a:ext cx="63984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rPr>
                  <a:t>Số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2659935" y="1458961"/>
              <a:ext cx="3259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?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359003" y="3901044"/>
            <a:ext cx="9899637" cy="1916174"/>
            <a:chOff x="1241757" y="2062287"/>
            <a:chExt cx="9899637" cy="1916174"/>
          </a:xfrm>
        </p:grpSpPr>
        <p:sp>
          <p:nvSpPr>
            <p:cNvPr id="13" name="Oval 12"/>
            <p:cNvSpPr/>
            <p:nvPr/>
          </p:nvSpPr>
          <p:spPr>
            <a:xfrm>
              <a:off x="7232798" y="2062287"/>
              <a:ext cx="1221436" cy="122143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46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V="1">
              <a:off x="5089479" y="2673005"/>
              <a:ext cx="2143319" cy="415895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2274879" y="2808270"/>
              <a:ext cx="1905235" cy="182475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 rot="381547">
              <a:off x="2384825" y="2330539"/>
              <a:ext cx="132279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– 600 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21056098">
              <a:off x="5559325" y="2330536"/>
              <a:ext cx="107334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+ 63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18" name="Rectangle: Rounded Corners 17"/>
            <p:cNvSpPr/>
            <p:nvPr/>
          </p:nvSpPr>
          <p:spPr>
            <a:xfrm>
              <a:off x="1241757" y="2324100"/>
              <a:ext cx="1003644" cy="1003644"/>
            </a:xfrm>
            <a:prstGeom prst="roundRect">
              <a:avLst/>
            </a:prstGeom>
            <a:solidFill>
              <a:srgbClr val="F7941D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800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19" name="Isosceles Triangle 18"/>
            <p:cNvSpPr/>
            <p:nvPr/>
          </p:nvSpPr>
          <p:spPr>
            <a:xfrm>
              <a:off x="9722378" y="2784397"/>
              <a:ext cx="1419016" cy="1194064"/>
            </a:xfrm>
            <a:prstGeom prst="triangle">
              <a:avLst/>
            </a:prstGeom>
            <a:solidFill>
              <a:schemeClr val="bg1"/>
            </a:solidFill>
            <a:ln w="38100">
              <a:solidFill>
                <a:srgbClr val="90E3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?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22" name="Rectangle: Rounded Corners 21"/>
            <p:cNvSpPr/>
            <p:nvPr/>
          </p:nvSpPr>
          <p:spPr>
            <a:xfrm rot="3068126">
              <a:off x="4107535" y="2826721"/>
              <a:ext cx="1003644" cy="10036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417988" y="3035356"/>
              <a:ext cx="4336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?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626707" y="2405970"/>
              <a:ext cx="4336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?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cxnSp>
          <p:nvCxnSpPr>
            <p:cNvPr id="25" name="Straight Arrow Connector 24"/>
            <p:cNvCxnSpPr>
              <a:endCxn id="19" idx="1"/>
            </p:cNvCxnSpPr>
            <p:nvPr/>
          </p:nvCxnSpPr>
          <p:spPr>
            <a:xfrm>
              <a:off x="8454234" y="2717032"/>
              <a:ext cx="1622898" cy="664397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 rot="1430509">
              <a:off x="8854461" y="2506969"/>
              <a:ext cx="107334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– 8 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</p:grpSp>
      <p:sp>
        <p:nvSpPr>
          <p:cNvPr id="27" name="Rectangle: Rounded Corners 26"/>
          <p:cNvSpPr/>
          <p:nvPr/>
        </p:nvSpPr>
        <p:spPr>
          <a:xfrm>
            <a:off x="4214799" y="4977738"/>
            <a:ext cx="1023608" cy="408608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200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28" name="Rectangle: Rounded Corners 27"/>
          <p:cNvSpPr/>
          <p:nvPr/>
        </p:nvSpPr>
        <p:spPr>
          <a:xfrm>
            <a:off x="7507218" y="4329656"/>
            <a:ext cx="928499" cy="408608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263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29" name="Rectangle: Rounded Corners 28"/>
          <p:cNvSpPr/>
          <p:nvPr/>
        </p:nvSpPr>
        <p:spPr>
          <a:xfrm>
            <a:off x="10089375" y="5368618"/>
            <a:ext cx="919514" cy="408608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255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1359003" y="1201357"/>
            <a:ext cx="9652004" cy="1694175"/>
            <a:chOff x="1174345" y="1888782"/>
            <a:chExt cx="9652004" cy="1694175"/>
          </a:xfrm>
        </p:grpSpPr>
        <p:cxnSp>
          <p:nvCxnSpPr>
            <p:cNvPr id="31" name="Straight Arrow Connector 30"/>
            <p:cNvCxnSpPr/>
            <p:nvPr/>
          </p:nvCxnSpPr>
          <p:spPr>
            <a:xfrm flipV="1">
              <a:off x="8227488" y="2672011"/>
              <a:ext cx="1520394" cy="32573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" name="Group 31"/>
            <p:cNvGrpSpPr/>
            <p:nvPr/>
          </p:nvGrpSpPr>
          <p:grpSpPr>
            <a:xfrm>
              <a:off x="1174345" y="1888782"/>
              <a:ext cx="9652004" cy="1694175"/>
              <a:chOff x="1174345" y="1888782"/>
              <a:chExt cx="9652004" cy="1694175"/>
            </a:xfrm>
          </p:grpSpPr>
          <p:sp>
            <p:nvSpPr>
              <p:cNvPr id="33" name="Rectangle 32"/>
              <p:cNvSpPr/>
              <p:nvPr/>
            </p:nvSpPr>
            <p:spPr>
              <a:xfrm rot="3068126">
                <a:off x="4198520" y="1888782"/>
                <a:ext cx="1003644" cy="1003644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grpSp>
            <p:nvGrpSpPr>
              <p:cNvPr id="34" name="Group 33"/>
              <p:cNvGrpSpPr/>
              <p:nvPr/>
            </p:nvGrpSpPr>
            <p:grpSpPr>
              <a:xfrm>
                <a:off x="1174345" y="1924487"/>
                <a:ext cx="9652004" cy="1658470"/>
                <a:chOff x="1174345" y="1924487"/>
                <a:chExt cx="9652004" cy="1658470"/>
              </a:xfrm>
            </p:grpSpPr>
            <p:grpSp>
              <p:nvGrpSpPr>
                <p:cNvPr id="35" name="Group 34"/>
                <p:cNvGrpSpPr/>
                <p:nvPr/>
              </p:nvGrpSpPr>
              <p:grpSpPr>
                <a:xfrm>
                  <a:off x="1174345" y="1924487"/>
                  <a:ext cx="9652004" cy="1658470"/>
                  <a:chOff x="1724807" y="2145643"/>
                  <a:chExt cx="7461229" cy="1282037"/>
                </a:xfrm>
              </p:grpSpPr>
              <p:sp>
                <p:nvSpPr>
                  <p:cNvPr id="39" name="Oval 38"/>
                  <p:cNvSpPr/>
                  <p:nvPr/>
                </p:nvSpPr>
                <p:spPr>
                  <a:xfrm>
                    <a:off x="1724807" y="2483481"/>
                    <a:ext cx="944199" cy="944199"/>
                  </a:xfrm>
                  <a:prstGeom prst="ellipse">
                    <a:avLst/>
                  </a:prstGeom>
                  <a:solidFill>
                    <a:srgbClr val="B46AA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r>
                      <a: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>
                            <a:lumMod val="95000"/>
                          </a:prstClr>
                        </a:solidFill>
                        <a:effectLst/>
                        <a:uLnTx/>
                        <a:uFillTx/>
                        <a:latin typeface="Arial" panose="020B0604020202020204"/>
                        <a:cs typeface="+mn-cs"/>
                      </a:rPr>
                      <a:t>340</a:t>
                    </a: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>
                          <a:lumMod val="95000"/>
                        </a:prstClr>
                      </a:solidFill>
                      <a:effectLst/>
                      <a:uLnTx/>
                      <a:uFillTx/>
                      <a:latin typeface="Arial" panose="020B0604020202020204"/>
                      <a:cs typeface="+mn-cs"/>
                    </a:endParaRPr>
                  </a:p>
                </p:txBody>
              </p:sp>
              <p:cxnSp>
                <p:nvCxnSpPr>
                  <p:cNvPr id="40" name="Straight Arrow Connector 39"/>
                  <p:cNvCxnSpPr>
                    <a:stCxn id="39" idx="6"/>
                  </p:cNvCxnSpPr>
                  <p:nvPr/>
                </p:nvCxnSpPr>
                <p:spPr>
                  <a:xfrm flipV="1">
                    <a:off x="2669006" y="2682183"/>
                    <a:ext cx="1408958" cy="273397"/>
                  </a:xfrm>
                  <a:prstGeom prst="straightConnector1">
                    <a:avLst/>
                  </a:prstGeom>
                  <a:ln w="28575"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" name="Straight Arrow Connector 40"/>
                  <p:cNvCxnSpPr/>
                  <p:nvPr/>
                </p:nvCxnSpPr>
                <p:spPr>
                  <a:xfrm>
                    <a:off x="4989236" y="2556494"/>
                    <a:ext cx="1358033" cy="334007"/>
                  </a:xfrm>
                  <a:prstGeom prst="straightConnector1">
                    <a:avLst/>
                  </a:prstGeom>
                  <a:ln w="28575"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2" name="TextBox 41"/>
                  <p:cNvSpPr txBox="1"/>
                  <p:nvPr/>
                </p:nvSpPr>
                <p:spPr>
                  <a:xfrm rot="1003038">
                    <a:off x="5283377" y="2297666"/>
                    <a:ext cx="846594" cy="45204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r>
                      <a: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/>
                        <a:cs typeface="+mn-cs"/>
                      </a:rPr>
                      <a:t>– 45 </a:t>
                    </a:r>
                    <a:endPara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/>
                      <a:cs typeface="+mn-cs"/>
                    </a:endParaRPr>
                  </a:p>
                </p:txBody>
              </p:sp>
              <p:sp>
                <p:nvSpPr>
                  <p:cNvPr id="43" name="TextBox 42"/>
                  <p:cNvSpPr txBox="1"/>
                  <p:nvPr/>
                </p:nvSpPr>
                <p:spPr>
                  <a:xfrm rot="21056098">
                    <a:off x="2949824" y="2408061"/>
                    <a:ext cx="829724" cy="45204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r>
                      <a: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/>
                        <a:cs typeface="+mn-cs"/>
                      </a:rPr>
                      <a:t>+ 50 </a:t>
                    </a:r>
                    <a:endPara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/>
                      <a:cs typeface="+mn-cs"/>
                    </a:endParaRPr>
                  </a:p>
                </p:txBody>
              </p:sp>
              <p:sp>
                <p:nvSpPr>
                  <p:cNvPr id="44" name="Rectangle: Rounded Corners 43"/>
                  <p:cNvSpPr/>
                  <p:nvPr/>
                </p:nvSpPr>
                <p:spPr>
                  <a:xfrm>
                    <a:off x="6374956" y="2501964"/>
                    <a:ext cx="775841" cy="775841"/>
                  </a:xfrm>
                  <a:prstGeom prst="roundRect">
                    <a:avLst/>
                  </a:prstGeom>
                  <a:solidFill>
                    <a:schemeClr val="bg1"/>
                  </a:solidFill>
                  <a:ln w="28575"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r>
                      <a: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/>
                        <a:cs typeface="+mn-cs"/>
                      </a:rPr>
                      <a:t>?</a:t>
                    </a:r>
                    <a:endPara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/>
                      <a:cs typeface="+mn-cs"/>
                    </a:endParaRPr>
                  </a:p>
                </p:txBody>
              </p:sp>
              <p:sp>
                <p:nvSpPr>
                  <p:cNvPr id="45" name="Isosceles Triangle 44"/>
                  <p:cNvSpPr/>
                  <p:nvPr/>
                </p:nvSpPr>
                <p:spPr>
                  <a:xfrm rot="19578233">
                    <a:off x="8089103" y="2145643"/>
                    <a:ext cx="1096933" cy="923040"/>
                  </a:xfrm>
                  <a:prstGeom prst="triangle">
                    <a:avLst/>
                  </a:prstGeom>
                  <a:solidFill>
                    <a:schemeClr val="bg1"/>
                  </a:solidFill>
                  <a:ln w="38100">
                    <a:solidFill>
                      <a:srgbClr val="90E3EC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effectLst/>
                      <a:uLnTx/>
                      <a:uFillTx/>
                      <a:latin typeface="Arial" panose="020B0604020202020204"/>
                      <a:cs typeface="+mn-cs"/>
                    </a:endParaRPr>
                  </a:p>
                </p:txBody>
              </p:sp>
            </p:grpSp>
            <p:sp>
              <p:nvSpPr>
                <p:cNvPr id="36" name="TextBox 35"/>
                <p:cNvSpPr txBox="1"/>
                <p:nvPr/>
              </p:nvSpPr>
              <p:spPr>
                <a:xfrm>
                  <a:off x="4492690" y="2093044"/>
                  <a:ext cx="433618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/>
                      <a:cs typeface="+mn-cs"/>
                    </a:rPr>
                    <a:t>?</a:t>
                  </a:r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endParaRPr>
                </a:p>
              </p:txBody>
            </p:sp>
            <p:sp>
              <p:nvSpPr>
                <p:cNvPr id="37" name="TextBox 36"/>
                <p:cNvSpPr txBox="1"/>
                <p:nvPr/>
              </p:nvSpPr>
              <p:spPr>
                <a:xfrm>
                  <a:off x="10021291" y="2387463"/>
                  <a:ext cx="433618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/>
                      <a:cs typeface="+mn-cs"/>
                    </a:rPr>
                    <a:t>?</a:t>
                  </a:r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endParaRPr>
                </a:p>
              </p:txBody>
            </p:sp>
            <p:sp>
              <p:nvSpPr>
                <p:cNvPr id="38" name="TextBox 37"/>
                <p:cNvSpPr txBox="1"/>
                <p:nvPr/>
              </p:nvSpPr>
              <p:spPr>
                <a:xfrm rot="21056098">
                  <a:off x="8570757" y="2313709"/>
                  <a:ext cx="810767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/>
                      <a:cs typeface="+mn-cs"/>
                    </a:rPr>
                    <a:t>+ 6</a:t>
                  </a:r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endParaRPr>
                </a:p>
              </p:txBody>
            </p:sp>
          </p:grpSp>
        </p:grpSp>
      </p:grpSp>
      <p:sp>
        <p:nvSpPr>
          <p:cNvPr id="46" name="TextBox 45"/>
          <p:cNvSpPr txBox="1"/>
          <p:nvPr/>
        </p:nvSpPr>
        <p:spPr>
          <a:xfrm>
            <a:off x="903613" y="1262949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a)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853736" y="3387865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b)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48" name="Rectangle: Rounded Corners 47"/>
          <p:cNvSpPr/>
          <p:nvPr/>
        </p:nvSpPr>
        <p:spPr>
          <a:xfrm>
            <a:off x="4411247" y="1495626"/>
            <a:ext cx="944873" cy="408608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390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49" name="Rectangle: Rounded Corners 48"/>
          <p:cNvSpPr/>
          <p:nvPr/>
        </p:nvSpPr>
        <p:spPr>
          <a:xfrm>
            <a:off x="7402943" y="2028312"/>
            <a:ext cx="926914" cy="408608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345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0" name="Rectangle: Rounded Corners 49"/>
          <p:cNvSpPr/>
          <p:nvPr/>
        </p:nvSpPr>
        <p:spPr>
          <a:xfrm rot="21336437">
            <a:off x="10016555" y="1799741"/>
            <a:ext cx="892777" cy="408608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351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1000">
        <p14:warp dir="in"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48" grpId="0" animBg="1"/>
      <p:bldP spid="49" grpId="0" animBg="1"/>
      <p:bldP spid="5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flipH="1">
            <a:off x="9377915" y="4371434"/>
            <a:ext cx="2910755" cy="29107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36286"/>
          <a:stretch>
            <a:fillRect/>
          </a:stretch>
        </p:blipFill>
        <p:spPr>
          <a:xfrm>
            <a:off x="6953639" y="1005568"/>
            <a:ext cx="4089991" cy="29619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Oval 5"/>
          <p:cNvSpPr/>
          <p:nvPr/>
        </p:nvSpPr>
        <p:spPr>
          <a:xfrm>
            <a:off x="598758" y="90535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76275" y="862741"/>
            <a:ext cx="5019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Giải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toán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tóm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tắt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: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20395" y="1388938"/>
            <a:ext cx="3817968" cy="2418867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6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Tóm</a:t>
            </a:r>
            <a:r>
              <a:rPr kumimoji="0" lang="en-US" sz="26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6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tắt</a:t>
            </a:r>
            <a:endParaRPr kumimoji="0" lang="en-US" sz="2600" b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Mai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cao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            : 119 cm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Mi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cao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              : 98 cm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Mai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cao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hơn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Mi : … cm?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63645" y="3670334"/>
            <a:ext cx="6464709" cy="2597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Bài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giải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  Mai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cao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hơn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Mi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số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xăng-ti-mét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là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: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119 – 98 = 21 (cm)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 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Đáp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số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: 21 cm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screen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2780525" y="4131715"/>
            <a:ext cx="6319130" cy="267843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screen"/>
          <a:srcRect l="18034" t="27413" r="15871" b="22587"/>
          <a:stretch>
            <a:fillRect/>
          </a:stretch>
        </p:blipFill>
        <p:spPr>
          <a:xfrm>
            <a:off x="5840818" y="4970938"/>
            <a:ext cx="1374642" cy="105944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Oval 6"/>
          <p:cNvSpPr/>
          <p:nvPr/>
        </p:nvSpPr>
        <p:spPr>
          <a:xfrm>
            <a:off x="1301708" y="926103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42156" y="892852"/>
            <a:ext cx="9741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Tìm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thích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hợp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0243" y="1852358"/>
            <a:ext cx="10563734" cy="2208666"/>
          </a:xfrm>
          <a:prstGeom prst="rect">
            <a:avLst/>
          </a:prstGeom>
        </p:spPr>
      </p:pic>
      <p:sp>
        <p:nvSpPr>
          <p:cNvPr id="10" name="Rectangle: Rounded Corners 9"/>
          <p:cNvSpPr/>
          <p:nvPr/>
        </p:nvSpPr>
        <p:spPr>
          <a:xfrm>
            <a:off x="2689513" y="3342150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11" name="Rectangle: Rounded Corners 10"/>
          <p:cNvSpPr/>
          <p:nvPr/>
        </p:nvSpPr>
        <p:spPr>
          <a:xfrm>
            <a:off x="2290519" y="2552585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12" name="Rectangle: Rounded Corners 11"/>
          <p:cNvSpPr/>
          <p:nvPr/>
        </p:nvSpPr>
        <p:spPr>
          <a:xfrm>
            <a:off x="6789266" y="3291994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13" name="Rectangle: Rounded Corners 12"/>
          <p:cNvSpPr/>
          <p:nvPr/>
        </p:nvSpPr>
        <p:spPr>
          <a:xfrm>
            <a:off x="6395588" y="2510264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14" name="Rectangle: Rounded Corners 13"/>
          <p:cNvSpPr/>
          <p:nvPr/>
        </p:nvSpPr>
        <p:spPr>
          <a:xfrm>
            <a:off x="10702470" y="2614497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15" name="Rectangle: Rounded Corners 14"/>
          <p:cNvSpPr/>
          <p:nvPr/>
        </p:nvSpPr>
        <p:spPr>
          <a:xfrm>
            <a:off x="10297658" y="3376636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8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16" name="Rectangle: Rounded Corners 15"/>
          <p:cNvSpPr/>
          <p:nvPr/>
        </p:nvSpPr>
        <p:spPr>
          <a:xfrm>
            <a:off x="9869033" y="2601797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 advClick="0" advTm="4000">
        <p:comb/>
      </p:transition>
    </mc:Choice>
    <mc:Fallback>
      <p:transition spd="slow" advClick="0" advTm="4000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658760" y="503934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5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41640" y="288674"/>
            <a:ext cx="10491600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Tìm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hiệu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lớn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ba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khác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ba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12492" y="1807415"/>
            <a:ext cx="7767016" cy="3890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Bài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giải</a:t>
            </a:r>
            <a:endParaRPr kumimoji="0" lang="en-US" sz="2800" b="0" i="1" u="none" strike="noStrike" kern="1200" cap="none" spc="0" normalizeH="0" baseline="0" noProof="0" dirty="0" err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Số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lớn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nhất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có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ba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chữ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số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khác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nhau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là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: 987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Số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bé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nhất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có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ba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chữ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số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là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: 100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		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Hiệu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của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hai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số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là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: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		     987 – 100 = 887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			 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Đáp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số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: 887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pic>
        <p:nvPicPr>
          <p:cNvPr id="5" name="Picture 2" descr="Happy Cute Little Kid Girl Play With Block Number | Art drawings for kids,  Kids cartoon characters, Numbers for kids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7729" y="3429000"/>
            <a:ext cx="3621451" cy="2620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Wave 19"/>
          <p:cNvSpPr/>
          <p:nvPr/>
        </p:nvSpPr>
        <p:spPr>
          <a:xfrm>
            <a:off x="1530928" y="0"/>
            <a:ext cx="2736273" cy="1981200"/>
          </a:xfrm>
          <a:prstGeom prst="wav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108363" y="451991"/>
            <a:ext cx="3581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 NHỎ </a:t>
            </a:r>
            <a:endParaRPr 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VÀ MẬT HOA</a:t>
            </a:r>
            <a:endParaRPr 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534" y="3429000"/>
            <a:ext cx="2643187" cy="333851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3969268"/>
            <a:ext cx="2209800" cy="271474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824" y="-37686"/>
            <a:ext cx="1952408" cy="193833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806" y="1132454"/>
            <a:ext cx="4743450" cy="4743450"/>
          </a:xfrm>
          <a:prstGeom prst="rect">
            <a:avLst/>
          </a:prstGeom>
        </p:spPr>
      </p:pic>
      <p:sp>
        <p:nvSpPr>
          <p:cNvPr id="31" name="Right Arrow 9">
            <a:hlinkClick r:id="rId6" action="ppaction://hlinksldjump"/>
          </p:cNvPr>
          <p:cNvSpPr/>
          <p:nvPr/>
        </p:nvSpPr>
        <p:spPr>
          <a:xfrm>
            <a:off x="9144000" y="5486400"/>
            <a:ext cx="1524000" cy="119761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TextBox 33">
            <a:hlinkClick r:id="rId6" action="ppaction://hlinksldjump"/>
          </p:cNvPr>
          <p:cNvSpPr txBox="1"/>
          <p:nvPr/>
        </p:nvSpPr>
        <p:spPr>
          <a:xfrm>
            <a:off x="9234055" y="5875904"/>
            <a:ext cx="1343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BẮT ĐẦU</a:t>
            </a:r>
            <a:endParaRPr lang="en-US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ChiOngNauVaEmBeBeat-VA-5262771.mp3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668000" y="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a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988" y="2128496"/>
            <a:ext cx="817945" cy="8824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517190"/>
            <a:ext cx="1143000" cy="1143000"/>
          </a:xfrm>
          <a:prstGeom prst="rect">
            <a:avLst/>
          </a:prstGeom>
        </p:spPr>
      </p:pic>
      <p:pic>
        <p:nvPicPr>
          <p:cNvPr id="9" name="hoa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228" y="5466361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215" y="4393378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216" y="3273181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3809997" y="2308092"/>
            <a:ext cx="2376055" cy="52322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687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dapanb"/>
          <p:cNvSpPr txBox="1"/>
          <p:nvPr/>
        </p:nvSpPr>
        <p:spPr>
          <a:xfrm>
            <a:off x="3809996" y="3452776"/>
            <a:ext cx="2376054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B: 678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dapanc"/>
          <p:cNvSpPr txBox="1"/>
          <p:nvPr/>
        </p:nvSpPr>
        <p:spPr>
          <a:xfrm>
            <a:off x="3900053" y="4547863"/>
            <a:ext cx="2285999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C: 688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dapand"/>
          <p:cNvSpPr txBox="1"/>
          <p:nvPr/>
        </p:nvSpPr>
        <p:spPr>
          <a:xfrm>
            <a:off x="3900052" y="5513453"/>
            <a:ext cx="2285999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D: 677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cauhoi"/>
          <p:cNvSpPr/>
          <p:nvPr/>
        </p:nvSpPr>
        <p:spPr>
          <a:xfrm>
            <a:off x="2893884" y="29022"/>
            <a:ext cx="6019800" cy="1582044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4" name="nhanb"/>
          <p:cNvSpPr/>
          <p:nvPr/>
        </p:nvSpPr>
        <p:spPr>
          <a:xfrm>
            <a:off x="2764772" y="3175428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nhand"/>
          <p:cNvSpPr/>
          <p:nvPr/>
        </p:nvSpPr>
        <p:spPr>
          <a:xfrm>
            <a:off x="2727759" y="5466360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27" name="nhanc"/>
          <p:cNvSpPr/>
          <p:nvPr/>
        </p:nvSpPr>
        <p:spPr>
          <a:xfrm>
            <a:off x="2775987" y="4339980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cauhoi"/>
          <p:cNvSpPr txBox="1"/>
          <p:nvPr/>
        </p:nvSpPr>
        <p:spPr>
          <a:xfrm>
            <a:off x="3642159" y="457200"/>
            <a:ext cx="472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456 + 231 = ?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954000" y="2893786"/>
            <a:ext cx="609600" cy="6096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070" y="0"/>
            <a:ext cx="1137802" cy="1137802"/>
          </a:xfrm>
          <a:prstGeom prst="rect">
            <a:avLst/>
          </a:prstGeom>
        </p:spPr>
      </p:pic>
      <p:pic>
        <p:nvPicPr>
          <p:cNvPr id="3" name="Picture 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684" y="4615334"/>
            <a:ext cx="1567186" cy="19794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84 -0.04347 C 0.0625 -0.05665 0.075 -0.06682 0.08576 -0.0756 C 0.08837 -0.0837 0.10069 -0.10173 0.10816 -0.10797 C 0.11701 -0.13595 0.17066 -0.1452 0.20104 -0.14844 C 0.21615 -0.14774 0.23194 -0.15029 0.24635 -0.14659 C 0.25208 -0.1452 0.25295 -0.13826 0.25642 -0.1341 C 0.26076 -0.12878 0.26406 -0.11699 0.26649 -0.11006 C 0.26823 -0.10474 0.2717 -0.09387 0.2717 -0.09364 C 0.27083 -0.07769 0.27049 -0.0615 0.2691 -0.04532 C 0.2684 -0.03977 0.26441 -0.03792 0.26163 -0.03329 C 0.24549 -0.0074 0.21632 0.00231 0.18125 0.00717 C 0.16059 0.00532 0.16146 0.00833 0.14844 -0.00092 C 0.14236 -0.00532 0.1309 -0.01503 0.1309 -0.0148 C 0.12708 -0.02428 0.12344 -0.04347 0.12344 -0.04323 C 0.12622 -0.08323 0.11823 -0.07214 0.13576 -0.09179 C 0.14722 -0.10474 0.13385 -0.09618 0.14844 -0.10381 C 0.15972 -0.11722 0.17378 -0.12971 0.19097 -0.13826 C 0.19427 -0.13988 0.19774 -0.1415 0.20104 -0.14243 C 0.20781 -0.14428 0.22118 -0.14659 0.22118 -0.14636 C 0.22882 -0.14589 0.23646 -0.14612 0.24392 -0.14451 C 0.24635 -0.14404 0.24722 -0.1415 0.24896 -0.14011 C 0.26042 -0.13225 0.26736 -0.12485 0.27396 -0.11399 C 0.27882 -0.0874 0.29358 -0.0326 0.2717 -0.01503 C 0.25295 -2.19653E-6 0.22413 0.00971 0.19878 0.01318 C 0.18125 0.01133 0.17726 0.01203 0.16597 0.00301 C 0.15851 -0.00971 0.1559 -0.02173 0.15365 -0.03537 C 0.15503 -0.06913 0.14757 -0.08855 0.17118 -0.11191 C 0.17813 -0.11861 0.18003 -0.12323 0.19097 -0.12601 C 0.19878 -0.13017 0.20521 -0.13202 0.21372 -0.1341 C 0.23976 -0.13225 0.23056 -0.13225 0.24132 -0.13225 L 0.21875 -0.11792 L 0.23889 -0.13826 " pathEditMode="relative" rAng="0" ptsTypes="fffffffffffffffffffffffffffffAAA">
                                      <p:cBhvr>
                                        <p:cTn id="6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2520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47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1387 L -0.00226 1.00439 " pathEditMode="relative" rAng="0" ptsTypes="AA">
                                      <p:cBhvr>
                                        <p:cTn id="74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9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2" grpId="0" animBg="1"/>
      <p:bldP spid="24" grpId="0" animBg="1"/>
      <p:bldP spid="26" grpId="0" animBg="1"/>
      <p:bldP spid="27" grpId="0" animBg="1"/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a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988" y="2128496"/>
            <a:ext cx="817945" cy="8824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517190"/>
            <a:ext cx="1143000" cy="1143000"/>
          </a:xfrm>
          <a:prstGeom prst="rect">
            <a:avLst/>
          </a:prstGeom>
        </p:spPr>
      </p:pic>
      <p:pic>
        <p:nvPicPr>
          <p:cNvPr id="9" name="hoa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228" y="5466361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215" y="4393378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216" y="3273181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3809997" y="4376965"/>
            <a:ext cx="2376055" cy="52322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864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dapanb"/>
          <p:cNvSpPr txBox="1"/>
          <p:nvPr/>
        </p:nvSpPr>
        <p:spPr>
          <a:xfrm>
            <a:off x="3809996" y="3452776"/>
            <a:ext cx="2376054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B: 866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dapanc"/>
          <p:cNvSpPr txBox="1"/>
          <p:nvPr/>
        </p:nvSpPr>
        <p:spPr>
          <a:xfrm>
            <a:off x="3855024" y="2255580"/>
            <a:ext cx="2285999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A: 867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dapand"/>
          <p:cNvSpPr txBox="1"/>
          <p:nvPr/>
        </p:nvSpPr>
        <p:spPr>
          <a:xfrm>
            <a:off x="3900052" y="5513453"/>
            <a:ext cx="2285999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D: 865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cauhoi"/>
          <p:cNvSpPr/>
          <p:nvPr/>
        </p:nvSpPr>
        <p:spPr>
          <a:xfrm>
            <a:off x="2893884" y="29022"/>
            <a:ext cx="6019800" cy="1582044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4" name="nhanb"/>
          <p:cNvSpPr/>
          <p:nvPr/>
        </p:nvSpPr>
        <p:spPr>
          <a:xfrm>
            <a:off x="2727760" y="3216478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nhand"/>
          <p:cNvSpPr/>
          <p:nvPr/>
        </p:nvSpPr>
        <p:spPr>
          <a:xfrm>
            <a:off x="2799144" y="5436363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27" name="nhanc"/>
          <p:cNvSpPr/>
          <p:nvPr/>
        </p:nvSpPr>
        <p:spPr>
          <a:xfrm>
            <a:off x="2727759" y="2059990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cauhoi"/>
          <p:cNvSpPr txBox="1"/>
          <p:nvPr/>
        </p:nvSpPr>
        <p:spPr>
          <a:xfrm>
            <a:off x="3642159" y="457200"/>
            <a:ext cx="472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987 – 123 = ?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954000" y="2893786"/>
            <a:ext cx="609600" cy="6096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070" y="0"/>
            <a:ext cx="1137802" cy="1137802"/>
          </a:xfrm>
          <a:prstGeom prst="rect">
            <a:avLst/>
          </a:prstGeom>
        </p:spPr>
      </p:pic>
      <p:pic>
        <p:nvPicPr>
          <p:cNvPr id="20" name="Picture 19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683" y="4638575"/>
            <a:ext cx="1567186" cy="19794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174 0.25619 C 0.09583 0.24301 0.10833 0.23283 0.1191 0.22405 C 0.1217 0.21596 0.13403 0.19792 0.14149 0.19168 C 0.15035 0.1637 0.20399 0.15445 0.23438 0.15122 C 0.24948 0.15191 0.26528 0.14937 0.27969 0.15307 C 0.28542 0.15445 0.28628 0.16139 0.28976 0.16555 C 0.2941 0.17087 0.2974 0.18266 0.29983 0.1896 C 0.30156 0.19492 0.30503 0.20578 0.30503 0.20601 C 0.30417 0.22197 0.30382 0.23815 0.30243 0.25434 C 0.30174 0.25989 0.29774 0.26174 0.29497 0.26636 C 0.27882 0.29226 0.24965 0.30197 0.21458 0.30682 C 0.19392 0.30497 0.19479 0.30798 0.18177 0.29873 C 0.17569 0.29434 0.16424 0.28463 0.16424 0.28486 C 0.16042 0.27538 0.15677 0.25619 0.15677 0.25642 C 0.15955 0.21642 0.15156 0.22752 0.1691 0.20786 C 0.18056 0.19492 0.16719 0.20347 0.18177 0.19584 C 0.19306 0.18243 0.20712 0.16994 0.22431 0.16139 C 0.2276 0.15977 0.23108 0.15815 0.23438 0.15723 C 0.24115 0.15538 0.25451 0.15307 0.25451 0.1533 C 0.26215 0.15376 0.26979 0.15353 0.27726 0.15515 C 0.27969 0.15561 0.28056 0.15815 0.28229 0.15954 C 0.29375 0.1674 0.30069 0.1748 0.30729 0.18567 C 0.31215 0.21226 0.32691 0.26705 0.30503 0.28463 C 0.28628 0.29966 0.25747 0.30937 0.23212 0.31283 C 0.21458 0.31098 0.21059 0.31168 0.19931 0.30266 C 0.19184 0.28994 0.18924 0.27792 0.18698 0.26428 C 0.18837 0.23052 0.1809 0.2111 0.20451 0.18775 C 0.21146 0.18104 0.21337 0.17642 0.22431 0.17364 C 0.23212 0.16948 0.23854 0.16763 0.24705 0.16555 C 0.27309 0.1674 0.26389 0.1674 0.27465 0.1674 L 0.25208 0.18174 L 0.27222 0.16139 " pathEditMode="relative" rAng="0" ptsTypes="fffffffffffffffffffffffffffffAAA">
                                      <p:cBhvr>
                                        <p:cTn id="5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252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7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1387 L -0.00226 1.00439 " pathEditMode="relative" rAng="0" ptsTypes="AA">
                                      <p:cBhvr>
                                        <p:cTn id="59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9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4" grpId="0" animBg="1"/>
      <p:bldP spid="26" grpId="0" animBg="1"/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a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988" y="2128496"/>
            <a:ext cx="817945" cy="8824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517190"/>
            <a:ext cx="1143000" cy="1143000"/>
          </a:xfrm>
          <a:prstGeom prst="rect">
            <a:avLst/>
          </a:prstGeom>
        </p:spPr>
      </p:pic>
      <p:pic>
        <p:nvPicPr>
          <p:cNvPr id="9" name="hoa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228" y="5466361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215" y="4393378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216" y="3273181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3809997" y="2308092"/>
            <a:ext cx="2376055" cy="52322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589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dapanb"/>
          <p:cNvSpPr txBox="1"/>
          <p:nvPr/>
        </p:nvSpPr>
        <p:spPr>
          <a:xfrm>
            <a:off x="3809996" y="3452776"/>
            <a:ext cx="2376054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B: 599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dapanc"/>
          <p:cNvSpPr txBox="1"/>
          <p:nvPr/>
        </p:nvSpPr>
        <p:spPr>
          <a:xfrm>
            <a:off x="3900053" y="4547863"/>
            <a:ext cx="2285999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C: 587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dapand"/>
          <p:cNvSpPr txBox="1"/>
          <p:nvPr/>
        </p:nvSpPr>
        <p:spPr>
          <a:xfrm>
            <a:off x="3900052" y="5513453"/>
            <a:ext cx="2285999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D: 586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cauhoi"/>
          <p:cNvSpPr/>
          <p:nvPr/>
        </p:nvSpPr>
        <p:spPr>
          <a:xfrm>
            <a:off x="2893884" y="29022"/>
            <a:ext cx="6019800" cy="1582044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4" name="nhanb"/>
          <p:cNvSpPr/>
          <p:nvPr/>
        </p:nvSpPr>
        <p:spPr>
          <a:xfrm>
            <a:off x="2727760" y="3216478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nhand"/>
          <p:cNvSpPr/>
          <p:nvPr/>
        </p:nvSpPr>
        <p:spPr>
          <a:xfrm>
            <a:off x="2799144" y="5436363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27" name="nhanc"/>
          <p:cNvSpPr/>
          <p:nvPr/>
        </p:nvSpPr>
        <p:spPr>
          <a:xfrm>
            <a:off x="2812999" y="4339980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cauhoi"/>
          <p:cNvSpPr txBox="1"/>
          <p:nvPr/>
        </p:nvSpPr>
        <p:spPr>
          <a:xfrm>
            <a:off x="3642159" y="457200"/>
            <a:ext cx="472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231 + 358 = ?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954000" y="2893786"/>
            <a:ext cx="609600" cy="6096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070" y="0"/>
            <a:ext cx="1137802" cy="1137802"/>
          </a:xfrm>
          <a:prstGeom prst="rect">
            <a:avLst/>
          </a:prstGeom>
        </p:spPr>
      </p:pic>
      <p:pic>
        <p:nvPicPr>
          <p:cNvPr id="20" name="Picture 19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684" y="4615334"/>
            <a:ext cx="1567186" cy="19794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84 -0.04347 C 0.0625 -0.05665 0.075 -0.06682 0.08576 -0.0756 C 0.08837 -0.0837 0.10069 -0.10173 0.10816 -0.10797 C 0.11701 -0.13595 0.17066 -0.1452 0.20104 -0.14844 C 0.21615 -0.14774 0.23194 -0.15029 0.24635 -0.14659 C 0.25208 -0.1452 0.25295 -0.13826 0.25642 -0.1341 C 0.26076 -0.12878 0.26406 -0.11699 0.26649 -0.11006 C 0.26823 -0.10474 0.2717 -0.09387 0.2717 -0.09364 C 0.27083 -0.07769 0.27049 -0.0615 0.2691 -0.04532 C 0.2684 -0.03977 0.26441 -0.03792 0.26163 -0.03329 C 0.24549 -0.0074 0.21632 0.00231 0.18125 0.00717 C 0.16059 0.00532 0.16146 0.00833 0.14844 -0.00092 C 0.14236 -0.00532 0.1309 -0.01503 0.1309 -0.0148 C 0.12708 -0.02428 0.12344 -0.04347 0.12344 -0.04323 C 0.12622 -0.08323 0.11823 -0.07214 0.13576 -0.09179 C 0.14722 -0.10474 0.13385 -0.09618 0.14844 -0.10381 C 0.15972 -0.11722 0.17378 -0.12971 0.19097 -0.13826 C 0.19427 -0.13988 0.19774 -0.1415 0.20104 -0.14243 C 0.20781 -0.14428 0.22118 -0.14659 0.22118 -0.14636 C 0.22882 -0.14589 0.23646 -0.14612 0.24392 -0.14451 C 0.24635 -0.14404 0.24722 -0.1415 0.24896 -0.14011 C 0.26042 -0.13225 0.26736 -0.12485 0.27396 -0.11399 C 0.27882 -0.0874 0.29358 -0.0326 0.2717 -0.01503 C 0.25295 -2.19653E-6 0.22413 0.00971 0.19878 0.01318 C 0.18125 0.01133 0.17726 0.01203 0.16597 0.00301 C 0.15851 -0.00971 0.1559 -0.02173 0.15365 -0.03537 C 0.15503 -0.06913 0.14757 -0.08855 0.17118 -0.11191 C 0.17813 -0.11861 0.18003 -0.12323 0.19097 -0.12601 C 0.19878 -0.13017 0.20521 -0.13202 0.21372 -0.1341 C 0.23976 -0.13225 0.23056 -0.13225 0.24132 -0.13225 L 0.21875 -0.11792 L 0.23889 -0.13826 " pathEditMode="relative" rAng="0" ptsTypes="fffffffffffffffffffffffffffffAAA">
                                      <p:cBhvr>
                                        <p:cTn id="5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2520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47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1387 L -0.00226 1.00439 " pathEditMode="relative" rAng="0" ptsTypes="AA">
                                      <p:cBhvr>
                                        <p:cTn id="66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9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4" grpId="0" animBg="1"/>
      <p:bldP spid="26" grpId="0" animBg="1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a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988" y="2128496"/>
            <a:ext cx="817945" cy="8824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517190"/>
            <a:ext cx="1143000" cy="1143000"/>
          </a:xfrm>
          <a:prstGeom prst="rect">
            <a:avLst/>
          </a:prstGeom>
        </p:spPr>
      </p:pic>
      <p:pic>
        <p:nvPicPr>
          <p:cNvPr id="9" name="hoa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228" y="5466361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215" y="4393378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216" y="3273181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3900053" y="5645956"/>
            <a:ext cx="2285999" cy="52322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669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dapanb"/>
          <p:cNvSpPr txBox="1"/>
          <p:nvPr/>
        </p:nvSpPr>
        <p:spPr>
          <a:xfrm>
            <a:off x="3809996" y="3452776"/>
            <a:ext cx="2376054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B: 667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dapanc"/>
          <p:cNvSpPr txBox="1"/>
          <p:nvPr/>
        </p:nvSpPr>
        <p:spPr>
          <a:xfrm>
            <a:off x="3900053" y="4547863"/>
            <a:ext cx="2285999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C: 668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dapand"/>
          <p:cNvSpPr txBox="1"/>
          <p:nvPr/>
        </p:nvSpPr>
        <p:spPr>
          <a:xfrm>
            <a:off x="3809996" y="2255580"/>
            <a:ext cx="2376054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A: 666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cauhoi"/>
          <p:cNvSpPr/>
          <p:nvPr/>
        </p:nvSpPr>
        <p:spPr>
          <a:xfrm>
            <a:off x="2893884" y="29022"/>
            <a:ext cx="6019800" cy="1582044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4" name="nhanb"/>
          <p:cNvSpPr/>
          <p:nvPr/>
        </p:nvSpPr>
        <p:spPr>
          <a:xfrm>
            <a:off x="2727760" y="3216478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nhand"/>
          <p:cNvSpPr/>
          <p:nvPr/>
        </p:nvSpPr>
        <p:spPr>
          <a:xfrm>
            <a:off x="2685137" y="2059990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27" name="nhanc"/>
          <p:cNvSpPr/>
          <p:nvPr/>
        </p:nvSpPr>
        <p:spPr>
          <a:xfrm>
            <a:off x="2812999" y="4339980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cauhoi"/>
          <p:cNvSpPr txBox="1"/>
          <p:nvPr/>
        </p:nvSpPr>
        <p:spPr>
          <a:xfrm>
            <a:off x="3642159" y="457200"/>
            <a:ext cx="472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546 + 123 = ?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954000" y="2893786"/>
            <a:ext cx="609600" cy="6096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070" y="0"/>
            <a:ext cx="1137802" cy="1137802"/>
          </a:xfrm>
          <a:prstGeom prst="rect">
            <a:avLst/>
          </a:prstGeom>
        </p:spPr>
      </p:pic>
      <p:pic>
        <p:nvPicPr>
          <p:cNvPr id="20" name="Picture 19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684" y="4615334"/>
            <a:ext cx="1567186" cy="19794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174 0.42292 C 0.09583 0.40973 0.10833 0.39954 0.1191 0.39074 C 0.1217 0.38264 0.13403 0.36482 0.14149 0.35857 C 0.15035 0.33056 0.20399 0.3213 0.23438 0.31806 C 0.24948 0.31875 0.26528 0.31621 0.27969 0.31991 C 0.28542 0.3213 0.28628 0.32824 0.28976 0.33241 C 0.2941 0.33773 0.2974 0.34954 0.29983 0.35648 C 0.30156 0.36181 0.30503 0.37246 0.30503 0.37269 C 0.30417 0.38866 0.30382 0.40486 0.30243 0.42107 C 0.30174 0.42662 0.29774 0.42848 0.29497 0.4331 C 0.27882 0.45903 0.24965 0.46875 0.21458 0.47361 C 0.19392 0.47176 0.19479 0.47477 0.18177 0.46551 C 0.17569 0.46111 0.16424 0.45139 0.16424 0.45162 C 0.16042 0.44213 0.15677 0.42292 0.15677 0.42315 C 0.15955 0.3831 0.15156 0.39422 0.1691 0.37454 C 0.18056 0.36181 0.16719 0.37037 0.18177 0.36273 C 0.19306 0.34931 0.20712 0.33681 0.22431 0.32824 C 0.2276 0.32662 0.23108 0.325 0.23438 0.32408 C 0.24115 0.32223 0.25451 0.31991 0.25451 0.32014 C 0.26215 0.3206 0.26979 0.32037 0.27726 0.32199 C 0.27969 0.32246 0.28056 0.325 0.28229 0.32639 C 0.29375 0.33426 0.30069 0.34167 0.30729 0.35255 C 0.31215 0.37894 0.32691 0.4338 0.30503 0.45139 C 0.28628 0.46644 0.25747 0.47616 0.23212 0.47963 C 0.21458 0.47778 0.21059 0.47848 0.19931 0.46945 C 0.19184 0.45672 0.18924 0.44468 0.18698 0.43102 C 0.18837 0.39723 0.1809 0.37778 0.20451 0.35463 C 0.21146 0.34792 0.21337 0.34329 0.22431 0.34051 C 0.23212 0.33635 0.23854 0.33449 0.24705 0.33241 C 0.27309 0.33426 0.26389 0.33426 0.27465 0.33426 L 0.25208 0.34861 L 0.27222 0.32824 " pathEditMode="relative" rAng="0" ptsTypes="fffffffffffffffffffffffffffffAAA">
                                      <p:cBhvr>
                                        <p:cTn id="5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250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7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1387 L -0.00226 1.00439 " pathEditMode="relative" rAng="0" ptsTypes="AA">
                                      <p:cBhvr>
                                        <p:cTn id="59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9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4" grpId="0" animBg="1"/>
      <p:bldP spid="26" grpId="0" animBg="1"/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a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988" y="2128496"/>
            <a:ext cx="817945" cy="8824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517190"/>
            <a:ext cx="1143000" cy="1143000"/>
          </a:xfrm>
          <a:prstGeom prst="rect">
            <a:avLst/>
          </a:prstGeom>
        </p:spPr>
      </p:pic>
      <p:pic>
        <p:nvPicPr>
          <p:cNvPr id="9" name="hoa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228" y="5466361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215" y="4393378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216" y="3273181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3809996" y="4572973"/>
            <a:ext cx="2376055" cy="52322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441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dapanb"/>
          <p:cNvSpPr txBox="1"/>
          <p:nvPr/>
        </p:nvSpPr>
        <p:spPr>
          <a:xfrm>
            <a:off x="3809996" y="3412068"/>
            <a:ext cx="2376054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B: 114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dapanc"/>
          <p:cNvSpPr txBox="1"/>
          <p:nvPr/>
        </p:nvSpPr>
        <p:spPr>
          <a:xfrm>
            <a:off x="3809996" y="2324085"/>
            <a:ext cx="2376054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A: 113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dapand"/>
          <p:cNvSpPr txBox="1"/>
          <p:nvPr/>
        </p:nvSpPr>
        <p:spPr>
          <a:xfrm>
            <a:off x="3900052" y="5513453"/>
            <a:ext cx="2285999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D: 411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cauhoi"/>
          <p:cNvSpPr/>
          <p:nvPr/>
        </p:nvSpPr>
        <p:spPr>
          <a:xfrm>
            <a:off x="2893884" y="29022"/>
            <a:ext cx="6019800" cy="1582044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4" name="nhanb"/>
          <p:cNvSpPr/>
          <p:nvPr/>
        </p:nvSpPr>
        <p:spPr>
          <a:xfrm>
            <a:off x="2727760" y="3216478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nhand"/>
          <p:cNvSpPr/>
          <p:nvPr/>
        </p:nvSpPr>
        <p:spPr>
          <a:xfrm>
            <a:off x="2799144" y="5436363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27" name="nhanc"/>
          <p:cNvSpPr/>
          <p:nvPr/>
        </p:nvSpPr>
        <p:spPr>
          <a:xfrm>
            <a:off x="2670755" y="2128495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cauhoi"/>
          <p:cNvSpPr txBox="1"/>
          <p:nvPr/>
        </p:nvSpPr>
        <p:spPr>
          <a:xfrm>
            <a:off x="3642159" y="457200"/>
            <a:ext cx="472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564  - 123 = ?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954000" y="2893786"/>
            <a:ext cx="609600" cy="6096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070" y="0"/>
            <a:ext cx="1137802" cy="1137802"/>
          </a:xfrm>
          <a:prstGeom prst="rect">
            <a:avLst/>
          </a:prstGeom>
        </p:spPr>
      </p:pic>
      <p:pic>
        <p:nvPicPr>
          <p:cNvPr id="20" name="Picture 19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684" y="4615334"/>
            <a:ext cx="1567186" cy="19794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007 0.26736 C 0.10417 0.25417 0.11667 0.24398 0.12743 0.23519 C 0.13003 0.22709 0.14236 0.20926 0.14983 0.20301 C 0.15868 0.175 0.21233 0.16574 0.24271 0.1625 C 0.25781 0.1632 0.27361 0.16065 0.28802 0.16435 C 0.29375 0.16574 0.29462 0.17269 0.29809 0.17685 C 0.30243 0.18218 0.30573 0.19398 0.30816 0.20093 C 0.3099 0.20625 0.31337 0.2169 0.31337 0.21713 C 0.3125 0.2331 0.31215 0.24931 0.31076 0.26551 C 0.31007 0.27107 0.30608 0.27292 0.3033 0.27755 C 0.28715 0.30348 0.25799 0.3132 0.22292 0.31806 C 0.20226 0.31621 0.20313 0.31922 0.1901 0.30996 C 0.18403 0.30556 0.17257 0.29584 0.17257 0.29607 C 0.16875 0.28658 0.1651 0.26736 0.1651 0.2676 C 0.16788 0.22755 0.1599 0.23866 0.17743 0.21898 C 0.18889 0.20625 0.17552 0.21482 0.1901 0.20718 C 0.20139 0.19375 0.21545 0.18125 0.23264 0.17269 C 0.23594 0.17107 0.23941 0.16945 0.24271 0.16852 C 0.24948 0.16667 0.26285 0.16435 0.26285 0.16459 C 0.27049 0.16505 0.27813 0.16482 0.28559 0.16644 C 0.28802 0.1669 0.28889 0.16945 0.29063 0.17084 C 0.30208 0.17871 0.30903 0.18611 0.31563 0.19699 C 0.32049 0.22338 0.33524 0.27824 0.31337 0.29584 C 0.29462 0.31088 0.2658 0.3206 0.24045 0.32408 C 0.22292 0.32223 0.21892 0.32292 0.20764 0.31389 C 0.20017 0.30116 0.19757 0.28912 0.19531 0.27547 C 0.1967 0.24167 0.18924 0.22223 0.21285 0.19908 C 0.21979 0.19236 0.2217 0.18773 0.23264 0.18496 C 0.24045 0.18079 0.24688 0.17894 0.25538 0.17685 C 0.28142 0.17871 0.27222 0.17871 0.28299 0.17871 L 0.26042 0.19306 L 0.28056 0.17269 " pathEditMode="relative" rAng="0" ptsTypes="fffffffffffffffffffffffffffffAAA">
                                      <p:cBhvr>
                                        <p:cTn id="5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250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7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1387 L -0.00226 1.00439 " pathEditMode="relative" rAng="0" ptsTypes="AA">
                                      <p:cBhvr>
                                        <p:cTn id="59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9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4" grpId="0" animBg="1"/>
      <p:bldP spid="26" grpId="0" animBg="1"/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a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988" y="2128496"/>
            <a:ext cx="817945" cy="8824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517190"/>
            <a:ext cx="1143000" cy="1143000"/>
          </a:xfrm>
          <a:prstGeom prst="rect">
            <a:avLst/>
          </a:prstGeom>
        </p:spPr>
      </p:pic>
      <p:pic>
        <p:nvPicPr>
          <p:cNvPr id="9" name="hoa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228" y="5466361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215" y="4393378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216" y="3273181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3809997" y="2308092"/>
            <a:ext cx="2376055" cy="52322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760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dapanb"/>
          <p:cNvSpPr txBox="1"/>
          <p:nvPr/>
        </p:nvSpPr>
        <p:spPr>
          <a:xfrm>
            <a:off x="3809996" y="3452776"/>
            <a:ext cx="2376054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B: 761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dapanc"/>
          <p:cNvSpPr txBox="1"/>
          <p:nvPr/>
        </p:nvSpPr>
        <p:spPr>
          <a:xfrm>
            <a:off x="3900053" y="4547863"/>
            <a:ext cx="2285999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C: 759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dapand"/>
          <p:cNvSpPr txBox="1"/>
          <p:nvPr/>
        </p:nvSpPr>
        <p:spPr>
          <a:xfrm>
            <a:off x="3900052" y="5513453"/>
            <a:ext cx="2285999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D: 750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cauhoi"/>
          <p:cNvSpPr/>
          <p:nvPr/>
        </p:nvSpPr>
        <p:spPr>
          <a:xfrm>
            <a:off x="2893884" y="29022"/>
            <a:ext cx="6019800" cy="1582044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4" name="nhanb"/>
          <p:cNvSpPr/>
          <p:nvPr/>
        </p:nvSpPr>
        <p:spPr>
          <a:xfrm>
            <a:off x="2727760" y="3216478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nhand"/>
          <p:cNvSpPr/>
          <p:nvPr/>
        </p:nvSpPr>
        <p:spPr>
          <a:xfrm>
            <a:off x="2799144" y="5436363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27" name="nhanc"/>
          <p:cNvSpPr/>
          <p:nvPr/>
        </p:nvSpPr>
        <p:spPr>
          <a:xfrm>
            <a:off x="2812999" y="4339980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cauhoi"/>
          <p:cNvSpPr txBox="1"/>
          <p:nvPr/>
        </p:nvSpPr>
        <p:spPr>
          <a:xfrm>
            <a:off x="3642159" y="457200"/>
            <a:ext cx="472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541 + 219 =?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954000" y="2893786"/>
            <a:ext cx="609600" cy="6096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070" y="0"/>
            <a:ext cx="1137802" cy="1137802"/>
          </a:xfrm>
          <a:prstGeom prst="rect">
            <a:avLst/>
          </a:prstGeom>
        </p:spPr>
      </p:pic>
      <p:pic>
        <p:nvPicPr>
          <p:cNvPr id="20" name="Picture 19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684" y="4615334"/>
            <a:ext cx="1567186" cy="19794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84 -0.04347 C 0.0625 -0.05665 0.075 -0.06682 0.08576 -0.0756 C 0.08837 -0.0837 0.10069 -0.10173 0.10816 -0.10797 C 0.11701 -0.13595 0.17066 -0.1452 0.20104 -0.14844 C 0.21615 -0.14774 0.23194 -0.15029 0.24635 -0.14659 C 0.25208 -0.1452 0.25295 -0.13826 0.25642 -0.1341 C 0.26076 -0.12878 0.26406 -0.11699 0.26649 -0.11006 C 0.26823 -0.10474 0.2717 -0.09387 0.2717 -0.09364 C 0.27083 -0.07769 0.27049 -0.0615 0.2691 -0.04532 C 0.2684 -0.03977 0.26441 -0.03792 0.26163 -0.03329 C 0.24549 -0.0074 0.21632 0.00231 0.18125 0.00717 C 0.16059 0.00532 0.16146 0.00833 0.14844 -0.00092 C 0.14236 -0.00532 0.1309 -0.01503 0.1309 -0.0148 C 0.12708 -0.02428 0.12344 -0.04347 0.12344 -0.04323 C 0.12622 -0.08323 0.11823 -0.07214 0.13576 -0.09179 C 0.14722 -0.10474 0.13385 -0.09618 0.14844 -0.10381 C 0.15972 -0.11722 0.17378 -0.12971 0.19097 -0.13826 C 0.19427 -0.13988 0.19774 -0.1415 0.20104 -0.14243 C 0.20781 -0.14428 0.22118 -0.14659 0.22118 -0.14636 C 0.22882 -0.14589 0.23646 -0.14612 0.24392 -0.14451 C 0.24635 -0.14404 0.24722 -0.1415 0.24896 -0.14011 C 0.26042 -0.13225 0.26736 -0.12485 0.27396 -0.11399 C 0.27882 -0.0874 0.29358 -0.0326 0.2717 -0.01503 C 0.25295 -2.19653E-6 0.22413 0.00971 0.19878 0.01318 C 0.18125 0.01133 0.17726 0.01203 0.16597 0.00301 C 0.15851 -0.00971 0.1559 -0.02173 0.15365 -0.03537 C 0.15503 -0.06913 0.14757 -0.08855 0.17118 -0.11191 C 0.17813 -0.11861 0.18003 -0.12323 0.19097 -0.12601 C 0.19878 -0.13017 0.20521 -0.13202 0.21372 -0.1341 C 0.23976 -0.13225 0.23056 -0.13225 0.24132 -0.13225 L 0.21875 -0.11792 L 0.23889 -0.13826 " pathEditMode="relative" rAng="0" ptsTypes="fffffffffffffffffffffffffffffAAA">
                                      <p:cBhvr>
                                        <p:cTn id="5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252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7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1387 L -0.00226 1.00439 " pathEditMode="relative" rAng="0" ptsTypes="AA">
                                      <p:cBhvr>
                                        <p:cTn id="59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9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4" grpId="0" animBg="1"/>
      <p:bldP spid="26" grpId="0" animBg="1"/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a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988" y="2128496"/>
            <a:ext cx="817945" cy="8824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517190"/>
            <a:ext cx="1143000" cy="1143000"/>
          </a:xfrm>
          <a:prstGeom prst="rect">
            <a:avLst/>
          </a:prstGeom>
        </p:spPr>
      </p:pic>
      <p:pic>
        <p:nvPicPr>
          <p:cNvPr id="9" name="hoa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228" y="5466361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215" y="4393378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145" y="3201177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3809996" y="3503386"/>
            <a:ext cx="2376055" cy="52322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B: 198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dapanb"/>
          <p:cNvSpPr txBox="1"/>
          <p:nvPr/>
        </p:nvSpPr>
        <p:spPr>
          <a:xfrm>
            <a:off x="3809997" y="2292098"/>
            <a:ext cx="2376054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A: 189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dapanc"/>
          <p:cNvSpPr txBox="1"/>
          <p:nvPr/>
        </p:nvSpPr>
        <p:spPr>
          <a:xfrm>
            <a:off x="3900053" y="4547863"/>
            <a:ext cx="2285999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C: 188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dapand"/>
          <p:cNvSpPr txBox="1"/>
          <p:nvPr/>
        </p:nvSpPr>
        <p:spPr>
          <a:xfrm>
            <a:off x="3900052" y="5513453"/>
            <a:ext cx="2285999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D: 197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cauhoi"/>
          <p:cNvSpPr/>
          <p:nvPr/>
        </p:nvSpPr>
        <p:spPr>
          <a:xfrm>
            <a:off x="2893884" y="29022"/>
            <a:ext cx="6019800" cy="1582044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4" name="nhanb"/>
          <p:cNvSpPr/>
          <p:nvPr/>
        </p:nvSpPr>
        <p:spPr>
          <a:xfrm>
            <a:off x="2679532" y="2096508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nhand"/>
          <p:cNvSpPr/>
          <p:nvPr/>
        </p:nvSpPr>
        <p:spPr>
          <a:xfrm>
            <a:off x="2799144" y="5436363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27" name="nhanc"/>
          <p:cNvSpPr/>
          <p:nvPr/>
        </p:nvSpPr>
        <p:spPr>
          <a:xfrm>
            <a:off x="2812999" y="4339980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cauhoi"/>
          <p:cNvSpPr txBox="1"/>
          <p:nvPr/>
        </p:nvSpPr>
        <p:spPr>
          <a:xfrm>
            <a:off x="3642159" y="457200"/>
            <a:ext cx="472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321 – 123 = ?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954000" y="2893786"/>
            <a:ext cx="609600" cy="6096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070" y="0"/>
            <a:ext cx="1137802" cy="1137802"/>
          </a:xfrm>
          <a:prstGeom prst="rect">
            <a:avLst/>
          </a:prstGeom>
        </p:spPr>
      </p:pic>
      <p:pic>
        <p:nvPicPr>
          <p:cNvPr id="20" name="Picture 19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2902" y="4615334"/>
            <a:ext cx="1567186" cy="19794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174 0.11181 C 0.09583 0.09861 0.10833 0.08843 0.1191 0.07963 C 0.1217 0.07153 0.13403 0.05371 0.14149 0.04746 C 0.15035 0.01945 0.20399 0.01019 0.23438 0.00695 C 0.24948 0.00764 0.26528 0.0051 0.27969 0.0088 C 0.28542 0.01019 0.28628 0.01713 0.28976 0.0213 C 0.2941 0.02662 0.2974 0.03843 0.29983 0.04537 C 0.30156 0.0507 0.30503 0.06135 0.30503 0.06158 C 0.30417 0.07755 0.30382 0.09375 0.30243 0.10996 C 0.30174 0.11551 0.29774 0.11736 0.29497 0.12199 C 0.27882 0.14792 0.24965 0.15764 0.21458 0.1625 C 0.19392 0.16065 0.19479 0.16366 0.18177 0.1544 C 0.17569 0.15 0.16424 0.14028 0.16424 0.14051 C 0.16042 0.13102 0.15677 0.11181 0.15677 0.11204 C 0.15955 0.07199 0.15156 0.0831 0.1691 0.06343 C 0.18056 0.0507 0.16719 0.05926 0.18177 0.05162 C 0.19306 0.0382 0.20712 0.0257 0.22431 0.01713 C 0.2276 0.01551 0.23108 0.01389 0.23438 0.01297 C 0.24115 0.01111 0.25451 0.0088 0.25451 0.00903 C 0.26215 0.00949 0.26979 0.00926 0.27726 0.01088 C 0.27969 0.01135 0.28056 0.01389 0.28229 0.01528 C 0.29375 0.02315 0.30069 0.03056 0.30729 0.04144 C 0.31215 0.06783 0.32691 0.12269 0.30503 0.14028 C 0.28628 0.15533 0.25747 0.16505 0.23212 0.16852 C 0.21458 0.16667 0.21059 0.16736 0.19931 0.15834 C 0.19184 0.1456 0.18924 0.13357 0.18698 0.11991 C 0.18837 0.08611 0.1809 0.06667 0.20451 0.04352 C 0.21146 0.03681 0.21337 0.03218 0.22431 0.0294 C 0.23212 0.02523 0.23854 0.02338 0.24705 0.0213 C 0.27309 0.02315 0.26389 0.02315 0.27465 0.02315 L 0.25208 0.0375 L 0.27222 0.01713 " pathEditMode="relative" rAng="0" ptsTypes="fffffffffffffffffffffffffffffAAA">
                                      <p:cBhvr>
                                        <p:cTn id="5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250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7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1387 L -0.00226 1.00439 " pathEditMode="relative" rAng="0" ptsTypes="AA">
                                      <p:cBhvr>
                                        <p:cTn id="59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9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4" grpId="0" animBg="1"/>
      <p:bldP spid="26" grpId="0" animBg="1"/>
      <p:bldP spid="27" grpId="0" animBg="1"/>
    </p:bldLst>
  </p:timing>
</p:sld>
</file>

<file path=ppt/tags/tag1.xml><?xml version="1.0" encoding="utf-8"?>
<p:tagLst xmlns:p="http://schemas.openxmlformats.org/presentationml/2006/main">
  <p:tag name="PA" val="v3.2.0"/>
</p:tagLst>
</file>

<file path=ppt/tags/tag2.xml><?xml version="1.0" encoding="utf-8"?>
<p:tagLst xmlns:p="http://schemas.openxmlformats.org/presentationml/2006/main">
  <p:tag name="PA" val="v3.2.0"/>
</p:tagLst>
</file>

<file path=ppt/tags/tag3.xml><?xml version="1.0" encoding="utf-8"?>
<p:tagLst xmlns:p="http://schemas.openxmlformats.org/presentationml/2006/main">
  <p:tag name="PA" val="v3.2.0"/>
</p:tagLst>
</file>

<file path=ppt/tags/tag4.xml><?xml version="1.0" encoding="utf-8"?>
<p:tagLst xmlns:p="http://schemas.openxmlformats.org/presentationml/2006/main">
  <p:tag name="PA" val="v3.2.0"/>
</p:tagLst>
</file>

<file path=ppt/tags/tag5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1115</Words>
  <Application>WPS Presentation</Application>
  <PresentationFormat>Widescreen</PresentationFormat>
  <Paragraphs>194</Paragraphs>
  <Slides>16</Slides>
  <Notes>4</Notes>
  <HiddenSlides>0</HiddenSlides>
  <MMClips>8</MMClips>
  <ScaleCrop>false</ScaleCrop>
  <HeadingPairs>
    <vt:vector size="6" baseType="variant">
      <vt:variant>
        <vt:lpstr>已用的字体</vt:lpstr>
      </vt:variant>
      <vt:variant>
        <vt:i4>24</vt:i4>
      </vt:variant>
      <vt:variant>
        <vt:lpstr>主题</vt:lpstr>
      </vt:variant>
      <vt:variant>
        <vt:i4>10</vt:i4>
      </vt:variant>
      <vt:variant>
        <vt:lpstr>幻灯片标题</vt:lpstr>
      </vt:variant>
      <vt:variant>
        <vt:i4>16</vt:i4>
      </vt:variant>
    </vt:vector>
  </HeadingPairs>
  <TitlesOfParts>
    <vt:vector size="50" baseType="lpstr">
      <vt:lpstr>Arial</vt:lpstr>
      <vt:lpstr>SimSun</vt:lpstr>
      <vt:lpstr>Wingdings</vt:lpstr>
      <vt:lpstr>Arial</vt:lpstr>
      <vt:lpstr>Arial-Rounded</vt:lpstr>
      <vt:lpstr>Calibri</vt:lpstr>
      <vt:lpstr>等线</vt:lpstr>
      <vt:lpstr>等线</vt:lpstr>
      <vt:lpstr>Arial-Rounded</vt:lpstr>
      <vt:lpstr>Yellowtail</vt:lpstr>
      <vt:lpstr>ITC Avant Garde Std Bk</vt:lpstr>
      <vt:lpstr>Century Gothic</vt:lpstr>
      <vt:lpstr>Microsoft YaHei</vt:lpstr>
      <vt:lpstr>Times New Roman</vt:lpstr>
      <vt:lpstr>Times New Roman</vt:lpstr>
      <vt:lpstr>方正静蕾简体</vt:lpstr>
      <vt:lpstr>仓耳羽辰体-谷力 W05</vt:lpstr>
      <vt:lpstr>字魂35号-经典雅黑</vt:lpstr>
      <vt:lpstr>DengXian</vt:lpstr>
      <vt:lpstr>DengXian</vt:lpstr>
      <vt:lpstr>Arial Unicode MS</vt:lpstr>
      <vt:lpstr>黑体</vt:lpstr>
      <vt:lpstr>#9Slide03 NettoOTLight</vt:lpstr>
      <vt:lpstr>Calibri</vt:lpstr>
      <vt:lpstr>Office Theme</vt:lpstr>
      <vt:lpstr>2_Office 主题</vt:lpstr>
      <vt:lpstr>Office 主题</vt:lpstr>
      <vt:lpstr>https://www.freeppt7.com</vt:lpstr>
      <vt:lpstr>2_Office 主题​​</vt:lpstr>
      <vt:lpstr>1_Office Theme</vt:lpstr>
      <vt:lpstr>1_https://www.freeppt7.com</vt:lpstr>
      <vt:lpstr>2_Office Theme</vt:lpstr>
      <vt:lpstr>3_Office Theme</vt:lpstr>
      <vt:lpstr>3_Office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49</cp:revision>
  <dcterms:created xsi:type="dcterms:W3CDTF">2021-07-20T01:55:00Z</dcterms:created>
  <dcterms:modified xsi:type="dcterms:W3CDTF">2023-07-21T03:28:20Z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15D6A91285B14BAF9B9837AD10AC6A79</vt:lpwstr>
  </property>
  <property fmtid="{D5CDD505-2E9C-101B-9397-08002B2CF9AE}" pid="3" name="KSOProductBuildVer">
    <vt:lpwstr>1033-11.2.0.11537</vt:lpwstr>
  </property>
</Properties>
</file>