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wdp" ContentType="image/vnd.ms-photo"/>
  <Default Extension="gif" ContentType="image/gi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89" r:id="rId4"/>
    <p:sldMasterId id="2147483703" r:id="rId5"/>
    <p:sldMasterId id="2147483717" r:id="rId6"/>
    <p:sldMasterId id="2147483730" r:id="rId7"/>
  </p:sldMasterIdLst>
  <p:notesMasterIdLst>
    <p:notesMasterId r:id="rId11"/>
  </p:notesMasterIdLst>
  <p:sldIdLst>
    <p:sldId id="11088463" r:id="rId8"/>
    <p:sldId id="257" r:id="rId9"/>
    <p:sldId id="290" r:id="rId10"/>
    <p:sldId id="11088462" r:id="rId12"/>
    <p:sldId id="11088458" r:id="rId13"/>
    <p:sldId id="11088459" r:id="rId14"/>
    <p:sldId id="316" r:id="rId15"/>
    <p:sldId id="319" r:id="rId16"/>
    <p:sldId id="322" r:id="rId17"/>
    <p:sldId id="323" r:id="rId18"/>
    <p:sldId id="324" r:id="rId19"/>
    <p:sldId id="1108846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92DA8-3B41-42D4-A97C-2BFCE838938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175FB1-CBFB-4994-8F29-55C829A6C98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  <a:endParaRPr lang="vi-VN" sz="115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  <a:endParaRPr lang="vi-VN" sz="11500" dirty="0">
              <a:solidFill>
                <a:srgbClr val="C00000"/>
              </a:solidFill>
              <a:latin typeface="+mj-lt"/>
            </a:endParaRP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  <a:endParaRPr lang="vi-VN" sz="11500" dirty="0">
              <a:solidFill>
                <a:srgbClr val="C00000"/>
              </a:solidFill>
              <a:latin typeface="+mj-lt"/>
            </a:endParaRPr>
          </a:p>
        </p:txBody>
      </p: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/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  <a:endParaRPr lang="vi-VN" sz="115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  <a:endParaRPr lang="vi-VN" sz="115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  <a:endParaRPr lang="vi-VN" sz="115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  <a:endParaRPr lang="vi-VN" sz="115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  <a:endParaRPr lang="vi-VN" sz="115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  <a:endParaRPr lang="vi-VN" sz="115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  <a:endParaRPr lang="vi-VN" sz="115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  <a:endParaRPr lang="vi-VN" sz="115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36AB8F-9211-4DD1-B190-B4CC0967B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22A55C-94EA-4800-A5E2-B97DD4DA3D3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36AB8F-9211-4DD1-B190-B4CC0967B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22A55C-94EA-4800-A5E2-B97DD4DA3D3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36AB8F-9211-4DD1-B190-B4CC0967B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22A55C-94EA-4800-A5E2-B97DD4DA3D3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36AB8F-9211-4DD1-B190-B4CC0967B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22A55C-94EA-4800-A5E2-B97DD4DA3D3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36AB8F-9211-4DD1-B190-B4CC0967B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22A55C-94EA-4800-A5E2-B97DD4DA3D3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36AB8F-9211-4DD1-B190-B4CC0967B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22A55C-94EA-4800-A5E2-B97DD4DA3D3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36AB8F-9211-4DD1-B190-B4CC0967B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22A55C-94EA-4800-A5E2-B97DD4DA3D3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36AB8F-9211-4DD1-B190-B4CC0967B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22A55C-94EA-4800-A5E2-B97DD4DA3D3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36AB8F-9211-4DD1-B190-B4CC0967B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22A55C-94EA-4800-A5E2-B97DD4DA3D3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36AB8F-9211-4DD1-B190-B4CC0967B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22A55C-94EA-4800-A5E2-B97DD4DA3D3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36AB8F-9211-4DD1-B190-B4CC0967B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22A55C-94EA-4800-A5E2-B97DD4DA3D3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7" Type="http://schemas.openxmlformats.org/officeDocument/2006/relationships/theme" Target="../theme/theme2.xml"/><Relationship Id="rId26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4" Type="http://schemas.openxmlformats.org/officeDocument/2006/relationships/theme" Target="../theme/theme3.xml"/><Relationship Id="rId13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1.xml"/><Relationship Id="rId8" Type="http://schemas.openxmlformats.org/officeDocument/2006/relationships/slideLayout" Target="../slideLayouts/slideLayout60.xml"/><Relationship Id="rId7" Type="http://schemas.openxmlformats.org/officeDocument/2006/relationships/slideLayout" Target="../slideLayouts/slideLayout59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4" Type="http://schemas.openxmlformats.org/officeDocument/2006/relationships/theme" Target="../theme/theme4.xml"/><Relationship Id="rId13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7.xml"/><Relationship Id="rId14" Type="http://schemas.openxmlformats.org/officeDocument/2006/relationships/theme" Target="../theme/theme5.xml"/><Relationship Id="rId13" Type="http://schemas.openxmlformats.org/officeDocument/2006/relationships/image" Target="../media/image2.png"/><Relationship Id="rId12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4" Type="http://schemas.openxmlformats.org/officeDocument/2006/relationships/theme" Target="../theme/theme6.xml"/><Relationship Id="rId13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36AB8F-9211-4DD1-B190-B4CC0967B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22A55C-94EA-4800-A5E2-B97DD4DA3D3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0.xml"/><Relationship Id="rId1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4.xml"/><Relationship Id="rId4" Type="http://schemas.openxmlformats.org/officeDocument/2006/relationships/tags" Target="../tags/tag4.xml"/><Relationship Id="rId3" Type="http://schemas.openxmlformats.org/officeDocument/2006/relationships/image" Target="../media/image23.jpeg"/><Relationship Id="rId2" Type="http://schemas.microsoft.com/office/2007/relationships/hdphoto" Target="../media/image22.wdp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tags" Target="../tags/tag5.xml"/><Relationship Id="rId1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72.xml"/><Relationship Id="rId5" Type="http://schemas.openxmlformats.org/officeDocument/2006/relationships/image" Target="../media/image9.png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46.xml"/><Relationship Id="rId7" Type="http://schemas.openxmlformats.org/officeDocument/2006/relationships/image" Target="../media/image9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2.xml"/><Relationship Id="rId3" Type="http://schemas.openxmlformats.org/officeDocument/2006/relationships/image" Target="../media/image10.png"/><Relationship Id="rId2" Type="http://schemas.microsoft.com/office/2007/relationships/media" Target="../media/media2.mp4"/><Relationship Id="rId1" Type="http://schemas.openxmlformats.org/officeDocument/2006/relationships/video" Target="NULL" TargetMode="Externa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4.xml"/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4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tags" Target="../tags/tag1.xml"/><Relationship Id="rId1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4.xml"/><Relationship Id="rId3" Type="http://schemas.openxmlformats.org/officeDocument/2006/relationships/tags" Target="../tags/tag3.xml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TOÁN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053" name="Group 13"/>
          <p:cNvGrpSpPr/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QUẬN LONG BIÊN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 LỢI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301319" y="4975745"/>
            <a:ext cx="1157769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BÀI: ÔN TẬP PHÉP CỘNG, PHÉP TRỪ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PHẠM VI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1000(T3)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876407" y="66782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16855" y="634570"/>
            <a:ext cx="9741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942" y="1594076"/>
            <a:ext cx="10563734" cy="2208666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2264212" y="3083868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1865218" y="2294303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6363965" y="3033712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5970287" y="2251982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10277169" y="2356215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9872357" y="3118354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9443732" y="2343515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074" name="Picture 2" descr="Children Jumping Cartoon HD Stock Images | Shutterstock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28"/>
          <a:stretch>
            <a:fillRect/>
          </a:stretch>
        </p:blipFill>
        <p:spPr bwMode="auto">
          <a:xfrm>
            <a:off x="2580147" y="3880134"/>
            <a:ext cx="5919422" cy="256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722242" y="6542468"/>
            <a:ext cx="1906074" cy="31553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658760" y="62089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1640" y="405633"/>
            <a:ext cx="1049160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12492" y="1924374"/>
            <a:ext cx="7767016" cy="3890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giải</a:t>
            </a:r>
            <a:endParaRPr kumimoji="0" lang="en-US" sz="2800" b="0" i="1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lớn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nhất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có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chữ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khác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nhau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987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bé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nhất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có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chữ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100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	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Hiệu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	     987 – 100 = 887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		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Đáp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887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146" name="Picture 2" descr="Happy Cute Little Kid Girl Play With Block Number | Art drawings for kids,  Kids cartoon characters, Numbers for kids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129" y="3439601"/>
            <a:ext cx="4723880" cy="341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826580" y="6503831"/>
            <a:ext cx="1706660" cy="2318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553" y="572621"/>
            <a:ext cx="2657988" cy="45247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8" y="3369292"/>
            <a:ext cx="2036252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66164" y="1699492"/>
            <a:ext cx="609600" cy="609600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loud 7"/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loud 8"/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7913" y="2309092"/>
            <a:ext cx="69457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cs typeface="+mn-cs"/>
              </a:rPr>
              <a:t>CHÀO TẠM BIỆT VÀ HẸN GẶP LẠI!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per Black" panose="0204060305050602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4240" y="214249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mừng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các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em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với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tiết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Toán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1" y="3985882"/>
            <a:ext cx="5160853" cy="274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713998"/>
            <a:ext cx="3644712" cy="1932367"/>
          </a:xfrm>
          <a:prstGeom prst="rect">
            <a:avLst/>
          </a:prstGeom>
        </p:spPr>
      </p:pic>
      <p:pic>
        <p:nvPicPr>
          <p:cNvPr id="11" name="Joy Gruttmann-Schnappi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30677" y="3173081"/>
            <a:ext cx="812800" cy="812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51689" y="2263767"/>
            <a:ext cx="58364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</a:rPr>
              <a:t>KHỞI ĐỘNG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Gummy Bear Song - Long English Versio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714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436914" y="816427"/>
            <a:ext cx="9601200" cy="5024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2696" y="-449060"/>
            <a:ext cx="11031795" cy="6769511"/>
            <a:chOff x="6362693" y="362006"/>
            <a:chExt cx="3114102" cy="4519819"/>
          </a:xfrm>
        </p:grpSpPr>
        <p:grpSp>
          <p:nvGrpSpPr>
            <p:cNvPr id="19" name="组合 6"/>
            <p:cNvGrpSpPr/>
            <p:nvPr/>
          </p:nvGrpSpPr>
          <p:grpSpPr>
            <a:xfrm>
              <a:off x="6378273" y="1282490"/>
              <a:ext cx="3083430" cy="3599335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矩形 11"/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24" name="矩形 12"/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  <a:sym typeface="Arial" panose="020B0604020202020204"/>
                </a:endParaRPr>
              </a:p>
            </p:txBody>
          </p:sp>
        </p:grpSp>
        <p:cxnSp>
          <p:nvCxnSpPr>
            <p:cNvPr id="25" name="直接连接符 8"/>
            <p:cNvCxnSpPr/>
            <p:nvPr/>
          </p:nvCxnSpPr>
          <p:spPr>
            <a:xfrm flipV="1">
              <a:off x="6362693" y="680236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9"/>
            <p:cNvCxnSpPr/>
            <p:nvPr/>
          </p:nvCxnSpPr>
          <p:spPr>
            <a:xfrm flipH="1" flipV="1">
              <a:off x="7751129" y="663134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椭圆 10"/>
            <p:cNvSpPr/>
            <p:nvPr/>
          </p:nvSpPr>
          <p:spPr>
            <a:xfrm>
              <a:off x="7705692" y="362006"/>
              <a:ext cx="440475" cy="77649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  <a:sym typeface="Arial" panose="020B0604020202020204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8" b="21217"/>
          <a:stretch>
            <a:fillRect/>
          </a:stretch>
        </p:blipFill>
        <p:spPr>
          <a:xfrm>
            <a:off x="1066800" y="1190559"/>
            <a:ext cx="10058400" cy="4957039"/>
          </a:xfrm>
          <a:prstGeom prst="rect">
            <a:avLst/>
          </a:prstGeom>
        </p:spPr>
      </p:pic>
      <p:pic>
        <p:nvPicPr>
          <p:cNvPr id="3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4512920"/>
            <a:ext cx="12230100" cy="234508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545765" y="1555785"/>
            <a:ext cx="7856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Thứ    ngày    tháng   năm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2022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461E64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823669" y="2248390"/>
            <a:ext cx="4836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Toán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461E64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766188" y="2965538"/>
            <a:ext cx="10140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 panose="020B0604020202020204"/>
                <a:sym typeface="Arial" panose="020B0604020202020204"/>
              </a:rPr>
              <a:t>Bài 70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 panose="020B0604020202020204"/>
                <a:sym typeface="Arial" panose="020B0604020202020204"/>
              </a:rPr>
              <a:t>: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5H Normal" panose="020B0603050302020204" pitchFamily="34" charset="0"/>
                <a:ea typeface="HP001" panose="020B0603050302020204" pitchFamily="34" charset="0"/>
                <a:cs typeface="HP001 5H Normal" panose="020B0603050302020204" pitchFamily="34" charset="0"/>
                <a:sym typeface="Arial" panose="020B0604020202020204"/>
              </a:rPr>
              <a:t>Ô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 panose="020B0604020202020204"/>
                <a:sym typeface="Arial" panose="020B0604020202020204"/>
              </a:rPr>
              <a:t>n tập phép cộng, phép trừ trong phạm vi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461E64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235" y="4267463"/>
            <a:ext cx="3366935" cy="206950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78079" y="3657984"/>
            <a:ext cx="10140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 panose="020B0604020202020204"/>
                <a:sym typeface="Arial" panose="020B0604020202020204"/>
              </a:rPr>
              <a:t>100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 panose="020B0604020202020204"/>
                <a:sym typeface="Arial" panose="020B0604020202020204"/>
              </a:rPr>
              <a:t>0 (t3)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461E64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61" cy="6858000"/>
          </a:xfrm>
        </p:spPr>
      </p:pic>
      <p:sp>
        <p:nvSpPr>
          <p:cNvPr id="6" name="TextBox 5"/>
          <p:cNvSpPr txBox="1"/>
          <p:nvPr/>
        </p:nvSpPr>
        <p:spPr>
          <a:xfrm>
            <a:off x="3408218" y="544945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ea typeface="Microsoft YaHei" panose="020B0503020204020204" charset="-122"/>
                <a:cs typeface="+mn-cs"/>
              </a:rPr>
              <a:t>YÊU CẦU CẦN ĐẠT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per Black" panose="02040603050506020204" pitchFamily="18" charset="0"/>
              <a:ea typeface="Microsoft YaHei" panose="020B0503020204020204" charset="-122"/>
              <a:cs typeface="+mn-cs"/>
            </a:endParaRP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638" y="1535734"/>
            <a:ext cx="515341" cy="850550"/>
          </a:xfrm>
          <a:prstGeom prst="rect">
            <a:avLst/>
          </a:prstGeom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638" y="2843899"/>
            <a:ext cx="745036" cy="8505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24364" y="1422400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 hiện được phép cộng, phép trừ trong phạm vi 1000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3600" y="2730565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 hiện được cộng, trừ nhẩm; so sánh được các số trong phạm vi 1000.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582" y="4044982"/>
            <a:ext cx="546362" cy="9723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24364" y="4105898"/>
            <a:ext cx="9587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 được bài toán có nội dung thực tiễn liên quan đến phép cộng, phép trừ trong phạm vi 1000.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95592" y="75369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8057" y="710744"/>
            <a:ext cx="3740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3213" y="2914217"/>
            <a:ext cx="6709987" cy="156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Tổng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564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82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646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546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38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0298" y="1349282"/>
            <a:ext cx="4697121" cy="156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Hiệu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783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745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38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83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48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3213" y="4578621"/>
            <a:ext cx="7255677" cy="156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tính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347 + 30 – 96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377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218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281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49590" y="2354662"/>
            <a:ext cx="559555" cy="5595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49589" y="3917146"/>
            <a:ext cx="559555" cy="5595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224816" y="5683470"/>
            <a:ext cx="559555" cy="5595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50" name="Picture 2" descr="Happy Cute Little Kid Boy With Light Idea | Art drawings for kids, Kids  cartoon characters, Cartoon kids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76" y="1191015"/>
            <a:ext cx="4030034" cy="44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762186" y="6529589"/>
            <a:ext cx="1906073" cy="21894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030167" y="92623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24807" y="901889"/>
            <a:ext cx="1054112" cy="523220"/>
            <a:chOff x="1931814" y="1440654"/>
            <a:chExt cx="1054112" cy="523220"/>
          </a:xfrm>
        </p:grpSpPr>
        <p:grpSp>
          <p:nvGrpSpPr>
            <p:cNvPr id="6" name="Group 5"/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8" name="Rectangle: Rounded Corners 7"/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Số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?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188882" y="4428305"/>
            <a:ext cx="9899637" cy="1916174"/>
            <a:chOff x="1241757" y="2062287"/>
            <a:chExt cx="9899637" cy="1916174"/>
          </a:xfrm>
        </p:grpSpPr>
        <p:sp>
          <p:nvSpPr>
            <p:cNvPr id="11" name="Oval 10"/>
            <p:cNvSpPr/>
            <p:nvPr/>
          </p:nvSpPr>
          <p:spPr>
            <a:xfrm>
              <a:off x="7232798" y="2062287"/>
              <a:ext cx="1221436" cy="12214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46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5089479" y="2673005"/>
              <a:ext cx="2143319" cy="41589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2274879" y="2808270"/>
              <a:ext cx="1905235" cy="18247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 rot="381547">
              <a:off x="2384825" y="2330539"/>
              <a:ext cx="13227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– 600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rot="21056098">
              <a:off x="5559325" y="2330536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+ 63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Rectangle: Rounded Corners 15"/>
            <p:cNvSpPr/>
            <p:nvPr/>
          </p:nvSpPr>
          <p:spPr>
            <a:xfrm>
              <a:off x="1241757" y="2324100"/>
              <a:ext cx="1003644" cy="1003644"/>
            </a:xfrm>
            <a:prstGeom prst="roundRect">
              <a:avLst/>
            </a:prstGeom>
            <a:solidFill>
              <a:srgbClr val="F7941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800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9722378" y="2784397"/>
              <a:ext cx="1419016" cy="1194064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rgbClr val="90E3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/>
            <p:cNvSpPr/>
            <p:nvPr/>
          </p:nvSpPr>
          <p:spPr>
            <a:xfrm rot="3068126">
              <a:off x="4107535" y="2826721"/>
              <a:ext cx="1003644" cy="10036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417988" y="3035356"/>
              <a:ext cx="433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626707" y="2405970"/>
              <a:ext cx="433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22" name="Straight Arrow Connector 21"/>
            <p:cNvCxnSpPr>
              <a:endCxn id="17" idx="1"/>
            </p:cNvCxnSpPr>
            <p:nvPr/>
          </p:nvCxnSpPr>
          <p:spPr>
            <a:xfrm>
              <a:off x="8454234" y="2717032"/>
              <a:ext cx="1622898" cy="66439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 rot="1430509">
              <a:off x="8854461" y="2506969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– 8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6" name="Rectangle: Rounded Corners 25"/>
          <p:cNvSpPr/>
          <p:nvPr/>
        </p:nvSpPr>
        <p:spPr>
          <a:xfrm>
            <a:off x="4044678" y="5504999"/>
            <a:ext cx="1023608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7337097" y="4856917"/>
            <a:ext cx="928499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263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Rectangle: Rounded Corners 27"/>
          <p:cNvSpPr/>
          <p:nvPr/>
        </p:nvSpPr>
        <p:spPr>
          <a:xfrm>
            <a:off x="9919254" y="5895879"/>
            <a:ext cx="919514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255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1188882" y="1728618"/>
            <a:ext cx="9652004" cy="1694175"/>
            <a:chOff x="1174345" y="1888782"/>
            <a:chExt cx="9652004" cy="1694175"/>
          </a:xfrm>
        </p:grpSpPr>
        <p:cxnSp>
          <p:nvCxnSpPr>
            <p:cNvPr id="43" name="Straight Arrow Connector 42"/>
            <p:cNvCxnSpPr/>
            <p:nvPr/>
          </p:nvCxnSpPr>
          <p:spPr>
            <a:xfrm flipV="1">
              <a:off x="8227488" y="2672011"/>
              <a:ext cx="1520394" cy="32573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/>
          </p:nvGrpSpPr>
          <p:grpSpPr>
            <a:xfrm>
              <a:off x="1174345" y="1888782"/>
              <a:ext cx="9652004" cy="1694175"/>
              <a:chOff x="1174345" y="1888782"/>
              <a:chExt cx="9652004" cy="1694175"/>
            </a:xfrm>
          </p:grpSpPr>
          <p:sp>
            <p:nvSpPr>
              <p:cNvPr id="41" name="Rectangle 40"/>
              <p:cNvSpPr/>
              <p:nvPr/>
            </p:nvSpPr>
            <p:spPr>
              <a:xfrm rot="3068126">
                <a:off x="4198520" y="1888782"/>
                <a:ext cx="1003644" cy="100364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>
                <a:off x="1174345" y="1924487"/>
                <a:ext cx="9652004" cy="1658470"/>
                <a:chOff x="1174345" y="1924487"/>
                <a:chExt cx="9652004" cy="1658470"/>
              </a:xfrm>
            </p:grpSpPr>
            <p:grpSp>
              <p:nvGrpSpPr>
                <p:cNvPr id="33" name="Group 32"/>
                <p:cNvGrpSpPr/>
                <p:nvPr/>
              </p:nvGrpSpPr>
              <p:grpSpPr>
                <a:xfrm>
                  <a:off x="1174345" y="1924487"/>
                  <a:ext cx="9652004" cy="1658470"/>
                  <a:chOff x="1724807" y="2145643"/>
                  <a:chExt cx="7461229" cy="1282037"/>
                </a:xfrm>
              </p:grpSpPr>
              <p:sp>
                <p:nvSpPr>
                  <p:cNvPr id="34" name="Oval 33"/>
                  <p:cNvSpPr/>
                  <p:nvPr/>
                </p:nvSpPr>
                <p:spPr>
                  <a:xfrm>
                    <a:off x="1724807" y="2483481"/>
                    <a:ext cx="944199" cy="944199"/>
                  </a:xfrm>
                  <a:prstGeom prst="ellipse">
                    <a:avLst/>
                  </a:prstGeom>
                  <a:solidFill>
                    <a:srgbClr val="B46AA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95000"/>
                          </a:prstClr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rPr>
                      <a:t>340</a:t>
                    </a: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35" name="Straight Arrow Connector 34"/>
                  <p:cNvCxnSpPr>
                    <a:stCxn id="34" idx="6"/>
                  </p:cNvCxnSpPr>
                  <p:nvPr/>
                </p:nvCxnSpPr>
                <p:spPr>
                  <a:xfrm flipV="1">
                    <a:off x="2669006" y="2682183"/>
                    <a:ext cx="1408958" cy="273397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Arrow Connector 35"/>
                  <p:cNvCxnSpPr/>
                  <p:nvPr/>
                </p:nvCxnSpPr>
                <p:spPr>
                  <a:xfrm>
                    <a:off x="4989236" y="2556494"/>
                    <a:ext cx="1358033" cy="334007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TextBox 36"/>
                  <p:cNvSpPr txBox="1"/>
                  <p:nvPr/>
                </p:nvSpPr>
                <p:spPr>
                  <a:xfrm rot="1003038">
                    <a:off x="5283377" y="2297666"/>
                    <a:ext cx="846594" cy="45204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rPr>
                      <a:t>– 45 </a:t>
                    </a:r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TextBox 37"/>
                  <p:cNvSpPr txBox="1"/>
                  <p:nvPr/>
                </p:nvSpPr>
                <p:spPr>
                  <a:xfrm rot="21056098">
                    <a:off x="2949824" y="2408061"/>
                    <a:ext cx="829724" cy="4520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rPr>
                      <a:t>+ 50 </a:t>
                    </a:r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Rectangle: Rounded Corners 38"/>
                  <p:cNvSpPr/>
                  <p:nvPr/>
                </p:nvSpPr>
                <p:spPr>
                  <a:xfrm>
                    <a:off x="6374956" y="2501964"/>
                    <a:ext cx="775841" cy="775841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rPr>
                      <a:t>?</a:t>
                    </a:r>
                    <a:endPara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" name="Isosceles Triangle 39"/>
                  <p:cNvSpPr/>
                  <p:nvPr/>
                </p:nvSpPr>
                <p:spPr>
                  <a:xfrm rot="19578233">
                    <a:off x="8089103" y="2145643"/>
                    <a:ext cx="1096933" cy="923040"/>
                  </a:xfrm>
                  <a:prstGeom prst="triangle">
                    <a:avLst/>
                  </a:prstGeom>
                  <a:solidFill>
                    <a:schemeClr val="bg1"/>
                  </a:solidFill>
                  <a:ln w="38100">
                    <a:solidFill>
                      <a:srgbClr val="90E3E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2" name="TextBox 41"/>
                <p:cNvSpPr txBox="1"/>
                <p:nvPr/>
              </p:nvSpPr>
              <p:spPr>
                <a:xfrm>
                  <a:off x="4492690" y="2093044"/>
                  <a:ext cx="43361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?</a:t>
                  </a: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10021291" y="2387463"/>
                  <a:ext cx="43361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?</a:t>
                  </a: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 rot="21056098">
                  <a:off x="8570757" y="2313709"/>
                  <a:ext cx="81076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+ 6</a:t>
                  </a: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7" name="TextBox 46"/>
          <p:cNvSpPr txBox="1"/>
          <p:nvPr/>
        </p:nvSpPr>
        <p:spPr>
          <a:xfrm>
            <a:off x="733492" y="179021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83615" y="3915126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9" name="Rectangle: Rounded Corners 48"/>
          <p:cNvSpPr/>
          <p:nvPr/>
        </p:nvSpPr>
        <p:spPr>
          <a:xfrm>
            <a:off x="4241126" y="2022887"/>
            <a:ext cx="944873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390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0" name="Rectangle: Rounded Corners 49"/>
          <p:cNvSpPr/>
          <p:nvPr/>
        </p:nvSpPr>
        <p:spPr>
          <a:xfrm>
            <a:off x="7232822" y="2555573"/>
            <a:ext cx="926914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345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1" name="Rectangle: Rounded Corners 50"/>
          <p:cNvSpPr/>
          <p:nvPr/>
        </p:nvSpPr>
        <p:spPr>
          <a:xfrm rot="21336437">
            <a:off x="9846434" y="2327002"/>
            <a:ext cx="892777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351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62419" y="6490952"/>
            <a:ext cx="1854325" cy="27045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49" grpId="0" animBg="1"/>
      <p:bldP spid="50" grpId="0" animBg="1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36286"/>
          <a:stretch>
            <a:fillRect/>
          </a:stretch>
        </p:blipFill>
        <p:spPr>
          <a:xfrm>
            <a:off x="1093833" y="1347333"/>
            <a:ext cx="4392567" cy="318112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5173" y="5217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12495" y="521747"/>
            <a:ext cx="50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42058" y="1242762"/>
            <a:ext cx="3817968" cy="2418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Tóm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tắt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      : 119 cm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        : 98 cm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Mi : … cm?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9113" y="3738426"/>
            <a:ext cx="6464709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giải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Mai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hơn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Mi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xăng-ti-mét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119 – 98 = 21 (cm)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Đáp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21 cm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865217" y="6503831"/>
            <a:ext cx="1738648" cy="2318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build="p"/>
    </p:bldLst>
  </p:timing>
</p:sld>
</file>

<file path=ppt/tags/tag1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1194</Words>
  <Application>WPS Presentation</Application>
  <PresentationFormat>Widescreen</PresentationFormat>
  <Paragraphs>141</Paragraphs>
  <Slides>12</Slides>
  <Notes>3</Notes>
  <HiddenSlides>0</HiddenSlides>
  <MMClips>3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12</vt:i4>
      </vt:variant>
    </vt:vector>
  </HeadingPairs>
  <TitlesOfParts>
    <vt:vector size="41" baseType="lpstr">
      <vt:lpstr>Arial</vt:lpstr>
      <vt:lpstr>SimSun</vt:lpstr>
      <vt:lpstr>Wingdings</vt:lpstr>
      <vt:lpstr>Arial</vt:lpstr>
      <vt:lpstr>Calibri</vt:lpstr>
      <vt:lpstr>Times New Roman</vt:lpstr>
      <vt:lpstr>Times New Roman</vt:lpstr>
      <vt:lpstr>字魂17号-萌趣果冻体</vt:lpstr>
      <vt:lpstr>#9Slide03 NettoOTLight</vt:lpstr>
      <vt:lpstr>Microsoft YaHei</vt:lpstr>
      <vt:lpstr>方正正黑简体</vt:lpstr>
      <vt:lpstr>Calibri</vt:lpstr>
      <vt:lpstr>黑体</vt:lpstr>
      <vt:lpstr>HP001 4 hàng</vt:lpstr>
      <vt:lpstr>HP001</vt:lpstr>
      <vt:lpstr>HP001 4 hang 1 ô ly</vt:lpstr>
      <vt:lpstr>HP001 5H Normal</vt:lpstr>
      <vt:lpstr>UTM Cooper Black</vt:lpstr>
      <vt:lpstr>Cooper Black</vt:lpstr>
      <vt:lpstr>Cambria</vt:lpstr>
      <vt:lpstr>Arial Unicode MS</vt:lpstr>
      <vt:lpstr>Calibri Light</vt:lpstr>
      <vt:lpstr>Segoe Print</vt:lpstr>
      <vt:lpstr>1_Office Theme</vt:lpstr>
      <vt:lpstr>Office Theme</vt:lpstr>
      <vt:lpstr>Office 主题​​</vt:lpstr>
      <vt:lpstr>1_Office 主题</vt:lpstr>
      <vt:lpstr>3_Office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7405</dc:creator>
  <cp:lastModifiedBy>Admin</cp:lastModifiedBy>
  <cp:revision>4</cp:revision>
  <dcterms:created xsi:type="dcterms:W3CDTF">2022-03-31T11:34:00Z</dcterms:created>
  <dcterms:modified xsi:type="dcterms:W3CDTF">2023-07-21T02:49:42Z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86FA3933D0AE46AF83686594E469E8B9</vt:lpwstr>
  </property>
  <property fmtid="{D5CDD505-2E9C-101B-9397-08002B2CF9AE}" pid="3" name="KSOProductBuildVer">
    <vt:lpwstr>1033-11.2.0.11537</vt:lpwstr>
  </property>
</Properties>
</file>