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handoutMasterIdLst>
    <p:handoutMasterId r:id="rId14"/>
  </p:handoutMasterIdLst>
  <p:sldIdLst>
    <p:sldId id="308" r:id="rId4"/>
    <p:sldId id="295" r:id="rId5"/>
    <p:sldId id="298" r:id="rId6"/>
    <p:sldId id="300" r:id="rId7"/>
    <p:sldId id="299" r:id="rId8"/>
    <p:sldId id="280" r:id="rId9"/>
    <p:sldId id="301" r:id="rId10"/>
    <p:sldId id="305" r:id="rId11"/>
    <p:sldId id="306" r:id="rId12"/>
    <p:sldId id="30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81"/>
    <a:srgbClr val="E5C53E"/>
    <a:srgbClr val="13AF5E"/>
    <a:srgbClr val="47B298"/>
    <a:srgbClr val="FF6969"/>
    <a:srgbClr val="F9DAD8"/>
    <a:srgbClr val="6FCDE9"/>
    <a:srgbClr val="FA2C42"/>
    <a:srgbClr val="C4E8F5"/>
    <a:srgbClr val="F8A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2" Type="http://schemas.openxmlformats.org/officeDocument/2006/relationships/theme" Target="../theme/theme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lang="vi-V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3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jpe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TỰ NHIÊN VÀ XÃ HỘI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659862" y="5503439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t="4874"/>
          <a:stretch>
            <a:fillRect/>
          </a:stretch>
        </p:blipFill>
        <p:spPr>
          <a:xfrm>
            <a:off x="2665200" y="2025373"/>
            <a:ext cx="6832569" cy="4091179"/>
          </a:xfrm>
          <a:prstGeom prst="roundRect">
            <a:avLst>
              <a:gd name="adj" fmla="val 10165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25257" y="213359"/>
            <a:ext cx="7866743" cy="157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bên</a:t>
            </a:r>
            <a:r>
              <a:rPr lang="en-US" sz="2800" dirty="0" smtClean="0"/>
              <a:t> </a:t>
            </a:r>
            <a:r>
              <a:rPr lang="en-US" sz="2800" dirty="0" err="1" smtClean="0"/>
              <a:t>miêu</a:t>
            </a:r>
            <a:r>
              <a:rPr lang="en-US" sz="2800" dirty="0" smtClean="0"/>
              <a:t> </a:t>
            </a:r>
            <a:r>
              <a:rPr lang="en-US" sz="2800" dirty="0" err="1" smtClean="0"/>
              <a:t>tả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thiệt</a:t>
            </a:r>
            <a:r>
              <a:rPr lang="en-US" sz="2800" dirty="0" smtClean="0"/>
              <a:t> </a:t>
            </a:r>
            <a:r>
              <a:rPr lang="en-US" sz="2800" dirty="0" err="1" smtClean="0"/>
              <a:t>hại</a:t>
            </a:r>
            <a:r>
              <a:rPr lang="en-US" sz="2800" dirty="0" smtClean="0"/>
              <a:t> do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gây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? Theo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chúng</a:t>
            </a:r>
            <a:r>
              <a:rPr lang="en-US" sz="2800" dirty="0" smtClean="0"/>
              <a:t> ta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ứng</a:t>
            </a:r>
            <a:r>
              <a:rPr lang="en-US" sz="2800" dirty="0" smtClean="0"/>
              <a:t> </a:t>
            </a:r>
            <a:r>
              <a:rPr lang="en-US" sz="2800" dirty="0" err="1" smtClean="0"/>
              <a:t>phó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đó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3414693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8A513"/>
                </a:solidFill>
              </a:rPr>
              <a:t>Bay </a:t>
            </a:r>
            <a:r>
              <a:rPr lang="en-US" sz="2800" b="1" dirty="0" err="1" smtClean="0">
                <a:solidFill>
                  <a:srgbClr val="F8A513"/>
                </a:solidFill>
              </a:rPr>
              <a:t>ngói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trên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mái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nhà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44800" y="2598057"/>
            <a:ext cx="2627086" cy="1770743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1542" y="2598057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289197">
            <a:off x="5696125" y="4749190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9907371" y="3287485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8A513"/>
                </a:solidFill>
              </a:rPr>
              <a:t>Cột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điện</a:t>
            </a:r>
            <a:r>
              <a:rPr lang="en-US" sz="2800" b="1" dirty="0" smtClean="0">
                <a:solidFill>
                  <a:srgbClr val="F8A513"/>
                </a:solidFill>
              </a:rPr>
              <a:t>, </a:t>
            </a:r>
            <a:r>
              <a:rPr lang="en-US" sz="2800" b="1" dirty="0" err="1" smtClean="0">
                <a:solidFill>
                  <a:srgbClr val="F8A513"/>
                </a:solidFill>
              </a:rPr>
              <a:t>cây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đổ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3942001" y="6187732"/>
            <a:ext cx="46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7B298"/>
                </a:solidFill>
              </a:rPr>
              <a:t>Thiệt</a:t>
            </a:r>
            <a:r>
              <a:rPr lang="en-US" sz="2800" b="1" dirty="0" smtClean="0">
                <a:solidFill>
                  <a:srgbClr val="47B298"/>
                </a:solidFill>
              </a:rPr>
              <a:t> </a:t>
            </a:r>
            <a:r>
              <a:rPr lang="en-US" sz="2800" b="1" dirty="0" err="1" smtClean="0">
                <a:solidFill>
                  <a:srgbClr val="47B298"/>
                </a:solidFill>
              </a:rPr>
              <a:t>hãi</a:t>
            </a:r>
            <a:r>
              <a:rPr lang="en-US" sz="2800" b="1" dirty="0" smtClean="0">
                <a:solidFill>
                  <a:srgbClr val="47B298"/>
                </a:solidFill>
              </a:rPr>
              <a:t> do </a:t>
            </a:r>
            <a:r>
              <a:rPr lang="en-US" sz="2800" b="1" dirty="0" err="1" smtClean="0">
                <a:solidFill>
                  <a:srgbClr val="47B298"/>
                </a:solidFill>
              </a:rPr>
              <a:t>bão</a:t>
            </a:r>
            <a:r>
              <a:rPr lang="en-US" sz="2800" b="1" dirty="0" smtClean="0">
                <a:solidFill>
                  <a:srgbClr val="47B298"/>
                </a:solidFill>
              </a:rPr>
              <a:t> </a:t>
            </a:r>
            <a:r>
              <a:rPr lang="en-US" sz="2800" b="1" dirty="0" err="1" smtClean="0">
                <a:solidFill>
                  <a:srgbClr val="47B298"/>
                </a:solidFill>
              </a:rPr>
              <a:t>gây</a:t>
            </a:r>
            <a:r>
              <a:rPr lang="en-US" sz="2800" b="1" dirty="0" smtClean="0">
                <a:solidFill>
                  <a:srgbClr val="47B298"/>
                </a:solidFill>
              </a:rPr>
              <a:t> </a:t>
            </a:r>
            <a:r>
              <a:rPr lang="en-US" sz="2800" b="1" dirty="0" err="1" smtClean="0">
                <a:solidFill>
                  <a:srgbClr val="47B298"/>
                </a:solidFill>
              </a:rPr>
              <a:t>ra</a:t>
            </a:r>
            <a:endParaRPr lang="en-US" sz="2800" b="1" dirty="0">
              <a:solidFill>
                <a:srgbClr val="47B29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 animBg="1"/>
      <p:bldP spid="11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thiên</a:t>
            </a:r>
            <a:r>
              <a:rPr lang="en-US" sz="2400" dirty="0" smtClean="0"/>
              <a:t> tai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7143" y="5868014"/>
            <a:ext cx="29821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Giông</a:t>
            </a:r>
            <a:r>
              <a:rPr lang="en-US" sz="2800" dirty="0" smtClean="0"/>
              <a:t> </a:t>
            </a:r>
            <a:r>
              <a:rPr lang="en-US" sz="2800" dirty="0" err="1" smtClean="0"/>
              <a:t>sét</a:t>
            </a:r>
            <a:r>
              <a:rPr lang="en-US" sz="2800" dirty="0" smtClean="0"/>
              <a:t>, </a:t>
            </a:r>
            <a:r>
              <a:rPr lang="en-US" sz="2800" dirty="0" err="1" smtClean="0"/>
              <a:t>bão</a:t>
            </a:r>
            <a:endParaRPr lang="en-US" sz="2800" dirty="0"/>
          </a:p>
        </p:txBody>
      </p:sp>
      <p:pic>
        <p:nvPicPr>
          <p:cNvPr id="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44129" r="9616" b="35994"/>
          <a:stretch>
            <a:fillRect/>
          </a:stretch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7082" y="4913907"/>
            <a:ext cx="4458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7722" y="4970001"/>
            <a:ext cx="462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50293" y="5868014"/>
            <a:ext cx="5556225" cy="547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/>
      <p:bldP spid="10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68335" r="9616" b="11788"/>
          <a:stretch>
            <a:fillRect/>
          </a:stretch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thiên</a:t>
            </a:r>
            <a:r>
              <a:rPr lang="en-US" sz="2400" dirty="0" smtClean="0"/>
              <a:t> tai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83769" y="4913907"/>
            <a:ext cx="498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0412" y="4970001"/>
            <a:ext cx="439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278" y="5868014"/>
            <a:ext cx="44373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311136" y="5437127"/>
            <a:ext cx="23573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Giông</a:t>
            </a:r>
            <a:r>
              <a:rPr lang="en-US" sz="2800" dirty="0" smtClean="0"/>
              <a:t>, </a:t>
            </a:r>
            <a:r>
              <a:rPr lang="en-US" sz="2800" dirty="0" err="1" smtClean="0"/>
              <a:t>bão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thiên</a:t>
            </a:r>
            <a:r>
              <a:rPr lang="en-US" sz="2400" dirty="0" smtClean="0"/>
              <a:t> tai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668970" y="4913907"/>
            <a:ext cx="345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442" y="4970001"/>
            <a:ext cx="297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" y="1435047"/>
            <a:ext cx="10262575" cy="3557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5477" y="5437127"/>
            <a:ext cx="24454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/>
              <a:t>- </a:t>
            </a:r>
            <a:r>
              <a:rPr lang="en-US" sz="2800" dirty="0" err="1" smtClean="0"/>
              <a:t>Hạn</a:t>
            </a:r>
            <a:r>
              <a:rPr lang="en-US" sz="2800" dirty="0" smtClean="0"/>
              <a:t> </a:t>
            </a:r>
            <a:r>
              <a:rPr lang="en-US" sz="2800" dirty="0" err="1" smtClean="0"/>
              <a:t>hán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27794" y="5437127"/>
            <a:ext cx="45894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Lũ</a:t>
            </a:r>
            <a:r>
              <a:rPr lang="en-US" sz="2800" dirty="0" smtClean="0"/>
              <a:t> </a:t>
            </a:r>
            <a:r>
              <a:rPr lang="en-US" sz="2800" dirty="0" err="1" smtClean="0"/>
              <a:t>lụt</a:t>
            </a:r>
            <a:r>
              <a:rPr lang="en-US" sz="2800" dirty="0" smtClean="0"/>
              <a:t>, </a:t>
            </a:r>
            <a:r>
              <a:rPr lang="en-US" sz="2800" dirty="0" err="1" smtClean="0"/>
              <a:t>lũ</a:t>
            </a:r>
            <a:r>
              <a:rPr lang="en-US" sz="2800" dirty="0" smtClean="0"/>
              <a:t> </a:t>
            </a:r>
            <a:r>
              <a:rPr lang="en-US" sz="2800" dirty="0" err="1" smtClean="0"/>
              <a:t>quét</a:t>
            </a:r>
            <a:r>
              <a:rPr lang="en-US" sz="2800" dirty="0" smtClean="0"/>
              <a:t>, </a:t>
            </a:r>
            <a:r>
              <a:rPr lang="en-US" sz="2800" dirty="0" err="1" smtClean="0"/>
              <a:t>sạt</a:t>
            </a:r>
            <a:r>
              <a:rPr lang="en-US" sz="2800" dirty="0" smtClean="0"/>
              <a:t> </a:t>
            </a:r>
            <a:r>
              <a:rPr lang="en-US" sz="2800" dirty="0" err="1" smtClean="0"/>
              <a:t>lở</a:t>
            </a:r>
            <a:r>
              <a:rPr lang="en-US" sz="2800" dirty="0" smtClean="0"/>
              <a:t> </a:t>
            </a:r>
            <a:r>
              <a:rPr lang="en-US" sz="2800" dirty="0" err="1" smtClean="0"/>
              <a:t>đất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gặp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xử</a:t>
            </a:r>
            <a:r>
              <a:rPr lang="en-US" sz="2800" dirty="0" smtClean="0"/>
              <a:t>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00397" y="1600199"/>
            <a:ext cx="9972339" cy="4175312"/>
            <a:chOff x="1100397" y="1721223"/>
            <a:chExt cx="9972339" cy="4175312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5" t="41017" r="8058" b="35853"/>
            <a:stretch>
              <a:fillRect/>
            </a:stretch>
          </p:blipFill>
          <p:spPr bwMode="auto">
            <a:xfrm>
              <a:off x="1100397" y="1721223"/>
              <a:ext cx="9972339" cy="403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29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01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9561" y="5526740"/>
            <a:ext cx="498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0397" y="1244546"/>
            <a:ext cx="9972339" cy="4389770"/>
            <a:chOff x="1100397" y="1365570"/>
            <a:chExt cx="9972339" cy="4389770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5" t="62999" r="7638" b="12335"/>
            <a:stretch>
              <a:fillRect/>
            </a:stretch>
          </p:blipFill>
          <p:spPr bwMode="auto">
            <a:xfrm>
              <a:off x="1100397" y="1453435"/>
              <a:ext cx="9972339" cy="43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66022" y="1365570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436" y="1375578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gặp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xử</a:t>
            </a:r>
            <a:r>
              <a:rPr lang="en-US" sz="2800" dirty="0" smtClean="0"/>
              <a:t>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710192" y="5526740"/>
            <a:ext cx="18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025" y="294373"/>
            <a:ext cx="572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hướng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dẫn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68731" y="1712943"/>
            <a:ext cx="10610850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Lắng</a:t>
            </a:r>
            <a:r>
              <a:rPr lang="en-US" sz="2800" dirty="0" smtClean="0"/>
              <a:t> </a:t>
            </a:r>
            <a:r>
              <a:rPr lang="en-US" sz="2800" dirty="0" err="1" smtClean="0"/>
              <a:t>nghe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hướng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dẫn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đia</a:t>
            </a:r>
            <a:r>
              <a:rPr lang="en-US" sz="2800" dirty="0" smtClean="0"/>
              <a:t> </a:t>
            </a:r>
            <a:r>
              <a:rPr lang="en-US" sz="2800" dirty="0" err="1" smtClean="0"/>
              <a:t>phương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sơ</a:t>
            </a:r>
            <a:r>
              <a:rPr lang="en-US" sz="2800" dirty="0" smtClean="0"/>
              <a:t> </a:t>
            </a:r>
            <a:r>
              <a:rPr lang="en-US" sz="2800" dirty="0" err="1" smtClean="0"/>
              <a:t>tán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lưu</a:t>
            </a:r>
            <a:r>
              <a:rPr lang="en-US" sz="2800" dirty="0" smtClean="0"/>
              <a:t> ý:</a:t>
            </a:r>
            <a:endParaRPr lang="en-US" sz="2800" dirty="0" smtClean="0"/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 smtClean="0"/>
              <a:t>Mang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thiết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 smtClean="0"/>
              <a:t>Nhanh</a:t>
            </a:r>
            <a:r>
              <a:rPr lang="en-US" sz="2800" dirty="0" smtClean="0"/>
              <a:t> </a:t>
            </a:r>
            <a:r>
              <a:rPr lang="en-US" sz="2800" dirty="0" err="1" smtClean="0"/>
              <a:t>chóng</a:t>
            </a:r>
            <a:r>
              <a:rPr lang="en-US" sz="2800" dirty="0" smtClean="0"/>
              <a:t> di </a:t>
            </a:r>
            <a:r>
              <a:rPr lang="en-US" sz="2800" dirty="0" err="1" smtClean="0"/>
              <a:t>chuyển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an </a:t>
            </a:r>
            <a:r>
              <a:rPr lang="en-US" sz="2800" dirty="0" err="1" smtClean="0"/>
              <a:t>toàn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 smtClean="0"/>
              <a:t>Tránh</a:t>
            </a:r>
            <a:r>
              <a:rPr lang="en-US" sz="2800" dirty="0" smtClean="0"/>
              <a:t> </a:t>
            </a:r>
            <a:r>
              <a:rPr lang="en-US" sz="2800" dirty="0" err="1" smtClean="0"/>
              <a:t>xa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nguy</a:t>
            </a:r>
            <a:r>
              <a:rPr lang="en-US" sz="2800" dirty="0" smtClean="0"/>
              <a:t> </a:t>
            </a:r>
            <a:r>
              <a:rPr lang="en-US" sz="2800" dirty="0" err="1" smtClean="0"/>
              <a:t>hiểm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vùng</a:t>
            </a:r>
            <a:r>
              <a:rPr lang="en-US" sz="2800" dirty="0" smtClean="0"/>
              <a:t> </a:t>
            </a:r>
            <a:r>
              <a:rPr lang="en-US" sz="2800" dirty="0" err="1" smtClean="0"/>
              <a:t>trũng</a:t>
            </a:r>
            <a:r>
              <a:rPr lang="en-US" sz="2800" dirty="0" smtClean="0"/>
              <a:t> </a:t>
            </a:r>
            <a:r>
              <a:rPr lang="en-US" sz="2800" dirty="0" err="1" smtClean="0"/>
              <a:t>thấp</a:t>
            </a:r>
            <a:r>
              <a:rPr lang="en-US" sz="2800" dirty="0" smtClean="0"/>
              <a:t>, </a:t>
            </a:r>
            <a:r>
              <a:rPr lang="en-US" sz="2800" dirty="0" err="1" smtClean="0"/>
              <a:t>sông</a:t>
            </a:r>
            <a:r>
              <a:rPr lang="en-US" sz="2800" dirty="0" smtClean="0"/>
              <a:t>, </a:t>
            </a:r>
            <a:r>
              <a:rPr lang="en-US" sz="2800" dirty="0" err="1" smtClean="0"/>
              <a:t>suối</a:t>
            </a:r>
            <a:r>
              <a:rPr lang="en-US" sz="2800" dirty="0" smtClean="0"/>
              <a:t>; </a:t>
            </a:r>
            <a:r>
              <a:rPr lang="en-US" sz="2800" dirty="0" err="1" smtClean="0"/>
              <a:t>hồ</a:t>
            </a:r>
            <a:r>
              <a:rPr lang="en-US" sz="2800" dirty="0" smtClean="0"/>
              <a:t> , </a:t>
            </a:r>
            <a:r>
              <a:rPr lang="en-US" sz="2800" dirty="0" err="1" smtClean="0"/>
              <a:t>ao</a:t>
            </a:r>
            <a:r>
              <a:rPr lang="en-US" sz="2800" dirty="0" smtClean="0"/>
              <a:t>,..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 b="4038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408" y="163745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sắp</a:t>
            </a:r>
            <a:r>
              <a:rPr lang="en-US" sz="2800" dirty="0" smtClean="0"/>
              <a:t> </a:t>
            </a:r>
            <a:r>
              <a:rPr lang="en-US" sz="2800" dirty="0" err="1" smtClean="0"/>
              <a:t>xảy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</a:t>
            </a:r>
            <a:r>
              <a:rPr lang="en-US" sz="2800" dirty="0" err="1" smtClean="0"/>
              <a:t>bão</a:t>
            </a:r>
            <a:r>
              <a:rPr lang="en-US" sz="2800" dirty="0" smtClean="0"/>
              <a:t> </a:t>
            </a:r>
            <a:r>
              <a:rPr lang="en-US" sz="2800" dirty="0" err="1" smtClean="0"/>
              <a:t>lớn</a:t>
            </a:r>
            <a:r>
              <a:rPr lang="en-US" sz="2800" dirty="0" smtClean="0"/>
              <a:t>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 smtClean="0"/>
              <a:t>tránh</a:t>
            </a:r>
            <a:r>
              <a:rPr lang="en-US" sz="2800" dirty="0" smtClean="0"/>
              <a:t> </a:t>
            </a:r>
            <a:r>
              <a:rPr lang="en-US" sz="2800" dirty="0" err="1" smtClean="0"/>
              <a:t>bão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26471" y="5676271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 smtClean="0"/>
              <a:t>tránh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1339</Words>
  <Application>WPS Presentation</Application>
  <PresentationFormat>Widescreen</PresentationFormat>
  <Paragraphs>71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Arial</vt:lpstr>
      <vt:lpstr>UTM Avo</vt:lpstr>
      <vt:lpstr>UTM Cookies</vt:lpstr>
      <vt:lpstr>#9Slide03 NettoOTLight</vt:lpstr>
      <vt:lpstr>Times New Roman</vt:lpstr>
      <vt:lpstr>Times New Roman</vt:lpstr>
      <vt:lpstr>Microsoft YaHei</vt:lpstr>
      <vt:lpstr>Arial Unicode MS</vt:lpstr>
      <vt:lpstr>Calibri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87</cp:revision>
  <dcterms:created xsi:type="dcterms:W3CDTF">2021-06-02T02:35:00Z</dcterms:created>
  <dcterms:modified xsi:type="dcterms:W3CDTF">2023-07-21T03:40:06Z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6B982BC35AB24F8BA195F70FB03753CD</vt:lpwstr>
  </property>
  <property fmtid="{D5CDD505-2E9C-101B-9397-08002B2CF9AE}" pid="3" name="KSOProductBuildVer">
    <vt:lpwstr>1033-11.2.0.11537</vt:lpwstr>
  </property>
</Properties>
</file>