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4" r:id="rId4"/>
    <p:sldMasterId id="2147483686" r:id="rId5"/>
    <p:sldMasterId id="2147483698" r:id="rId6"/>
    <p:sldMasterId id="2147483710" r:id="rId7"/>
  </p:sldMasterIdLst>
  <p:notesMasterIdLst>
    <p:notesMasterId r:id="rId10"/>
  </p:notesMasterIdLst>
  <p:sldIdLst>
    <p:sldId id="3404" r:id="rId8"/>
    <p:sldId id="265" r:id="rId9"/>
    <p:sldId id="408" r:id="rId11"/>
    <p:sldId id="3403"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p:cViewPr varScale="1">
        <p:scale>
          <a:sx n="82" d="100"/>
          <a:sy n="82" d="100"/>
        </p:scale>
        <p:origin x="5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D831-A322-40CE-9411-6E8D2E6C193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A63A4E-F370-4E43-88DF-FF35117A42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8D277C-D2BF-45CB-B9B1-631697971E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4A44005-491F-4ADB-8929-A6A576E06C2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AF95B7-AF74-4F24-B7FF-E0826487F92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0686DA7-3446-417F-9FB3-E9C34F1F890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3D3FBD-68E2-4DC6-950B-B0540DB3CAA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5171F85-F021-48E9-BB6B-2924F9D3CDE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CE101A-360A-49B2-BDE2-11BDFECFC0B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endParaRPr lang="en-US" altLang="zh-CN" sz="100" dirty="0">
              <a:solidFill>
                <a:prstClr val="white"/>
              </a:solidFill>
              <a:latin typeface="Calibri" panose="020F0502020204030204"/>
              <a:ea typeface="SimSun"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endParaRPr lang="en-US" altLang="zh-CN" sz="100" dirty="0">
              <a:solidFill>
                <a:prstClr val="white"/>
              </a:solidFill>
              <a:latin typeface="Calibri" panose="020F0502020204030204"/>
              <a:ea typeface="SimSun"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endParaRPr lang="en-US" altLang="zh-CN" sz="100" dirty="0">
              <a:solidFill>
                <a:prstClr val="white"/>
              </a:solidFill>
              <a:latin typeface="Calibri" panose="020F0502020204030204"/>
              <a:ea typeface="SimSun"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endParaRPr lang="en-US" altLang="zh-CN" sz="100" dirty="0">
              <a:solidFill>
                <a:prstClr val="white"/>
              </a:solidFill>
              <a:latin typeface="Calibri" panose="020F0502020204030204"/>
              <a:ea typeface="SimSun"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endParaRPr lang="en-US" altLang="zh-CN" sz="100" dirty="0">
              <a:solidFill>
                <a:prstClr val="white"/>
              </a:solidFill>
              <a:latin typeface="Calibri" panose="020F0502020204030204"/>
              <a:ea typeface="SimSun"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endParaRPr lang="en-US" altLang="zh-CN" sz="100" dirty="0">
              <a:solidFill>
                <a:prstClr val="white"/>
              </a:solidFill>
              <a:latin typeface="Calibri" panose="020F0502020204030204"/>
              <a:ea typeface="SimSun"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endParaRPr lang="en-US" altLang="zh-CN" sz="100" dirty="0">
              <a:solidFill>
                <a:prstClr val="white"/>
              </a:solidFill>
              <a:latin typeface="Calibri" panose="020F0502020204030204"/>
              <a:ea typeface="SimSun"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endParaRPr lang="en-US" altLang="zh-CN" sz="100" dirty="0">
              <a:solidFill>
                <a:prstClr val="white"/>
              </a:solidFill>
              <a:latin typeface="Calibri" panose="020F0502020204030204"/>
              <a:ea typeface="SimSun"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 </a:t>
            </a:r>
            <a:endParaRPr lang="en-US" altLang="zh-CN" sz="100" dirty="0">
              <a:solidFill>
                <a:prstClr val="white"/>
              </a:solidFill>
              <a:latin typeface="Calibri" panose="020F0502020204030204"/>
              <a:ea typeface="SimSun" panose="02010600030101010101" pitchFamily="2"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2192AB9-AB77-4044-9089-48A14947FD6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638ECD6-8DA6-47E8-82EB-1538BF36956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98882A2-ED13-4A87-8D25-C0BB56A59C96}"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5045F94-1EF7-46DE-ADB9-BDA483E0F1D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DE77F85-66DD-4863-8375-C15B6176C03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127F447-CC35-4472-BADC-C2DCC72ACD0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p:cNvSpPr>
            <a:spLocks noGrp="1"/>
          </p:cNvSpPr>
          <p:nvPr>
            <p:ph type="dt" sz="half" idx="10"/>
          </p:nvPr>
        </p:nvSpPr>
        <p:spPr/>
        <p:txBody>
          <a:bodyPr/>
          <a:lstStyle>
            <a:lvl1pPr>
              <a:defRPr/>
            </a:lvl1pPr>
          </a:lstStyle>
          <a:p>
            <a:pPr>
              <a:defRPr/>
            </a:pPr>
            <a:fld id="{390DD9D0-5B05-481D-BEA5-84714C70DA19}"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1B0F7FA0-7FF1-4FC3-B763-B73535AB931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4EA6FCE4-8E40-4168-A56D-D54C8044A83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25AC4C0-CD2F-4D25-A923-E60FF14E11E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5D9CBEB4-153F-47CE-A3C9-54F2181F20D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A33A370-FBEC-42AB-AB07-05FBF86D751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E5DB8C0-222C-463C-8E56-759B012FC67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DC5514-7CD0-42C8-B21E-80E374F8230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ACF6F99-27A4-4DD0-BF62-F88B30BA860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40E3AC6-ECA8-49FB-9D1A-87E00A9C4D9A}"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showMasterSp="0">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showMasterSp="0">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showMasterSp="0">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showMasterSp="0">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showMasterSp="0">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showMasterSp="0">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showMasterSp="0">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showMasterSp="0">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showMasterSp="0">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3" Type="http://schemas.openxmlformats.org/officeDocument/2006/relationships/theme" Target="../theme/theme4.xml"/><Relationship Id="rId12" Type="http://schemas.openxmlformats.org/officeDocument/2006/relationships/image" Target="../media/image3.jpeg"/><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2" Type="http://schemas.openxmlformats.org/officeDocument/2006/relationships/theme" Target="../theme/theme5.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3" Type="http://schemas.openxmlformats.org/officeDocument/2006/relationships/theme" Target="../theme/theme6.xml"/><Relationship Id="rId22" Type="http://schemas.openxmlformats.org/officeDocument/2006/relationships/image" Target="../media/image5.png"/><Relationship Id="rId21" Type="http://schemas.openxmlformats.org/officeDocument/2006/relationships/slideLayout" Target="../slideLayouts/slideLayout78.xml"/><Relationship Id="rId20" Type="http://schemas.openxmlformats.org/officeDocument/2006/relationships/slideLayout" Target="../slideLayouts/slideLayout77.xml"/><Relationship Id="rId2" Type="http://schemas.openxmlformats.org/officeDocument/2006/relationships/slideLayout" Target="../slideLayouts/slideLayout59.xml"/><Relationship Id="rId19" Type="http://schemas.openxmlformats.org/officeDocument/2006/relationships/slideLayout" Target="../slideLayouts/slideLayout76.xml"/><Relationship Id="rId18" Type="http://schemas.openxmlformats.org/officeDocument/2006/relationships/slideLayout" Target="../slideLayouts/slideLayout75.xml"/><Relationship Id="rId17" Type="http://schemas.openxmlformats.org/officeDocument/2006/relationships/slideLayout" Target="../slideLayouts/slideLayout74.xml"/><Relationship Id="rId16" Type="http://schemas.openxmlformats.org/officeDocument/2006/relationships/slideLayout" Target="../slideLayouts/slideLayout73.xml"/><Relationship Id="rId15" Type="http://schemas.openxmlformats.org/officeDocument/2006/relationships/slideLayout" Target="../slideLayouts/slideLayout72.xml"/><Relationship Id="rId14" Type="http://schemas.openxmlformats.org/officeDocument/2006/relationships/slideLayout" Target="../slideLayouts/slideLayout71.xml"/><Relationship Id="rId13" Type="http://schemas.openxmlformats.org/officeDocument/2006/relationships/slideLayout" Target="../slideLayouts/slideLayout70.xml"/><Relationship Id="rId12" Type="http://schemas.openxmlformats.org/officeDocument/2006/relationships/slideLayout" Target="../slideLayouts/slideLayout69.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4B5DA0A-A745-4ADB-9D01-C26C1A224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029C446-C0D0-41F4-92EC-4EAB950F72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image" Target="../media/image6.GIF"/></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microsoft.com/office/2007/relationships/hdphoto" Target="../media/image8.wdp"/><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hdphoto" Target="../media/image10.wdp"/><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100" b="1" i="0" u="none" strike="noStrike" kern="10" cap="none" spc="0" normalizeH="0" baseline="0" noProof="0">
              <a:ln w="9525">
                <a:rou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uLnTx/>
              <a:uFillTx/>
              <a:latin typeface="Times New Roman" panose="02020603050405020304"/>
              <a:ea typeface="+mn-ea"/>
              <a:cs typeface="Times New Roman" panose="02020603050405020304"/>
            </a:endParaRPr>
          </a:p>
        </p:txBody>
      </p:sp>
      <p:sp>
        <p:nvSpPr>
          <p:cNvPr id="14348" name="WordArt 12"/>
          <p:cNvSpPr>
            <a:spLocks noChangeArrowheads="1" noChangeShapeType="1" noTextEdit="1"/>
          </p:cNvSpPr>
          <p:nvPr/>
        </p:nvSpPr>
        <p:spPr bwMode="auto">
          <a:xfrm>
            <a:off x="2818340" y="2262481"/>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ea typeface="+mn-ea"/>
                <a:cs typeface="Times New Roman" panose="02020603050405020304" pitchFamily="18" charset="0"/>
              </a:rPr>
              <a:t>MÔN: TIẾNG VIỆT</a:t>
            </a:r>
            <a:endPar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2053" name="Group 13"/>
          <p:cNvGrpSpPr/>
          <p:nvPr/>
        </p:nvGrpSpPr>
        <p:grpSpPr bwMode="auto">
          <a:xfrm>
            <a:off x="2" y="-14288"/>
            <a:ext cx="12256654" cy="6837363"/>
            <a:chOff x="14" y="-9"/>
            <a:chExt cx="5781" cy="4329"/>
          </a:xfrm>
        </p:grpSpPr>
        <p:pic>
          <p:nvPicPr>
            <p:cNvPr id="2057" name="Picture 14"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1"/>
            <a:ext cx="9331036"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ỦY BAN NHÂN DÂN QUẬN LONG BIÊN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PHÚC LỢI</a:t>
            </a:r>
            <a:endPar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PHÂN MÔN : LUYỆN TẬP</a:t>
            </a: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056" name="TextBox 14"/>
          <p:cNvSpPr txBox="1">
            <a:spLocks noChangeArrowheads="1"/>
          </p:cNvSpPr>
          <p:nvPr/>
        </p:nvSpPr>
        <p:spPr bwMode="auto">
          <a:xfrm>
            <a:off x="1977476" y="4145456"/>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LỚP 2</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4"/>
          <p:cNvSpPr txBox="1">
            <a:spLocks noChangeArrowheads="1"/>
          </p:cNvSpPr>
          <p:nvPr/>
        </p:nvSpPr>
        <p:spPr bwMode="auto">
          <a:xfrm>
            <a:off x="1752600" y="4980811"/>
            <a:ext cx="89944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Viết</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đoạn</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về</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sự</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chứng</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kiến</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tham</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gia</a:t>
            </a:r>
            <a:r>
              <a:rPr kumimoji="0" lang="en-US"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141654" y="0"/>
            <a:ext cx="3908692" cy="647700"/>
          </a:xfrm>
          <a:prstGeom prst="rect">
            <a:avLst/>
          </a:prstGeom>
          <a:solidFill>
            <a:srgbClr val="7D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4" name="等腰三角形 93"/>
          <p:cNvSpPr/>
          <p:nvPr/>
        </p:nvSpPr>
        <p:spPr>
          <a:xfrm flipV="1">
            <a:off x="8035741"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5" name="等腰三角形 94"/>
          <p:cNvSpPr/>
          <p:nvPr/>
        </p:nvSpPr>
        <p:spPr>
          <a:xfrm flipH="1" flipV="1">
            <a:off x="3795395"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5" name="Rectangle 4"/>
          <p:cNvSpPr/>
          <p:nvPr/>
        </p:nvSpPr>
        <p:spPr>
          <a:xfrm>
            <a:off x="2152643" y="587724"/>
            <a:ext cx="8039736" cy="461665"/>
          </a:xfrm>
          <a:prstGeom prst="rect">
            <a:avLst/>
          </a:prstGeom>
        </p:spPr>
        <p:txBody>
          <a:bodyPr wrap="square">
            <a:spAutoFit/>
          </a:bodyPr>
          <a:lstStyle/>
          <a:p>
            <a:r>
              <a:rPr lang="vi-VN" sz="2400" b="1" dirty="0">
                <a:solidFill>
                  <a:schemeClr val="bg1">
                    <a:lumMod val="50000"/>
                  </a:schemeClr>
                </a:solidFill>
              </a:rPr>
              <a:t>1. Quan sát tranh và trả lời câu hỏi.</a:t>
            </a:r>
            <a:endParaRPr lang="vi-VN" sz="2400" b="1" dirty="0">
              <a:solidFill>
                <a:schemeClr val="bg1">
                  <a:lumMod val="50000"/>
                </a:schemeClr>
              </a:solidFill>
            </a:endParaRPr>
          </a:p>
        </p:txBody>
      </p:sp>
      <p:pic>
        <p:nvPicPr>
          <p:cNvPr id="6" name="Picture 5"/>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2811333" y="2740828"/>
            <a:ext cx="6484269" cy="3714749"/>
          </a:xfrm>
          <a:prstGeom prst="rect">
            <a:avLst/>
          </a:prstGeom>
          <a:solidFill>
            <a:schemeClr val="accent6">
              <a:lumMod val="60000"/>
              <a:lumOff val="40000"/>
            </a:schemeClr>
          </a:solidFill>
          <a:ln>
            <a:solidFill>
              <a:schemeClr val="accent6">
                <a:lumMod val="75000"/>
              </a:schemeClr>
            </a:solidFill>
          </a:ln>
        </p:spPr>
      </p:pic>
      <p:sp>
        <p:nvSpPr>
          <p:cNvPr id="7" name="TextBox 6"/>
          <p:cNvSpPr txBox="1"/>
          <p:nvPr/>
        </p:nvSpPr>
        <p:spPr>
          <a:xfrm>
            <a:off x="2222558" y="954974"/>
            <a:ext cx="7988772" cy="1678729"/>
          </a:xfrm>
          <a:prstGeom prst="rect">
            <a:avLst/>
          </a:prstGeom>
          <a:noFill/>
        </p:spPr>
        <p:txBody>
          <a:bodyPr wrap="square" rtlCol="0">
            <a:spAutoFit/>
          </a:bodyPr>
          <a:lstStyle/>
          <a:p>
            <a:pPr marL="457200" indent="-457200">
              <a:lnSpc>
                <a:spcPct val="150000"/>
              </a:lnSpc>
              <a:buAutoNum type="alphaLcPeriod"/>
            </a:pPr>
            <a:r>
              <a:rPr lang="vi-VN" sz="2400" dirty="0"/>
              <a:t>Mọi người đang ở đâu? Cảnh vật nơi đó có gì đẹp?</a:t>
            </a:r>
            <a:endParaRPr lang="vi-VN" sz="2400" dirty="0"/>
          </a:p>
          <a:p>
            <a:pPr marL="457200" indent="-457200">
              <a:lnSpc>
                <a:spcPct val="150000"/>
              </a:lnSpc>
              <a:buAutoNum type="alphaLcPeriod"/>
            </a:pPr>
            <a:r>
              <a:rPr lang="vi-VN" sz="2400" dirty="0"/>
              <a:t>Mỗi người đang làm gì?</a:t>
            </a:r>
            <a:endParaRPr lang="vi-VN" sz="2400" dirty="0"/>
          </a:p>
          <a:p>
            <a:pPr marL="457200" indent="-457200">
              <a:lnSpc>
                <a:spcPct val="150000"/>
              </a:lnSpc>
              <a:buAutoNum type="alphaLcPeriod"/>
            </a:pPr>
            <a:r>
              <a:rPr lang="vi-VN" sz="2400" dirty="0"/>
              <a:t>Theo em, cảm xúc của mọi người như thế nào?</a:t>
            </a:r>
            <a:endParaRPr lang="vi-VN" sz="2400" dirty="0"/>
          </a:p>
        </p:txBody>
      </p:sp>
      <p:sp>
        <p:nvSpPr>
          <p:cNvPr id="8" name="TextBox 7"/>
          <p:cNvSpPr txBox="1"/>
          <p:nvPr/>
        </p:nvSpPr>
        <p:spPr>
          <a:xfrm>
            <a:off x="2449704" y="2740828"/>
            <a:ext cx="1787669" cy="523220"/>
          </a:xfrm>
          <a:prstGeom prst="rect">
            <a:avLst/>
          </a:prstGeom>
          <a:solidFill>
            <a:schemeClr val="accent6">
              <a:lumMod val="60000"/>
              <a:lumOff val="40000"/>
            </a:schemeClr>
          </a:solidFill>
          <a:ln>
            <a:solidFill>
              <a:schemeClr val="accent6">
                <a:lumMod val="75000"/>
              </a:schemeClr>
            </a:solidFill>
          </a:ln>
        </p:spPr>
        <p:txBody>
          <a:bodyPr wrap="none" rtlCol="0">
            <a:spAutoFit/>
          </a:bodyPr>
          <a:lstStyle/>
          <a:p>
            <a:r>
              <a:rPr lang="vi-VN" sz="2800" dirty="0"/>
              <a:t>Đi cắm trại</a:t>
            </a:r>
            <a:endParaRPr lang="vi-VN" sz="2800" dirty="0"/>
          </a:p>
        </p:txBody>
      </p:sp>
      <p:sp>
        <p:nvSpPr>
          <p:cNvPr id="9" name="TextBox 8"/>
          <p:cNvSpPr txBox="1"/>
          <p:nvPr/>
        </p:nvSpPr>
        <p:spPr>
          <a:xfrm>
            <a:off x="7869561" y="2740828"/>
            <a:ext cx="1895071" cy="523220"/>
          </a:xfrm>
          <a:prstGeom prst="rect">
            <a:avLst/>
          </a:prstGeom>
          <a:solidFill>
            <a:schemeClr val="accent6">
              <a:lumMod val="60000"/>
              <a:lumOff val="40000"/>
            </a:schemeClr>
          </a:solidFill>
          <a:ln>
            <a:solidFill>
              <a:schemeClr val="accent6">
                <a:lumMod val="75000"/>
              </a:schemeClr>
            </a:solidFill>
          </a:ln>
        </p:spPr>
        <p:txBody>
          <a:bodyPr wrap="none" rtlCol="0">
            <a:spAutoFit/>
          </a:bodyPr>
          <a:lstStyle/>
          <a:p>
            <a:r>
              <a:rPr lang="vi-VN" sz="2800" dirty="0"/>
              <a:t>Đi tắm biển</a:t>
            </a:r>
            <a:endParaRPr lang="vi-VN" sz="2800" dirty="0"/>
          </a:p>
        </p:txBody>
      </p:sp>
      <p:sp>
        <p:nvSpPr>
          <p:cNvPr id="11" name="TextBox 10"/>
          <p:cNvSpPr txBox="1"/>
          <p:nvPr/>
        </p:nvSpPr>
        <p:spPr>
          <a:xfrm>
            <a:off x="9055176" y="6581001"/>
            <a:ext cx="3908692" cy="276999"/>
          </a:xfrm>
          <a:prstGeom prst="rect">
            <a:avLst/>
          </a:prstGeom>
          <a:noFill/>
        </p:spPr>
        <p:txBody>
          <a:bodyPr wrap="square">
            <a:spAutoFit/>
          </a:bodyPr>
          <a:lstStyle/>
          <a:p>
            <a:pPr>
              <a:buClr>
                <a:srgbClr val="000000"/>
              </a:buClr>
              <a:buFont typeface="Arial" panose="020B0604020202020204"/>
              <a:buNone/>
            </a:pPr>
            <a:r>
              <a:rPr lang="en-US" sz="1200" kern="0" dirty="0" err="1">
                <a:solidFill>
                  <a:schemeClr val="tx1">
                    <a:lumMod val="50000"/>
                    <a:lumOff val="50000"/>
                  </a:schemeClr>
                </a:solidFill>
                <a:cs typeface="Arial" panose="020B0604020202020204"/>
                <a:sym typeface="Arial" panose="020B0604020202020204"/>
              </a:rPr>
              <a:t>Hương</a:t>
            </a:r>
            <a:r>
              <a:rPr lang="en-US" sz="1200" kern="0" dirty="0">
                <a:solidFill>
                  <a:schemeClr val="tx1">
                    <a:lumMod val="50000"/>
                    <a:lumOff val="50000"/>
                  </a:schemeClr>
                </a:solidFill>
                <a:cs typeface="Arial" panose="020B0604020202020204"/>
                <a:sym typeface="Arial" panose="020B0604020202020204"/>
              </a:rPr>
              <a:t> </a:t>
            </a:r>
            <a:r>
              <a:rPr lang="en-US" sz="1200" kern="0" dirty="0" err="1">
                <a:solidFill>
                  <a:schemeClr val="tx1">
                    <a:lumMod val="50000"/>
                    <a:lumOff val="50000"/>
                  </a:schemeClr>
                </a:solidFill>
                <a:cs typeface="Arial" panose="020B0604020202020204"/>
                <a:sym typeface="Arial" panose="020B0604020202020204"/>
              </a:rPr>
              <a:t>Thảo</a:t>
            </a:r>
            <a:r>
              <a:rPr lang="en-US" sz="1200" kern="0" dirty="0">
                <a:solidFill>
                  <a:schemeClr val="tx1">
                    <a:lumMod val="50000"/>
                    <a:lumOff val="50000"/>
                  </a:schemeClr>
                </a:solidFill>
                <a:cs typeface="Arial" panose="020B0604020202020204"/>
                <a:sym typeface="Arial" panose="020B0604020202020204"/>
              </a:rPr>
              <a:t>: tranthao121004@gmail.com</a:t>
            </a:r>
            <a:endParaRPr lang="en-US" sz="1200" kern="0" dirty="0">
              <a:solidFill>
                <a:schemeClr val="tx1">
                  <a:lumMod val="50000"/>
                  <a:lumOff val="50000"/>
                </a:schemeClr>
              </a:solidFill>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95418" y="270825"/>
            <a:ext cx="8205271" cy="830997"/>
          </a:xfrm>
          <a:prstGeom prst="rect">
            <a:avLst/>
          </a:prstGeom>
        </p:spPr>
        <p:txBody>
          <a:bodyPr wrap="square">
            <a:spAutoFit/>
          </a:bodyPr>
          <a:lstStyle/>
          <a:p>
            <a:r>
              <a:rPr lang="vi-VN" sz="2400" b="1" dirty="0">
                <a:solidFill>
                  <a:srgbClr val="FF0000"/>
                </a:solidFill>
              </a:rPr>
              <a:t>2. Viết 4 – 5 câu kể về một buổi đi chơi cùng người thân (hoặc thầy cô, bạn bè).</a:t>
            </a:r>
            <a:endParaRPr lang="vi-VN" sz="2400" b="1" dirty="0">
              <a:solidFill>
                <a:srgbClr val="FF0000"/>
              </a:solidFill>
            </a:endParaRPr>
          </a:p>
        </p:txBody>
      </p:sp>
      <p:pic>
        <p:nvPicPr>
          <p:cNvPr id="4" name="Picture 3"/>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2631318" y="1101822"/>
            <a:ext cx="8205271" cy="3914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9352" y="435006"/>
            <a:ext cx="4767308" cy="707886"/>
          </a:xfrm>
          <a:prstGeom prst="rect">
            <a:avLst/>
          </a:prstGeom>
          <a:noFill/>
        </p:spPr>
        <p:txBody>
          <a:bodyPr wrap="square" rtlCol="0">
            <a:spAutoFit/>
          </a:bodyPr>
          <a:lstStyle/>
          <a:p>
            <a:r>
              <a:rPr lang="en-US" sz="4000" dirty="0" err="1">
                <a:solidFill>
                  <a:srgbClr val="FF0000"/>
                </a:solidFill>
              </a:rPr>
              <a:t>Bài</a:t>
            </a:r>
            <a:r>
              <a:rPr lang="en-US" sz="4000" dirty="0">
                <a:solidFill>
                  <a:srgbClr val="FF0000"/>
                </a:solidFill>
              </a:rPr>
              <a:t> </a:t>
            </a:r>
            <a:r>
              <a:rPr lang="en-US" sz="4000" dirty="0" err="1">
                <a:solidFill>
                  <a:srgbClr val="FF0000"/>
                </a:solidFill>
              </a:rPr>
              <a:t>mẫu</a:t>
            </a:r>
            <a:r>
              <a:rPr lang="en-US" sz="4000" dirty="0">
                <a:solidFill>
                  <a:srgbClr val="FF0000"/>
                </a:solidFill>
              </a:rPr>
              <a:t> </a:t>
            </a:r>
            <a:endParaRPr lang="en-US" sz="4000" dirty="0">
              <a:solidFill>
                <a:srgbClr val="FF0000"/>
              </a:solidFill>
            </a:endParaRPr>
          </a:p>
        </p:txBody>
      </p:sp>
      <p:sp>
        <p:nvSpPr>
          <p:cNvPr id="3" name="TextBox 2"/>
          <p:cNvSpPr txBox="1"/>
          <p:nvPr/>
        </p:nvSpPr>
        <p:spPr>
          <a:xfrm>
            <a:off x="2596719" y="1305019"/>
            <a:ext cx="8433785" cy="3539430"/>
          </a:xfrm>
          <a:prstGeom prst="rect">
            <a:avLst/>
          </a:prstGeom>
          <a:noFill/>
        </p:spPr>
        <p:txBody>
          <a:bodyPr wrap="square" rtlCol="0">
            <a:spAutoFit/>
          </a:bodyPr>
          <a:lstStyle/>
          <a:p>
            <a:pPr algn="just"/>
            <a:r>
              <a:rPr lang="vi-VN" sz="3200" dirty="0"/>
              <a:t>Vào chủ nhật vừa qua, gia đình em tổ chức đi chơi Nha Trang. Đó là chuyến đi chơi xa đầu tiên của cả gia đình nên ai cũng hào hứng. Từ tờ mờ sáng, cả gia đình đã tập trung đầy đủ để chuẩn bị hành lý lên đường. Sau gần 4 tiếng di chuyển, gia đình em đã có mặt tại thành phố Nha Trang xinh đẹp để nghỉ mát trong 3 ngày.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1"/>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p:cNvPicPr>
            <a:picLocks noChangeAspect="1" noChangeArrowheads="1"/>
          </p:cNvPicPr>
          <p:nvPr/>
        </p:nvPicPr>
        <p:blipFill>
          <a:blip r:embed="rId2"/>
          <a:stretch>
            <a:fillRect/>
          </a:stretch>
        </p:blipFill>
        <p:spPr bwMode="auto">
          <a:xfrm>
            <a:off x="7156450" y="1636649"/>
            <a:ext cx="9080500" cy="68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3" cstate="screen"/>
          <a:srcRect/>
          <a:stretch>
            <a:fillRect/>
          </a:stretch>
        </p:blipFill>
        <p:spPr bwMode="auto">
          <a:xfrm>
            <a:off x="99152" y="874713"/>
            <a:ext cx="8549089"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p:nvSpPr>
        <p:spPr bwMode="auto">
          <a:xfrm>
            <a:off x="227225" y="1851626"/>
            <a:ext cx="80147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8000" b="1" i="0" u="none" strike="noStrike" kern="1200" cap="none" spc="0" normalizeH="0" baseline="0" noProof="0" dirty="0" err="1">
                <a:ln>
                  <a:noFill/>
                </a:ln>
                <a:solidFill>
                  <a:srgbClr val="0070C0"/>
                </a:solidFill>
                <a:effectLst/>
                <a:uLnTx/>
                <a:uFillTx/>
                <a:latin typeface="Arial-Rounded"/>
                <a:ea typeface="字魂7号-温暖童稚体" panose="00000500000000000000" pitchFamily="2" charset="-122"/>
                <a:cs typeface="+mn-cs"/>
              </a:rPr>
              <a:t>Củng</a:t>
            </a:r>
            <a:r>
              <a:rPr kumimoji="0" lang="en-US" altLang="zh-CN" sz="8000" b="1" i="0" u="none" strike="noStrike" kern="1200" cap="none" spc="0" normalizeH="0" baseline="0" noProof="0" dirty="0">
                <a:ln>
                  <a:noFill/>
                </a:ln>
                <a:solidFill>
                  <a:srgbClr val="0070C0"/>
                </a:solidFill>
                <a:effectLst/>
                <a:uLnTx/>
                <a:uFillTx/>
                <a:latin typeface="Arial-Rounded"/>
                <a:ea typeface="字魂7号-温暖童稚体" panose="00000500000000000000" pitchFamily="2" charset="-122"/>
                <a:cs typeface="+mn-cs"/>
              </a:rPr>
              <a:t> </a:t>
            </a:r>
            <a:r>
              <a:rPr kumimoji="0" lang="en-US" altLang="zh-CN" sz="8000" b="1" i="0" u="none" strike="noStrike" kern="1200" cap="none" spc="0" normalizeH="0" baseline="0" noProof="0" dirty="0" err="1">
                <a:ln>
                  <a:noFill/>
                </a:ln>
                <a:solidFill>
                  <a:srgbClr val="0070C0"/>
                </a:solidFill>
                <a:effectLst/>
                <a:uLnTx/>
                <a:uFillTx/>
                <a:latin typeface="Arial-Rounded"/>
                <a:ea typeface="字魂7号-温暖童稚体" panose="00000500000000000000" pitchFamily="2" charset="-122"/>
                <a:cs typeface="+mn-cs"/>
              </a:rPr>
              <a:t>cố</a:t>
            </a:r>
            <a:r>
              <a:rPr kumimoji="0" lang="en-US" altLang="zh-CN" sz="8000" b="1" i="0" u="none" strike="noStrike" kern="1200" cap="none" spc="0" normalizeH="0" baseline="0" noProof="0" dirty="0">
                <a:ln>
                  <a:noFill/>
                </a:ln>
                <a:solidFill>
                  <a:srgbClr val="0070C0"/>
                </a:solidFill>
                <a:effectLst/>
                <a:uLnTx/>
                <a:uFillTx/>
                <a:latin typeface="Arial-Rounded"/>
                <a:ea typeface="字魂7号-温暖童稚体" panose="00000500000000000000" pitchFamily="2" charset="-122"/>
                <a:cs typeface="+mn-cs"/>
              </a:rPr>
              <a:t> </a:t>
            </a:r>
            <a:r>
              <a:rPr kumimoji="0" lang="en-US" altLang="zh-CN" sz="8000" b="1" i="0" u="none" strike="noStrike" kern="1200" cap="none" spc="0" normalizeH="0" baseline="0" noProof="0" dirty="0" err="1">
                <a:ln>
                  <a:noFill/>
                </a:ln>
                <a:solidFill>
                  <a:srgbClr val="0070C0"/>
                </a:solidFill>
                <a:effectLst/>
                <a:uLnTx/>
                <a:uFillTx/>
                <a:latin typeface="Arial-Rounded"/>
                <a:ea typeface="字魂7号-温暖童稚体" panose="00000500000000000000" pitchFamily="2" charset="-122"/>
                <a:cs typeface="+mn-cs"/>
              </a:rPr>
              <a:t>bài</a:t>
            </a:r>
            <a:endParaRPr kumimoji="0" lang="en-US" altLang="zh-CN" sz="8000" b="1" i="0" u="none" strike="noStrike" kern="1200" cap="none" spc="0" normalizeH="0" baseline="0" noProof="0" dirty="0">
              <a:ln>
                <a:noFill/>
              </a:ln>
              <a:solidFill>
                <a:srgbClr val="0070C0"/>
              </a:solidFill>
              <a:effectLst/>
              <a:uLnTx/>
              <a:uFillTx/>
              <a:latin typeface="Arial-Rounded"/>
              <a:ea typeface="字魂7号-温暖童稚体" panose="00000500000000000000"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8000" b="1" i="0" u="none" strike="noStrike" kern="1200" cap="none" spc="0" normalizeH="0" baseline="0" noProof="0" dirty="0" err="1">
                <a:ln>
                  <a:noFill/>
                </a:ln>
                <a:solidFill>
                  <a:srgbClr val="0070C0"/>
                </a:solidFill>
                <a:effectLst/>
                <a:uLnTx/>
                <a:uFillTx/>
                <a:latin typeface="Arial-Rounded"/>
                <a:ea typeface="字魂7号-温暖童稚体" panose="00000500000000000000" pitchFamily="2" charset="-122"/>
                <a:cs typeface="+mn-cs"/>
              </a:rPr>
              <a:t>học</a:t>
            </a:r>
            <a:endParaRPr kumimoji="0" lang="zh-CN" altLang="en-US" sz="8000" b="1" i="0" u="none" strike="noStrike" kern="1200" cap="none" spc="0" normalizeH="0" baseline="0" noProof="0" dirty="0">
              <a:ln>
                <a:noFill/>
              </a:ln>
              <a:solidFill>
                <a:srgbClr val="0070C0"/>
              </a:solidFill>
              <a:effectLst/>
              <a:uLnTx/>
              <a:uFillTx/>
              <a:latin typeface="Arial-Rounded"/>
              <a:ea typeface="字魂7号-温暖童稚体" panose="00000500000000000000"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777</Words>
  <Application>WPS Presentation</Application>
  <PresentationFormat>Widescreen</PresentationFormat>
  <Paragraphs>33</Paragraphs>
  <Slides>5</Slides>
  <Notes>2</Notes>
  <HiddenSlides>0</HiddenSlides>
  <MMClips>0</MMClips>
  <ScaleCrop>false</ScaleCrop>
  <HeadingPairs>
    <vt:vector size="6" baseType="variant">
      <vt:variant>
        <vt:lpstr>已用的字体</vt:lpstr>
      </vt:variant>
      <vt:variant>
        <vt:i4>16</vt:i4>
      </vt:variant>
      <vt:variant>
        <vt:lpstr>主题</vt:lpstr>
      </vt:variant>
      <vt:variant>
        <vt:i4>6</vt:i4>
      </vt:variant>
      <vt:variant>
        <vt:lpstr>幻灯片标题</vt:lpstr>
      </vt:variant>
      <vt:variant>
        <vt:i4>5</vt:i4>
      </vt:variant>
    </vt:vector>
  </HeadingPairs>
  <TitlesOfParts>
    <vt:vector size="27" baseType="lpstr">
      <vt:lpstr>Arial</vt:lpstr>
      <vt:lpstr>SimSun</vt:lpstr>
      <vt:lpstr>Wingdings</vt:lpstr>
      <vt:lpstr>Calibri</vt:lpstr>
      <vt:lpstr>Microsoft YaHei</vt:lpstr>
      <vt:lpstr>Calibri</vt:lpstr>
      <vt:lpstr>Times New Roman</vt:lpstr>
      <vt:lpstr>Times New Roman</vt:lpstr>
      <vt:lpstr>Arial</vt:lpstr>
      <vt:lpstr>黑体</vt:lpstr>
      <vt:lpstr>Arial-Rounded</vt:lpstr>
      <vt:lpstr>#9Slide03 NettoOTLight</vt:lpstr>
      <vt:lpstr>字魂7号-温暖童稚体</vt:lpstr>
      <vt:lpstr>等线</vt:lpstr>
      <vt:lpstr>等线</vt:lpstr>
      <vt:lpstr>Arial Unicode MS</vt:lpstr>
      <vt:lpstr>1_Office 主题</vt:lpstr>
      <vt:lpstr>2_Office 主题</vt:lpstr>
      <vt:lpstr>https://www.freeppt7.com</vt:lpstr>
      <vt:lpstr>3_Office 主题</vt:lpstr>
      <vt:lpstr>第一PPT，www.1ppt.com</vt:lpstr>
      <vt:lpstr>3_Office Theme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48</cp:revision>
  <dcterms:created xsi:type="dcterms:W3CDTF">2021-07-20T01:55:00Z</dcterms:created>
  <dcterms:modified xsi:type="dcterms:W3CDTF">2023-07-21T03:21:03Z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BFECEEEDFF21432981A4469D146CEDA1</vt:lpwstr>
  </property>
  <property fmtid="{D5CDD505-2E9C-101B-9397-08002B2CF9AE}" pid="3" name="KSOProductBuildVer">
    <vt:lpwstr>1033-11.2.0.11537</vt:lpwstr>
  </property>
</Properties>
</file>