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2" r:id="rId4"/>
    <p:sldMasterId id="2147483700" r:id="rId5"/>
    <p:sldMasterId id="2147483712" r:id="rId6"/>
    <p:sldMasterId id="2147483724" r:id="rId7"/>
    <p:sldMasterId id="2147483738" r:id="rId8"/>
    <p:sldMasterId id="2147483750" r:id="rId9"/>
  </p:sldMasterIdLst>
  <p:notesMasterIdLst>
    <p:notesMasterId r:id="rId14"/>
  </p:notesMasterIdLst>
  <p:sldIdLst>
    <p:sldId id="3403" r:id="rId10"/>
    <p:sldId id="256" r:id="rId11"/>
    <p:sldId id="257" r:id="rId12"/>
    <p:sldId id="258" r:id="rId13"/>
    <p:sldId id="259" r:id="rId15"/>
    <p:sldId id="260" r:id="rId16"/>
    <p:sldId id="515" r:id="rId17"/>
    <p:sldId id="265" r:id="rId18"/>
    <p:sldId id="496" r:id="rId19"/>
    <p:sldId id="3397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  <a:endParaRPr lang="zh-CN" altLang="en-US" sz="1735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12" Type="http://schemas.openxmlformats.org/officeDocument/2006/relationships/image" Target="../media/image41.jpeg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5" Type="http://schemas.openxmlformats.org/officeDocument/2006/relationships/theme" Target="../theme/theme6.xml"/><Relationship Id="rId14" Type="http://schemas.openxmlformats.org/officeDocument/2006/relationships/image" Target="../media/image42.jpeg"/><Relationship Id="rId1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8.xml"/><Relationship Id="rId23" Type="http://schemas.openxmlformats.org/officeDocument/2006/relationships/theme" Target="../theme/theme8.xml"/><Relationship Id="rId22" Type="http://schemas.openxmlformats.org/officeDocument/2006/relationships/image" Target="../media/image43.png"/><Relationship Id="rId21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fade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7.xml"/><Relationship Id="rId1" Type="http://schemas.openxmlformats.org/officeDocument/2006/relationships/image" Target="../media/image4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51.wdp"/><Relationship Id="rId8" Type="http://schemas.openxmlformats.org/officeDocument/2006/relationships/image" Target="../media/image50.png"/><Relationship Id="rId7" Type="http://schemas.microsoft.com/office/2007/relationships/hdphoto" Target="../media/image49.wdp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2" Type="http://schemas.openxmlformats.org/officeDocument/2006/relationships/slideLayout" Target="../slideLayouts/slideLayout85.xml"/><Relationship Id="rId21" Type="http://schemas.openxmlformats.org/officeDocument/2006/relationships/slide" Target="slide7.xml"/><Relationship Id="rId20" Type="http://schemas.microsoft.com/office/2007/relationships/media" Target="../media/media3.mp3"/><Relationship Id="rId2" Type="http://schemas.openxmlformats.org/officeDocument/2006/relationships/slide" Target="slide6.xml"/><Relationship Id="rId19" Type="http://schemas.openxmlformats.org/officeDocument/2006/relationships/audio" Target="NULL" TargetMode="External"/><Relationship Id="rId18" Type="http://schemas.openxmlformats.org/officeDocument/2006/relationships/image" Target="../media/image28.png"/><Relationship Id="rId17" Type="http://schemas.microsoft.com/office/2007/relationships/media" Target="../media/media2.mp3"/><Relationship Id="rId16" Type="http://schemas.openxmlformats.org/officeDocument/2006/relationships/audio" Target="../media/media2.mp3"/><Relationship Id="rId15" Type="http://schemas.microsoft.com/office/2007/relationships/hdphoto" Target="../media/image56.wdp"/><Relationship Id="rId14" Type="http://schemas.openxmlformats.org/officeDocument/2006/relationships/image" Target="../media/image55.png"/><Relationship Id="rId13" Type="http://schemas.microsoft.com/office/2007/relationships/hdphoto" Target="../media/image54.wdp"/><Relationship Id="rId12" Type="http://schemas.openxmlformats.org/officeDocument/2006/relationships/image" Target="../media/image53.png"/><Relationship Id="rId11" Type="http://schemas.openxmlformats.org/officeDocument/2006/relationships/image" Target="../media/image52.png"/><Relationship Id="rId10" Type="http://schemas.openxmlformats.org/officeDocument/2006/relationships/slide" Target="slide5.xml"/><Relationship Id="rId1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91.xml"/><Relationship Id="rId5" Type="http://schemas.openxmlformats.org/officeDocument/2006/relationships/image" Target="../media/image28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slide" Target="slide3.xml"/><Relationship Id="rId1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91.xml"/><Relationship Id="rId5" Type="http://schemas.openxmlformats.org/officeDocument/2006/relationships/image" Target="../media/image28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slide" Target="slide3.xml"/><Relationship Id="rId1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91.xml"/><Relationship Id="rId5" Type="http://schemas.openxmlformats.org/officeDocument/2006/relationships/image" Target="../media/image28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slide" Target="slide3.xml"/><Relationship Id="rId1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8.xml"/><Relationship Id="rId2" Type="http://schemas.microsoft.com/office/2007/relationships/hdphoto" Target="../media/image59.wdp"/><Relationship Id="rId1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9.xml"/><Relationship Id="rId2" Type="http://schemas.microsoft.com/office/2007/relationships/hdphoto" Target="../media/image61.wdp"/><Relationship Id="rId1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TIẾNG VIỆT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1" hangingPunct="1">
              <a:defRPr/>
            </a:pPr>
            <a:r>
              <a:rPr 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LỚP 2</a:t>
            </a:r>
            <a:r>
              <a:rPr lang="vi-VN" sz="3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969029" y="5045759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MRVT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55641" y="551009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10" y="3408478"/>
            <a:ext cx="4394584" cy="2929722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1057774" y="699384"/>
            <a:ext cx="9965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3. Chọn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dấu phẩy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hoặc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dấu chấm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thay cho ô vuông.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44307" y="1664741"/>
            <a:ext cx="7364890" cy="4423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Cả một thế giới sinh động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rực rỡ đang chuyển động dưới đáy biển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Cá hề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cá ngựa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mực ống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sao biển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tôm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cua len lỏi giữa rừng san hô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Chú rùa biển thân hình kềnh càng đang lững lờ bơi giữa đám sinh vật đủ màu sắc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7212783" y="2702555"/>
            <a:ext cx="299712" cy="300724"/>
            <a:chOff x="7507111" y="2996098"/>
            <a:chExt cx="417689" cy="417689"/>
          </a:xfrm>
        </p:grpSpPr>
        <p:sp>
          <p:nvSpPr>
            <p:cNvPr id="55" name="Rectangle 54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6" name="Straight Connector 55"/>
            <p:cNvCxnSpPr>
              <a:stCxn id="55" idx="0"/>
              <a:endCxn id="5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/>
            <p:cNvCxnSpPr>
              <a:stCxn id="55" idx="3"/>
              <a:endCxn id="5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2055228" y="4262967"/>
            <a:ext cx="299712" cy="300724"/>
            <a:chOff x="7507111" y="2996098"/>
            <a:chExt cx="417689" cy="417689"/>
          </a:xfrm>
        </p:grpSpPr>
        <p:sp>
          <p:nvSpPr>
            <p:cNvPr id="60" name="Rectangle 59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1" name="Straight Connector 60"/>
            <p:cNvCxnSpPr>
              <a:stCxn id="60" idx="0"/>
              <a:endCxn id="6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/>
            <p:cNvCxnSpPr>
              <a:stCxn id="60" idx="3"/>
              <a:endCxn id="6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1904935" y="3547815"/>
            <a:ext cx="299712" cy="300724"/>
            <a:chOff x="7507111" y="2996098"/>
            <a:chExt cx="417689" cy="417689"/>
          </a:xfrm>
        </p:grpSpPr>
        <p:sp>
          <p:nvSpPr>
            <p:cNvPr id="65" name="Rectangle 64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6" name="Straight Connector 65"/>
            <p:cNvCxnSpPr>
              <a:stCxn id="65" idx="0"/>
              <a:endCxn id="6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/>
            <p:cNvCxnSpPr>
              <a:stCxn id="65" idx="3"/>
              <a:endCxn id="6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/>
          <p:cNvGrpSpPr/>
          <p:nvPr/>
        </p:nvGrpSpPr>
        <p:grpSpPr>
          <a:xfrm>
            <a:off x="6836650" y="2103694"/>
            <a:ext cx="299712" cy="300724"/>
            <a:chOff x="7507111" y="2996098"/>
            <a:chExt cx="417689" cy="417689"/>
          </a:xfrm>
        </p:grpSpPr>
        <p:sp>
          <p:nvSpPr>
            <p:cNvPr id="70" name="Rectangle 69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71" name="Straight Connector 70"/>
            <p:cNvCxnSpPr>
              <a:stCxn id="70" idx="0"/>
              <a:endCxn id="7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/>
            <p:cNvCxnSpPr>
              <a:stCxn id="70" idx="3"/>
              <a:endCxn id="7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4" name="Group 73"/>
          <p:cNvGrpSpPr/>
          <p:nvPr/>
        </p:nvGrpSpPr>
        <p:grpSpPr>
          <a:xfrm>
            <a:off x="8247429" y="3488425"/>
            <a:ext cx="299712" cy="300724"/>
            <a:chOff x="7507111" y="2996098"/>
            <a:chExt cx="417689" cy="417689"/>
          </a:xfrm>
        </p:grpSpPr>
        <p:sp>
          <p:nvSpPr>
            <p:cNvPr id="75" name="Rectangle 74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76" name="Straight Connector 75"/>
            <p:cNvCxnSpPr>
              <a:stCxn id="75" idx="0"/>
              <a:endCxn id="7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7" name="Straight Connector 76"/>
            <p:cNvCxnSpPr>
              <a:stCxn id="75" idx="3"/>
              <a:endCxn id="7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9" name="Group 78"/>
          <p:cNvGrpSpPr/>
          <p:nvPr/>
        </p:nvGrpSpPr>
        <p:grpSpPr>
          <a:xfrm>
            <a:off x="7362639" y="4187786"/>
            <a:ext cx="299712" cy="300724"/>
            <a:chOff x="7507111" y="2996098"/>
            <a:chExt cx="417689" cy="417689"/>
          </a:xfrm>
        </p:grpSpPr>
        <p:sp>
          <p:nvSpPr>
            <p:cNvPr id="80" name="Rectangle 79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81" name="Straight Connector 80"/>
            <p:cNvCxnSpPr>
              <a:stCxn id="80" idx="0"/>
              <a:endCxn id="8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2" name="Straight Connector 81"/>
            <p:cNvCxnSpPr>
              <a:stCxn id="80" idx="3"/>
              <a:endCxn id="8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84" name="Group 83"/>
          <p:cNvGrpSpPr/>
          <p:nvPr/>
        </p:nvGrpSpPr>
        <p:grpSpPr>
          <a:xfrm>
            <a:off x="7562386" y="5707509"/>
            <a:ext cx="299712" cy="300724"/>
            <a:chOff x="7507111" y="2996098"/>
            <a:chExt cx="417689" cy="417689"/>
          </a:xfrm>
        </p:grpSpPr>
        <p:sp>
          <p:nvSpPr>
            <p:cNvPr id="85" name="Rectangle 84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86" name="Straight Connector 85"/>
            <p:cNvCxnSpPr>
              <a:stCxn id="85" idx="0"/>
              <a:endCxn id="8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7" name="Straight Connector 86"/>
            <p:cNvCxnSpPr>
              <a:stCxn id="85" idx="3"/>
              <a:endCxn id="8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89" name="Group 88"/>
          <p:cNvGrpSpPr/>
          <p:nvPr/>
        </p:nvGrpSpPr>
        <p:grpSpPr>
          <a:xfrm>
            <a:off x="6274539" y="3488425"/>
            <a:ext cx="299712" cy="300724"/>
            <a:chOff x="7507111" y="2996098"/>
            <a:chExt cx="417689" cy="417689"/>
          </a:xfrm>
        </p:grpSpPr>
        <p:sp>
          <p:nvSpPr>
            <p:cNvPr id="90" name="Rectangle 89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91" name="Straight Connector 90"/>
            <p:cNvCxnSpPr>
              <a:stCxn id="90" idx="0"/>
              <a:endCxn id="9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" name="Straight Connector 91"/>
            <p:cNvCxnSpPr>
              <a:stCxn id="90" idx="3"/>
              <a:endCxn id="9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94" name="Group 93"/>
          <p:cNvGrpSpPr/>
          <p:nvPr/>
        </p:nvGrpSpPr>
        <p:grpSpPr>
          <a:xfrm>
            <a:off x="3956795" y="3524597"/>
            <a:ext cx="299712" cy="300724"/>
            <a:chOff x="7507111" y="2996098"/>
            <a:chExt cx="417689" cy="417689"/>
          </a:xfrm>
        </p:grpSpPr>
        <p:sp>
          <p:nvSpPr>
            <p:cNvPr id="95" name="Rectangle 94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96" name="Straight Connector 95"/>
            <p:cNvCxnSpPr>
              <a:stCxn id="95" idx="0"/>
              <a:endCxn id="9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" name="Straight Connector 96"/>
            <p:cNvCxnSpPr>
              <a:stCxn id="95" idx="3"/>
              <a:endCxn id="9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>
            <a:fillRect/>
          </a:stretch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>
            <a:fillRect/>
          </a:stretch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>
            <a:fillRect/>
          </a:stretch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>
            <a:fillRect/>
          </a:stretch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>
            <a:fillRect/>
          </a:stretch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>
                  <p14:trim end="119356.3750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hlinkClick r:id="rId21" action="ppaction://hlinksldjump"/>
          </p:cNvPr>
          <p:cNvSpPr/>
          <p:nvPr/>
        </p:nvSpPr>
        <p:spPr>
          <a:xfrm>
            <a:off x="9722435" y="126460"/>
            <a:ext cx="2213403" cy="73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60189" y="409534"/>
            <a:ext cx="7981869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1. </a:t>
            </a:r>
            <a:r>
              <a:rPr lang="vi-VN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Con gì không có cánh</a:t>
            </a:r>
            <a:endParaRPr lang="vi-VN" sz="4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  <a:p>
            <a:pPr algn="ctr"/>
            <a:r>
              <a:rPr lang="vi-VN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Lại sống được hai nơi</a:t>
            </a:r>
            <a:endParaRPr lang="vi-VN" sz="4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  <a:p>
            <a:pPr algn="ctr"/>
            <a:r>
              <a:rPr lang="vi-VN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Ngày đội nhà đi chơi</a:t>
            </a:r>
            <a:endParaRPr lang="vi-VN" sz="4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  <a:p>
            <a:pPr algn="ctr"/>
            <a:r>
              <a:rPr lang="vi-VN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Tối úp nhà nằm ngủ</a:t>
            </a:r>
            <a:endParaRPr lang="en-US" sz="4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86260" y="4192622"/>
            <a:ext cx="8671560" cy="150576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Con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rùa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1.000000" end="5188.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1273" y="1026057"/>
            <a:ext cx="8193831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2.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Sao gì chẳng mọc trên trời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Lập lờ dưới nước, biển khơi là nhà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33078" y="3722914"/>
            <a:ext cx="7513320" cy="171465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Con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sao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biển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1.000000" end="5188.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66800" y="680823"/>
            <a:ext cx="10767525" cy="2958115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Bên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ngoài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thì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phau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phau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,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bụng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chứa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mực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màu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đen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thui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72571" y="4052596"/>
            <a:ext cx="7513320" cy="1845284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Con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mực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1.000000" end="5188.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0540" y="2690037"/>
            <a:ext cx="68048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4</a:t>
            </a:r>
            <a:endParaRPr lang="en-US" sz="5400" dirty="0"/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5400" dirty="0"/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77325" y="635086"/>
            <a:ext cx="8039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1. Nói tên các loài vật trong tranh.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460" y="1115828"/>
            <a:ext cx="9456962" cy="53626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80200" y="1693226"/>
            <a:ext cx="1606530" cy="584775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rùa biển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97193" y="2185668"/>
            <a:ext cx="1346844" cy="5847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 heo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01061" y="4237135"/>
            <a:ext cx="1127232" cy="584775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solidFill>
              <a:srgbClr val="FFC000">
                <a:lumMod val="20000"/>
                <a:lumOff val="80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 hề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4731" y="5805968"/>
            <a:ext cx="1659429" cy="5847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sao biển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32823" y="3641875"/>
            <a:ext cx="1353256" cy="58477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san hô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21435" y="4088958"/>
            <a:ext cx="1863011" cy="5847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bạch tuộc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89483" y="5805968"/>
            <a:ext cx="1519968" cy="584775"/>
          </a:xfrm>
          <a:prstGeom prst="rect">
            <a:avLst/>
          </a:prstGeom>
          <a:solidFill>
            <a:srgbClr val="FFE5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 chim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39898" y="1082979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srgbClr val="FFFFFF"/>
              </a:solidFill>
              <a:ea typeface="字魂35号-经典雅黑" panose="00000500000000000000" pitchFamily="2" charset="-122"/>
            </a:endParaRPr>
          </a:p>
        </p:txBody>
      </p:sp>
      <p:cxnSp>
        <p:nvCxnSpPr>
          <p:cNvPr id="20" name="30"/>
          <p:cNvCxnSpPr/>
          <p:nvPr/>
        </p:nvCxnSpPr>
        <p:spPr>
          <a:xfrm>
            <a:off x="1615266" y="3205876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/>
          <p:cNvCxnSpPr/>
          <p:nvPr/>
        </p:nvCxnSpPr>
        <p:spPr>
          <a:xfrm>
            <a:off x="1615266" y="4925938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765837" y="1041196"/>
            <a:ext cx="8660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2. Kết hợp từ ngữ ở cột A với từ ngữ ở cột B để tạo câu nêu hoạt động.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34509" y="2166422"/>
            <a:ext cx="10557164" cy="3955230"/>
            <a:chOff x="511966" y="1025568"/>
            <a:chExt cx="6296805" cy="211641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1966" y="1025568"/>
              <a:ext cx="5948834" cy="211641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47700" y="1562718"/>
              <a:ext cx="241075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Những con còng gió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7700" y="2083774"/>
              <a:ext cx="1184458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Chim yến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7700" y="2598061"/>
              <a:ext cx="1372010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Các loài cá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29000" y="1562718"/>
              <a:ext cx="318620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bơi lội trong làn nước xanh.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9000" y="2083774"/>
              <a:ext cx="266322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đuổi nhau trên bãi cát.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29000" y="2598061"/>
              <a:ext cx="337977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làm tổ trên vách đá ven biển.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5030209" y="3693284"/>
            <a:ext cx="947580" cy="64603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>
            <a:off x="5077110" y="4698845"/>
            <a:ext cx="947580" cy="64603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 flipV="1">
            <a:off x="5102187" y="3717435"/>
            <a:ext cx="674884" cy="151356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1142</Words>
  <Application>WPS Presentation</Application>
  <PresentationFormat>Widescreen</PresentationFormat>
  <Paragraphs>79</Paragraphs>
  <Slides>11</Slides>
  <Notes>7</Notes>
  <HiddenSlides>0</HiddenSlides>
  <MMClips>5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11</vt:i4>
      </vt:variant>
    </vt:vector>
  </HeadingPairs>
  <TitlesOfParts>
    <vt:vector size="44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Microsoft YaHei</vt:lpstr>
      <vt:lpstr>ITC Avant Garde Std Bk</vt:lpstr>
      <vt:lpstr>Century Gothic</vt:lpstr>
      <vt:lpstr>Times New Roman</vt:lpstr>
      <vt:lpstr>Times New Roman</vt:lpstr>
      <vt:lpstr>SVN-Fiolex Girls</vt:lpstr>
      <vt:lpstr>Segoe Print</vt:lpstr>
      <vt:lpstr>Coiny</vt:lpstr>
      <vt:lpstr>#9Slide03 Sofia Pro Soft Bold</vt:lpstr>
      <vt:lpstr>Calibri</vt:lpstr>
      <vt:lpstr>黑体</vt:lpstr>
      <vt:lpstr>#9Slide03 NettoOTLight</vt:lpstr>
      <vt:lpstr>字魂35号-经典雅黑</vt:lpstr>
      <vt:lpstr>字魂59号-创粗黑</vt:lpstr>
      <vt:lpstr>Arial Unicode MS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52</cp:revision>
  <dcterms:created xsi:type="dcterms:W3CDTF">2021-07-20T01:55:00Z</dcterms:created>
  <dcterms:modified xsi:type="dcterms:W3CDTF">2023-07-21T03:20:33Z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B0FA2C4B72BC4FE2B7935BB265EF52F9</vt:lpwstr>
  </property>
  <property fmtid="{D5CDD505-2E9C-101B-9397-08002B2CF9AE}" pid="3" name="KSOProductBuildVer">
    <vt:lpwstr>1033-11.2.0.11537</vt:lpwstr>
  </property>
</Properties>
</file>