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7" r:id="rId4"/>
    <p:sldMasterId id="2147483690" r:id="rId5"/>
    <p:sldMasterId id="2147483703" r:id="rId6"/>
    <p:sldMasterId id="2147483715" r:id="rId7"/>
    <p:sldMasterId id="2147483719" r:id="rId8"/>
  </p:sldMasterIdLst>
  <p:notesMasterIdLst>
    <p:notesMasterId r:id="rId11"/>
  </p:notesMasterIdLst>
  <p:sldIdLst>
    <p:sldId id="3402" r:id="rId9"/>
    <p:sldId id="496" r:id="rId10"/>
    <p:sldId id="3397" r:id="rId12"/>
    <p:sldId id="3401" r:id="rId13"/>
    <p:sldId id="3398" r:id="rId14"/>
    <p:sldId id="3400" r:id="rId15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1136" autoAdjust="0"/>
  </p:normalViewPr>
  <p:slideViewPr>
    <p:cSldViewPr snapToGrid="0">
      <p:cViewPr varScale="1">
        <p:scale>
          <a:sx n="63" d="100"/>
          <a:sy n="63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年度工作概述</a:t>
            </a:r>
            <a:endParaRPr lang="zh-CN" altLang="en-US" sz="1735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4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4" Type="http://schemas.openxmlformats.org/officeDocument/2006/relationships/image" Target="../media/image6.jpeg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 spd="slow">
    <p:fad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1.xml"/><Relationship Id="rId6" Type="http://schemas.openxmlformats.org/officeDocument/2006/relationships/image" Target="../media/image19.png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1" cy="1524000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400">
              <a:defRPr/>
            </a:pPr>
            <a:endParaRPr lang="vi-VN" sz="1100" b="1" kern="1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1" y="2262481"/>
            <a:ext cx="6173260" cy="722019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>
              <a:defRPr/>
            </a:pPr>
            <a:r>
              <a:rPr lang="en-US" sz="37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3700" b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0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599" y="533400"/>
            <a:ext cx="9331036" cy="14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PHÒNG GIÁO DỤC VÀ ĐÀO TẠO QUẬN LONG BIÊN</a:t>
            </a:r>
            <a:endParaRPr lang="en-US" sz="2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914400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TRƯỜNG TIỂU HỌC </a:t>
            </a:r>
            <a:r>
              <a:rPr lang="vi-VN" altLang="en-US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PHÚC LỢI</a:t>
            </a:r>
            <a:endParaRPr lang="vi-VN" altLang="en-US" sz="2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3" y="3330157"/>
            <a:ext cx="8534400" cy="13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VIẾT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  <a:endParaRPr lang="en-US" sz="37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096693" y="4999254"/>
            <a:ext cx="9594898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7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Trên</a:t>
            </a:r>
            <a:r>
              <a:rPr lang="en-US" sz="37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</a:t>
            </a:r>
            <a:r>
              <a:rPr lang="en-US" sz="37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miền</a:t>
            </a:r>
            <a:r>
              <a:rPr lang="en-US" sz="37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đất</a:t>
            </a:r>
            <a:r>
              <a:rPr lang="en-US" sz="37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nước</a:t>
            </a:r>
            <a:endParaRPr lang="en-US" sz="37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0" y="1040783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srgbClr val="FFFFFF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311" y="-217710"/>
            <a:ext cx="28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2" y="0"/>
            <a:ext cx="549822" cy="567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660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277" y="986832"/>
            <a:ext cx="7943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xuôi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mùng Mười tháng Ba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xanh nước biếc như tranh họa đồ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Đồng Tháp Mười cò bay thẳng cánh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Nước Tháp Mười lóng lánh cá tôm.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2058" y="1175662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7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1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31" y="193040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03" y="1923146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672" y="193040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012" y="266337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5126" y="265611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1" y="338908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4438" y="412205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730" y="411480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7252" y="4862277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103" y="412205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04" y="485502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722" y="4862278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0056" y="5921829"/>
            <a:ext cx="833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3582" y="5529945"/>
            <a:ext cx="9040246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4608" y="5304947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dễ viết sai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3408" y="6006068"/>
            <a:ext cx="3161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29627" y="62446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08413" y="6063904"/>
            <a:ext cx="2363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29457" y="625322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19294" y="6070716"/>
            <a:ext cx="2091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84115" y="6227914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1037" y="6226630"/>
            <a:ext cx="95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286344" y="6191628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3266" y="6190344"/>
            <a:ext cx="227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37" y="107664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6" y="596676"/>
            <a:ext cx="508732" cy="388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6448" y="360910"/>
            <a:ext cx="992303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653" y="772326"/>
            <a:ext cx="1067608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416" y="1612120"/>
            <a:ext cx="86532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0" y="1814104"/>
            <a:ext cx="475086" cy="388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234" y="2150605"/>
            <a:ext cx="1003553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64343" y="294235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endParaRPr lang="en-US" sz="3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</a:t>
            </a:r>
            <a:endParaRPr lang="en-US" sz="3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2052" name="Picture 4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11" name="Picture 10" descr="8bb694b3b92d4e7317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736" y="3160113"/>
            <a:ext cx="3736454" cy="32026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86991" y="3207895"/>
            <a:ext cx="404733" cy="419725"/>
            <a:chOff x="7507111" y="2996098"/>
            <a:chExt cx="417689" cy="417689"/>
          </a:xfrm>
        </p:grpSpPr>
        <p:sp>
          <p:nvSpPr>
            <p:cNvPr id="13" name="Rectangle 12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623137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21508" y="3222884"/>
            <a:ext cx="392244" cy="404735"/>
            <a:chOff x="7507111" y="2996098"/>
            <a:chExt cx="417689" cy="417689"/>
          </a:xfrm>
        </p:grpSpPr>
        <p:sp>
          <p:nvSpPr>
            <p:cNvPr id="18" name="Rectangle 17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79036" y="5369273"/>
            <a:ext cx="372256" cy="416930"/>
            <a:chOff x="7507111" y="2996098"/>
            <a:chExt cx="417689" cy="417689"/>
          </a:xfrm>
        </p:grpSpPr>
        <p:sp>
          <p:nvSpPr>
            <p:cNvPr id="23" name="Rectangle 22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563721"/>
            <a:ext cx="1065488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chứa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iêu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4224"/>
          <a:stretch>
            <a:fillRect/>
          </a:stretch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>
            <a:fillRect/>
          </a:stretch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>
            <a:fillRect/>
          </a:stretch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68623" y="3139393"/>
            <a:ext cx="119135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hạt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hạt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09609" y="3131218"/>
            <a:ext cx="717369" cy="533480"/>
            <a:chOff x="7507111" y="2996098"/>
            <a:chExt cx="417689" cy="417689"/>
          </a:xfrm>
        </p:grpSpPr>
        <p:sp>
          <p:nvSpPr>
            <p:cNvPr id="22" name="Rectangle 21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2"/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496&quot;/&gt;&lt;/object&gt;&lt;object type=&quot;3&quot; unique_id=&quot;10005&quot;&gt;&lt;property id=&quot;20148&quot; value=&quot;5&quot;/&gt;&lt;property id=&quot;20300&quot; value=&quot;Slide 3&quot;/&gt;&lt;property id=&quot;20307&quot; value=&quot;3397&quot;/&gt;&lt;/object&gt;&lt;object type=&quot;3&quot; unique_id=&quot;10006&quot;&gt;&lt;property id=&quot;20148&quot; value=&quot;5&quot;/&gt;&lt;property id=&quot;20300&quot; value=&quot;Slide 4&quot;/&gt;&lt;property id=&quot;20307&quot; value=&quot;3401&quot;/&gt;&lt;/object&gt;&lt;object type=&quot;3&quot; unique_id=&quot;10007&quot;&gt;&lt;property id=&quot;20148&quot; value=&quot;5&quot;/&gt;&lt;property id=&quot;20300&quot; value=&quot;Slide 5&quot;/&gt;&lt;property id=&quot;20307&quot; value=&quot;3398&quot;/&gt;&lt;/object&gt;&lt;object type=&quot;3&quot; unique_id=&quot;10008&quot;&gt;&lt;property id=&quot;20148&quot; value=&quot;5&quot;/&gt;&lt;property id=&quot;20300&quot; value=&quot;Slide 6&quot;/&gt;&lt;property id=&quot;20307&quot; value=&quot;3400&quot;/&gt;&lt;/object&gt;&lt;object type=&quot;3&quot; unique_id=&quot;10331&quot;&gt;&lt;property id=&quot;20148&quot; value=&quot;5&quot;/&gt;&lt;property id=&quot;20300&quot; value=&quot;Slide 1&quot;/&gt;&lt;property id=&quot;20307&quot; value=&quot;340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Presentation</Application>
  <PresentationFormat>Custom</PresentationFormat>
  <Paragraphs>95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6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Calibri</vt:lpstr>
      <vt:lpstr>Calibri</vt:lpstr>
      <vt:lpstr>字魂59号-创粗黑</vt:lpstr>
      <vt:lpstr>ITC Avant Garde Std Bk</vt:lpstr>
      <vt:lpstr>Century Gothic</vt:lpstr>
      <vt:lpstr>Times New Roman</vt:lpstr>
      <vt:lpstr>Times New Roman</vt:lpstr>
      <vt:lpstr>字魂35号-经典雅黑</vt:lpstr>
      <vt:lpstr>Arial</vt:lpstr>
      <vt:lpstr>等线</vt:lpstr>
      <vt:lpstr>等线</vt:lpstr>
      <vt:lpstr>Arial Unicode MS</vt:lpstr>
      <vt:lpstr>Arial-Rounded</vt:lpstr>
      <vt:lpstr>#9Slide03 NettoOTLight</vt:lpstr>
      <vt:lpstr>千图网海量PPT模板www.58pic.com​​</vt:lpstr>
      <vt:lpstr>2_Office 主题</vt:lpstr>
      <vt:lpstr>第一PPT，www.1ppt.com</vt:lpstr>
      <vt:lpstr>Office 主题​​</vt:lpstr>
      <vt:lpstr>https://www.freeppt7.com</vt:lpstr>
      <vt:lpstr>2_Office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53</cp:revision>
  <dcterms:created xsi:type="dcterms:W3CDTF">2021-07-20T01:55:00Z</dcterms:created>
  <dcterms:modified xsi:type="dcterms:W3CDTF">2023-07-21T03:09:04Z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514D48EA8BB34868978D772C776725D8</vt:lpwstr>
  </property>
  <property fmtid="{D5CDD505-2E9C-101B-9397-08002B2CF9AE}" pid="3" name="KSOProductBuildVer">
    <vt:lpwstr>1033-11.2.0.11537</vt:lpwstr>
  </property>
</Properties>
</file>