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mp3" ContentType="audio/mp3"/>
  <Default Extension="m4a" ContentType="audi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04" r:id="rId3"/>
    <p:sldId id="260" r:id="rId5"/>
    <p:sldId id="284" r:id="rId6"/>
    <p:sldId id="301" r:id="rId7"/>
    <p:sldId id="302" r:id="rId8"/>
    <p:sldId id="303" r:id="rId9"/>
    <p:sldId id="305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 thao" initials="tt" lastIdx="1" clrIdx="0"/>
  <p:cmAuthor id="2" name="Vũ Kim Ngân" initials="VK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441"/>
    <a:srgbClr val="FFC000"/>
    <a:srgbClr val="F89D7E"/>
    <a:srgbClr val="FFF685"/>
    <a:srgbClr val="F06858"/>
    <a:srgbClr val="9BBB59"/>
    <a:srgbClr val="F8B1A9"/>
    <a:srgbClr val="4BACC6"/>
    <a:srgbClr val="FFD65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2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commentAuthors" Target="commentAuthors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0DCD1-95AB-4626-ABD9-D3784FCC6B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3" name="Google Shape;2356;p30"/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/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95" name="Google Shape;2358;p30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5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2" name="TextBox 291"/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/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5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6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7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8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0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1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2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3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4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5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6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7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8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9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0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1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2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3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4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5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6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7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9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0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1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2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3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4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5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6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7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8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9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0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1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2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3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4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97" name="Picture 96" descr="C:\Users\TUAN\Downloads\Luyện tập 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97" name="Picture 6" descr="Không có mô tả.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/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1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97" name="Picture 96" descr="C:\Users\TUAN\Downloads\Luyện tập 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100" name="Picture 6" descr="Không có mô tả.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3" Type="http://schemas.openxmlformats.org/officeDocument/2006/relationships/theme" Target="../theme/theme1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audio" Target="NULL" TargetMode="External"/><Relationship Id="rId8" Type="http://schemas.openxmlformats.org/officeDocument/2006/relationships/image" Target="../media/image13.png"/><Relationship Id="rId7" Type="http://schemas.openxmlformats.org/officeDocument/2006/relationships/image" Target="../media/image12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3" Type="http://schemas.openxmlformats.org/officeDocument/2006/relationships/notesSlide" Target="../notesSlides/notesSlide1.xml"/><Relationship Id="rId12" Type="http://schemas.openxmlformats.org/officeDocument/2006/relationships/slideLayout" Target="../slideLayouts/slideLayout21.xml"/><Relationship Id="rId11" Type="http://schemas.openxmlformats.org/officeDocument/2006/relationships/image" Target="../media/image14.png"/><Relationship Id="rId10" Type="http://schemas.microsoft.com/office/2007/relationships/media" Target="../media/media1.mp3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9.xml"/><Relationship Id="rId4" Type="http://schemas.microsoft.com/office/2007/relationships/hdphoto" Target="../media/image18.wdp"/><Relationship Id="rId3" Type="http://schemas.openxmlformats.org/officeDocument/2006/relationships/image" Target="../media/image17.png"/><Relationship Id="rId2" Type="http://schemas.microsoft.com/office/2007/relationships/hdphoto" Target="../media/image16.wdp"/><Relationship Id="rId1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microsoft.com/office/2007/relationships/hdphoto" Target="../media/image20.wdp"/><Relationship Id="rId1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2.xml"/><Relationship Id="rId4" Type="http://schemas.openxmlformats.org/officeDocument/2006/relationships/image" Target="../media/image22.png"/><Relationship Id="rId3" Type="http://schemas.microsoft.com/office/2007/relationships/media" Target="../media/media2.m4a"/><Relationship Id="rId2" Type="http://schemas.openxmlformats.org/officeDocument/2006/relationships/audio" Target="../media/media2.m4a"/><Relationship Id="rId1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图片 32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229" y="4064191"/>
            <a:ext cx="2923192" cy="2342943"/>
          </a:xfrm>
          <a:prstGeom prst="rect">
            <a:avLst/>
          </a:prstGeom>
        </p:spPr>
      </p:pic>
      <p:pic>
        <p:nvPicPr>
          <p:cNvPr id="326" name="图片 3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581" y="6159086"/>
            <a:ext cx="8283419" cy="698913"/>
          </a:xfrm>
          <a:prstGeom prst="rect">
            <a:avLst/>
          </a:prstGeom>
        </p:spPr>
      </p:pic>
      <p:pic>
        <p:nvPicPr>
          <p:cNvPr id="328" name="图片 3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9086"/>
            <a:ext cx="7914548" cy="698913"/>
          </a:xfrm>
          <a:prstGeom prst="rect">
            <a:avLst/>
          </a:prstGeom>
        </p:spPr>
      </p:pic>
      <p:pic>
        <p:nvPicPr>
          <p:cNvPr id="332" name="图片 3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0749"/>
            <a:ext cx="2601610" cy="3115700"/>
          </a:xfrm>
          <a:prstGeom prst="rect">
            <a:avLst/>
          </a:prstGeom>
        </p:spPr>
      </p:pic>
      <p:pic>
        <p:nvPicPr>
          <p:cNvPr id="334" name="图片 3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132307"/>
            <a:ext cx="1833548" cy="1725692"/>
          </a:xfrm>
          <a:prstGeom prst="rect">
            <a:avLst/>
          </a:prstGeom>
        </p:spPr>
      </p:pic>
      <p:pic>
        <p:nvPicPr>
          <p:cNvPr id="336" name="图片 3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00" y="5874695"/>
            <a:ext cx="4673599" cy="730871"/>
          </a:xfrm>
          <a:prstGeom prst="rect">
            <a:avLst/>
          </a:prstGeom>
        </p:spPr>
      </p:pic>
      <p:pic>
        <p:nvPicPr>
          <p:cNvPr id="338" name="图片 3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119" y="268474"/>
            <a:ext cx="8711808" cy="1785066"/>
          </a:xfrm>
          <a:prstGeom prst="rect">
            <a:avLst/>
          </a:prstGeom>
        </p:spPr>
      </p:pic>
      <p:pic>
        <p:nvPicPr>
          <p:cNvPr id="342" name="图片 34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049" y="5267135"/>
            <a:ext cx="4809553" cy="1653023"/>
          </a:xfrm>
          <a:prstGeom prst="rect">
            <a:avLst/>
          </a:prstGeom>
        </p:spPr>
      </p:pic>
      <p:sp>
        <p:nvSpPr>
          <p:cNvPr id="343" name="文本框 342"/>
          <p:cNvSpPr txBox="1"/>
          <p:nvPr/>
        </p:nvSpPr>
        <p:spPr>
          <a:xfrm>
            <a:off x="2936489" y="104683"/>
            <a:ext cx="6450740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vi-VN" altLang="zh-CN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PHÒNG GD &amp; ĐT QUẬN LONG BIÊN 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44" name="文本框 343"/>
          <p:cNvSpPr txBox="1"/>
          <p:nvPr/>
        </p:nvSpPr>
        <p:spPr>
          <a:xfrm>
            <a:off x="2980460" y="506614"/>
            <a:ext cx="6275051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vi-VN" altLang="zh-CN" sz="32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TRƯỜNG TIỂU HỌC PHÚC LỢI</a:t>
            </a:r>
            <a:endParaRPr lang="zh-CN" altLang="en-US" sz="3200" b="1" u="sng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0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>
                  <p14:trim end="42154.648438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141948" y="-587130"/>
            <a:ext cx="812800" cy="812800"/>
          </a:xfrm>
          <a:prstGeom prst="rect">
            <a:avLst/>
          </a:prstGeom>
        </p:spPr>
      </p:pic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803100" y="1929105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MÔN: T</a:t>
            </a:r>
            <a:r>
              <a:rPr kumimoji="0" lang="vi-VN" altLang="en-US" sz="36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OÁN</a:t>
            </a:r>
            <a:endParaRPr kumimoji="0" lang="vi-VN" altLang="en-US" sz="3600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1364509" y="3805603"/>
            <a:ext cx="9594898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36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  <a:sym typeface="+mn-ea"/>
              </a:rPr>
              <a:t>THỰC HÀNH VÀ TRẢI NGHIỆM THU THẬP, PHÂN LOẠI VÀ KIỂM ĐẾM SỐ LIỆU</a:t>
            </a:r>
            <a:endParaRPr kumimoji="0" lang="vi-V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01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1000" showWhenStopped="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74640" y="2129251"/>
            <a:ext cx="694944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4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67:</a:t>
            </a:r>
            <a:endParaRPr lang="en-US" sz="4000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4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THỰC HÀNH VÀ TRẢI NGHIỆM THU THẬP, PHÂN LOẠI VÀ KIỂM ĐẾM SỐ LIỆU</a:t>
            </a:r>
            <a:endParaRPr lang="en-US" sz="40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 smtClean="0">
                  <a:solidFill>
                    <a:srgbClr val="002060"/>
                  </a:solidFill>
                  <a:latin typeface="+mj-lt"/>
                </a:rPr>
                <a:t>13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LÀM QUEN VỚI YẾU TỐ THỐNG KÊ XÁC SUẤT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124" y="287238"/>
            <a:ext cx="7935432" cy="401058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995882" y="1477770"/>
            <a:ext cx="1825700" cy="602505"/>
            <a:chOff x="1296327" y="1647588"/>
            <a:chExt cx="1825700" cy="602505"/>
          </a:xfrm>
        </p:grpSpPr>
        <p:grpSp>
          <p:nvGrpSpPr>
            <p:cNvPr id="5" name="Group 4"/>
            <p:cNvGrpSpPr/>
            <p:nvPr/>
          </p:nvGrpSpPr>
          <p:grpSpPr>
            <a:xfrm>
              <a:off x="1999127" y="1726873"/>
              <a:ext cx="1122900" cy="523220"/>
              <a:chOff x="1999127" y="1726873"/>
              <a:chExt cx="1122900" cy="523220"/>
            </a:xfrm>
          </p:grpSpPr>
          <p:sp>
            <p:nvSpPr>
              <p:cNvPr id="3" name="Rounded Rectangle 2"/>
              <p:cNvSpPr/>
              <p:nvPr/>
            </p:nvSpPr>
            <p:spPr>
              <a:xfrm>
                <a:off x="1999127" y="1734850"/>
                <a:ext cx="705394" cy="483326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2033262" y="1726873"/>
                <a:ext cx="10887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 smtClean="0"/>
                  <a:t>Số</a:t>
                </a:r>
                <a:r>
                  <a:rPr lang="en-US" sz="2800" dirty="0" smtClean="0"/>
                  <a:t>  ?</a:t>
                </a:r>
                <a:endParaRPr lang="en-US" sz="2800" dirty="0" smtClean="0"/>
              </a:p>
            </p:txBody>
          </p:sp>
        </p:grpSp>
        <p:sp>
          <p:nvSpPr>
            <p:cNvPr id="6" name="Oval 5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1</a:t>
              </a:r>
              <a:endParaRPr lang="en-US" sz="3600" b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500194" y="4453765"/>
            <a:ext cx="9211961" cy="1790950"/>
            <a:chOff x="1500194" y="4453765"/>
            <a:chExt cx="9211961" cy="1790950"/>
          </a:xfrm>
        </p:grpSpPr>
        <p:pic>
          <p:nvPicPr>
            <p:cNvPr id="8" name="Picture 7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0194" y="4453765"/>
              <a:ext cx="9211961" cy="1790950"/>
            </a:xfrm>
            <a:prstGeom prst="rect">
              <a:avLst/>
            </a:prstGeom>
          </p:spPr>
        </p:pic>
        <p:sp>
          <p:nvSpPr>
            <p:cNvPr id="9" name="Rounded Rectangle 8"/>
            <p:cNvSpPr/>
            <p:nvPr/>
          </p:nvSpPr>
          <p:spPr>
            <a:xfrm>
              <a:off x="1698682" y="4598127"/>
              <a:ext cx="496388" cy="49638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?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698682" y="5421421"/>
              <a:ext cx="496388" cy="49638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?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4872957" y="4598127"/>
              <a:ext cx="496388" cy="49638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?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872957" y="5421421"/>
              <a:ext cx="496388" cy="49638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?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8439117" y="4598127"/>
              <a:ext cx="496388" cy="49638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?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8439117" y="5421421"/>
              <a:ext cx="496388" cy="49638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?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846688" y="4637502"/>
            <a:ext cx="200376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46688" y="5454171"/>
            <a:ext cx="200376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25207" y="4637502"/>
            <a:ext cx="400751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10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16648" y="5454171"/>
            <a:ext cx="200376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582808" y="4637502"/>
            <a:ext cx="200376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582808" y="5454171"/>
            <a:ext cx="200376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04102" y="567179"/>
            <a:ext cx="10206798" cy="570588"/>
            <a:chOff x="1183343" y="1464304"/>
            <a:chExt cx="10206798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95888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Xem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thời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khóa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biểu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của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lớp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em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cho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biết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3</a:t>
              </a:r>
              <a:endParaRPr lang="en-US" sz="3600" b="1" dirty="0"/>
            </a:p>
          </p:txBody>
        </p:sp>
      </p:grp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235167" y="1555687"/>
          <a:ext cx="9620068" cy="15793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  <a:gridCol w="3524068"/>
              </a:tblGrid>
              <a:tr h="78969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Môn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học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Toán</a:t>
                      </a:r>
                      <a:r>
                        <a:rPr lang="en-US" sz="2400" baseline="0" dirty="0" smtClean="0"/>
                        <a:t>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Tiếng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Việt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Hoạt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động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trải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nghiệm</a:t>
                      </a:r>
                      <a:endParaRPr lang="en-US" sz="2400" dirty="0"/>
                    </a:p>
                  </a:txBody>
                  <a:tcPr anchor="ctr"/>
                </a:tc>
              </a:tr>
              <a:tr h="78969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Số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tiết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4023871" y="2495007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45201" y="2495007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879841" y="2495007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4102" y="3135085"/>
            <a:ext cx="1020679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b.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môn</a:t>
            </a:r>
            <a:r>
              <a:rPr lang="en-US" sz="2800" dirty="0" smtClean="0"/>
              <a:t> </a:t>
            </a:r>
            <a:r>
              <a:rPr lang="en-US" sz="2800" dirty="0" err="1" smtClean="0"/>
              <a:t>Toán</a:t>
            </a:r>
            <a:r>
              <a:rPr lang="en-US" sz="2800" dirty="0" smtClean="0"/>
              <a:t>, </a:t>
            </a:r>
            <a:r>
              <a:rPr lang="en-US" sz="2800" dirty="0" err="1" smtClean="0"/>
              <a:t>tiếng</a:t>
            </a:r>
            <a:r>
              <a:rPr lang="en-US" sz="2800" dirty="0" smtClean="0"/>
              <a:t> </a:t>
            </a:r>
            <a:r>
              <a:rPr lang="en-US" sz="2800" dirty="0" err="1" smtClean="0"/>
              <a:t>việt</a:t>
            </a:r>
            <a:r>
              <a:rPr lang="en-US" sz="2800" dirty="0" smtClean="0"/>
              <a:t>, </a:t>
            </a:r>
            <a:r>
              <a:rPr lang="en-US" sz="2800" dirty="0" err="1" smtClean="0"/>
              <a:t>Hoạt</a:t>
            </a:r>
            <a:r>
              <a:rPr lang="en-US" sz="2800" dirty="0" smtClean="0"/>
              <a:t> </a:t>
            </a:r>
            <a:r>
              <a:rPr lang="en-US" sz="2800" dirty="0" err="1" smtClean="0"/>
              <a:t>động</a:t>
            </a:r>
            <a:r>
              <a:rPr lang="en-US" sz="2800" dirty="0" smtClean="0"/>
              <a:t> </a:t>
            </a:r>
            <a:r>
              <a:rPr lang="en-US" sz="2800" dirty="0" err="1" smtClean="0"/>
              <a:t>trải</a:t>
            </a:r>
            <a:r>
              <a:rPr lang="en-US" sz="2800" dirty="0" smtClean="0"/>
              <a:t> </a:t>
            </a:r>
            <a:r>
              <a:rPr lang="en-US" sz="2800" dirty="0" err="1" smtClean="0"/>
              <a:t>nghiệm</a:t>
            </a:r>
            <a:r>
              <a:rPr lang="en-US" sz="2800" dirty="0" smtClean="0"/>
              <a:t> </a:t>
            </a:r>
            <a:endParaRPr lang="en-US" sz="2800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 smtClean="0"/>
              <a:t>Môn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nhiều</a:t>
            </a:r>
            <a:r>
              <a:rPr lang="en-US" sz="2800" dirty="0" smtClean="0"/>
              <a:t> </a:t>
            </a:r>
            <a:r>
              <a:rPr lang="en-US" sz="2800" dirty="0" err="1" smtClean="0"/>
              <a:t>tiết</a:t>
            </a:r>
            <a:r>
              <a:rPr lang="en-US" sz="2800" dirty="0" smtClean="0"/>
              <a:t> </a:t>
            </a:r>
            <a:r>
              <a:rPr lang="en-US" sz="2800" dirty="0" err="1" smtClean="0"/>
              <a:t>học</a:t>
            </a:r>
            <a:r>
              <a:rPr lang="en-US" sz="2800" dirty="0" smtClean="0"/>
              <a:t> </a:t>
            </a:r>
            <a:r>
              <a:rPr lang="en-US" sz="2800" dirty="0" err="1" smtClean="0"/>
              <a:t>nhất</a:t>
            </a:r>
            <a:r>
              <a:rPr lang="en-US" sz="2800" dirty="0" smtClean="0"/>
              <a:t>?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15441"/>
                </a:solidFill>
              </a:rPr>
              <a:t>A. </a:t>
            </a:r>
            <a:r>
              <a:rPr lang="en-US" sz="2800" dirty="0" err="1" smtClean="0"/>
              <a:t>Toán</a:t>
            </a:r>
            <a:r>
              <a:rPr lang="en-US" sz="2800" dirty="0" smtClean="0"/>
              <a:t>               </a:t>
            </a:r>
            <a:r>
              <a:rPr lang="en-US" sz="2800" dirty="0" smtClean="0">
                <a:solidFill>
                  <a:srgbClr val="F15441"/>
                </a:solidFill>
              </a:rPr>
              <a:t>B.</a:t>
            </a:r>
            <a:r>
              <a:rPr lang="en-US" sz="2800" dirty="0" smtClean="0"/>
              <a:t> </a:t>
            </a:r>
            <a:r>
              <a:rPr lang="en-US" sz="2800" dirty="0" err="1" smtClean="0"/>
              <a:t>Tiếng</a:t>
            </a:r>
            <a:r>
              <a:rPr lang="en-US" sz="2800" dirty="0" smtClean="0"/>
              <a:t> </a:t>
            </a:r>
            <a:r>
              <a:rPr lang="en-US" sz="2800" dirty="0" err="1" smtClean="0"/>
              <a:t>Việt</a:t>
            </a:r>
            <a:r>
              <a:rPr lang="en-US" sz="2800" dirty="0" smtClean="0"/>
              <a:t>            </a:t>
            </a:r>
            <a:r>
              <a:rPr lang="en-US" sz="2800" dirty="0" smtClean="0">
                <a:solidFill>
                  <a:srgbClr val="F15441"/>
                </a:solidFill>
              </a:rPr>
              <a:t>C.</a:t>
            </a:r>
            <a:r>
              <a:rPr lang="en-US" sz="2800" dirty="0" smtClean="0"/>
              <a:t> </a:t>
            </a:r>
            <a:r>
              <a:rPr lang="en-US" sz="2800" dirty="0" err="1" smtClean="0"/>
              <a:t>Hoạt</a:t>
            </a:r>
            <a:r>
              <a:rPr lang="en-US" sz="2800" dirty="0" smtClean="0"/>
              <a:t> </a:t>
            </a:r>
            <a:r>
              <a:rPr lang="en-US" sz="2800" dirty="0" err="1" smtClean="0"/>
              <a:t>động</a:t>
            </a:r>
            <a:r>
              <a:rPr lang="en-US" sz="2800" dirty="0" smtClean="0"/>
              <a:t> </a:t>
            </a:r>
            <a:r>
              <a:rPr lang="en-US" sz="2800" dirty="0" err="1" smtClean="0"/>
              <a:t>trải</a:t>
            </a:r>
            <a:r>
              <a:rPr lang="en-US" sz="2800" dirty="0" smtClean="0"/>
              <a:t> </a:t>
            </a:r>
            <a:r>
              <a:rPr lang="en-US" sz="2800" dirty="0" err="1" smtClean="0"/>
              <a:t>nghiệm</a:t>
            </a:r>
            <a:endParaRPr lang="en-US" sz="2800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 smtClean="0"/>
              <a:t>Môn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ít</a:t>
            </a:r>
            <a:r>
              <a:rPr lang="en-US" sz="2800" dirty="0" smtClean="0"/>
              <a:t> </a:t>
            </a:r>
            <a:r>
              <a:rPr lang="en-US" sz="2800" dirty="0" err="1" smtClean="0"/>
              <a:t>tiết</a:t>
            </a:r>
            <a:r>
              <a:rPr lang="en-US" sz="2800" dirty="0" smtClean="0"/>
              <a:t> </a:t>
            </a:r>
            <a:r>
              <a:rPr lang="en-US" sz="2800" dirty="0" err="1" smtClean="0"/>
              <a:t>học</a:t>
            </a:r>
            <a:r>
              <a:rPr lang="en-US" sz="2800" dirty="0" smtClean="0"/>
              <a:t> </a:t>
            </a:r>
            <a:r>
              <a:rPr lang="en-US" sz="2800" dirty="0" err="1" smtClean="0"/>
              <a:t>nhất</a:t>
            </a:r>
            <a:r>
              <a:rPr lang="en-US" sz="2800" dirty="0" smtClean="0"/>
              <a:t>?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15441"/>
                </a:solidFill>
              </a:rPr>
              <a:t>A. </a:t>
            </a:r>
            <a:r>
              <a:rPr lang="en-US" sz="2800" dirty="0" err="1"/>
              <a:t>Toán</a:t>
            </a:r>
            <a:r>
              <a:rPr lang="en-US" sz="2800" dirty="0"/>
              <a:t>               </a:t>
            </a:r>
            <a:r>
              <a:rPr lang="en-US" sz="2800" dirty="0">
                <a:solidFill>
                  <a:srgbClr val="F15441"/>
                </a:solidFill>
              </a:rPr>
              <a:t>B.</a:t>
            </a:r>
            <a:r>
              <a:rPr lang="en-US" sz="2800" dirty="0"/>
              <a:t> </a:t>
            </a:r>
            <a:r>
              <a:rPr lang="en-US" sz="2800" dirty="0" err="1"/>
              <a:t>Tiếng</a:t>
            </a:r>
            <a:r>
              <a:rPr lang="en-US" sz="2800" dirty="0"/>
              <a:t> </a:t>
            </a:r>
            <a:r>
              <a:rPr lang="en-US" sz="2800" dirty="0" err="1"/>
              <a:t>Việt</a:t>
            </a:r>
            <a:r>
              <a:rPr lang="en-US" sz="2800" dirty="0"/>
              <a:t>            </a:t>
            </a:r>
            <a:r>
              <a:rPr lang="en-US" sz="2800" dirty="0">
                <a:solidFill>
                  <a:srgbClr val="F15441"/>
                </a:solidFill>
              </a:rPr>
              <a:t>C.</a:t>
            </a:r>
            <a:r>
              <a:rPr lang="en-US" sz="2800" dirty="0"/>
              <a:t> </a:t>
            </a:r>
            <a:r>
              <a:rPr lang="en-US" sz="2800" dirty="0" err="1"/>
              <a:t>Hoạt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</a:t>
            </a:r>
            <a:r>
              <a:rPr lang="en-US" sz="2800" dirty="0" err="1"/>
              <a:t>trải</a:t>
            </a:r>
            <a:r>
              <a:rPr lang="en-US" sz="2800" dirty="0"/>
              <a:t> </a:t>
            </a:r>
            <a:r>
              <a:rPr lang="en-US" sz="2800" dirty="0" err="1" smtClean="0"/>
              <a:t>nghiệm</a:t>
            </a:r>
            <a:endParaRPr lang="en-US" sz="2800" dirty="0"/>
          </a:p>
        </p:txBody>
      </p:sp>
      <p:sp>
        <p:nvSpPr>
          <p:cNvPr id="11" name="Oval 10"/>
          <p:cNvSpPr/>
          <p:nvPr/>
        </p:nvSpPr>
        <p:spPr>
          <a:xfrm>
            <a:off x="3386800" y="4521458"/>
            <a:ext cx="610945" cy="610945"/>
          </a:xfrm>
          <a:prstGeom prst="ellipse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593841" y="5795875"/>
            <a:ext cx="610945" cy="610945"/>
          </a:xfrm>
          <a:prstGeom prst="ellipse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106"/>
          <a:stretch>
            <a:fillRect/>
          </a:stretch>
        </p:blipFill>
        <p:spPr>
          <a:xfrm>
            <a:off x="4859382" y="2299062"/>
            <a:ext cx="6523189" cy="3905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Group 3"/>
          <p:cNvGrpSpPr/>
          <p:nvPr/>
        </p:nvGrpSpPr>
        <p:grpSpPr>
          <a:xfrm>
            <a:off x="956693" y="341299"/>
            <a:ext cx="1825700" cy="602505"/>
            <a:chOff x="1296327" y="1647588"/>
            <a:chExt cx="1825700" cy="602505"/>
          </a:xfrm>
        </p:grpSpPr>
        <p:grpSp>
          <p:nvGrpSpPr>
            <p:cNvPr id="5" name="Group 4"/>
            <p:cNvGrpSpPr/>
            <p:nvPr/>
          </p:nvGrpSpPr>
          <p:grpSpPr>
            <a:xfrm>
              <a:off x="1999127" y="1726873"/>
              <a:ext cx="1122900" cy="523220"/>
              <a:chOff x="1999127" y="1726873"/>
              <a:chExt cx="1122900" cy="523220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1999127" y="1734850"/>
                <a:ext cx="705394" cy="483326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033262" y="1726873"/>
                <a:ext cx="10887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 smtClean="0"/>
                  <a:t>Số</a:t>
                </a:r>
                <a:r>
                  <a:rPr lang="en-US" sz="2800" dirty="0" smtClean="0"/>
                  <a:t>  ?</a:t>
                </a:r>
                <a:endParaRPr lang="en-US" sz="2800" dirty="0" smtClean="0"/>
              </a:p>
            </p:txBody>
          </p:sp>
        </p:grpSp>
        <p:sp>
          <p:nvSpPr>
            <p:cNvPr id="6" name="Oval 5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4</a:t>
              </a:r>
              <a:endParaRPr lang="en-US" sz="3600" b="1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659493" y="951781"/>
            <a:ext cx="9588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Hỏi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tổ</a:t>
            </a:r>
            <a:r>
              <a:rPr lang="en-US" sz="2800" dirty="0" smtClean="0"/>
              <a:t> </a:t>
            </a: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rồi</a:t>
            </a:r>
            <a:r>
              <a:rPr lang="en-US" sz="2800" dirty="0" smtClean="0"/>
              <a:t> </a:t>
            </a:r>
            <a:r>
              <a:rPr lang="en-US" sz="2800" dirty="0" err="1" smtClean="0"/>
              <a:t>cho</a:t>
            </a:r>
            <a:r>
              <a:rPr lang="en-US" sz="2800" dirty="0" smtClean="0"/>
              <a:t> </a:t>
            </a:r>
            <a:r>
              <a:rPr lang="en-US" sz="2800" dirty="0" err="1" smtClean="0"/>
              <a:t>biết</a:t>
            </a:r>
            <a:r>
              <a:rPr lang="en-US" sz="2800" dirty="0" smtClean="0"/>
              <a:t>: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956693" y="1227200"/>
            <a:ext cx="47639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 err="1" smtClean="0"/>
              <a:t>Có</a:t>
            </a:r>
            <a:r>
              <a:rPr lang="en-US" sz="2800" dirty="0" smtClean="0"/>
              <a:t>: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thích</a:t>
            </a:r>
            <a:r>
              <a:rPr lang="en-US" sz="2800" dirty="0" smtClean="0"/>
              <a:t> </a:t>
            </a:r>
            <a:r>
              <a:rPr lang="en-US" sz="2800" dirty="0" err="1" smtClean="0"/>
              <a:t>trời</a:t>
            </a:r>
            <a:r>
              <a:rPr lang="en-US" sz="2800" dirty="0" smtClean="0"/>
              <a:t> </a:t>
            </a:r>
            <a:r>
              <a:rPr lang="en-US" sz="2800" dirty="0" err="1" smtClean="0"/>
              <a:t>nắng</a:t>
            </a:r>
            <a:r>
              <a:rPr lang="en-US" sz="2800" dirty="0" smtClean="0"/>
              <a:t>;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thích</a:t>
            </a:r>
            <a:r>
              <a:rPr lang="en-US" sz="2800" dirty="0" smtClean="0"/>
              <a:t> </a:t>
            </a:r>
            <a:r>
              <a:rPr lang="en-US" sz="2800" dirty="0" err="1" smtClean="0"/>
              <a:t>trời</a:t>
            </a:r>
            <a:r>
              <a:rPr lang="en-US" sz="2800" dirty="0" smtClean="0"/>
              <a:t> </a:t>
            </a:r>
            <a:r>
              <a:rPr lang="en-US" sz="2800" dirty="0" err="1" smtClean="0"/>
              <a:t>mưa</a:t>
            </a:r>
            <a:r>
              <a:rPr lang="en-US" sz="2800" dirty="0" smtClean="0"/>
              <a:t>;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thích</a:t>
            </a:r>
            <a:r>
              <a:rPr lang="en-US" sz="2800" dirty="0" smtClean="0"/>
              <a:t> </a:t>
            </a:r>
            <a:r>
              <a:rPr lang="en-US" sz="2800" dirty="0" err="1" smtClean="0"/>
              <a:t>trời</a:t>
            </a:r>
            <a:r>
              <a:rPr lang="en-US" sz="2800" dirty="0" smtClean="0"/>
              <a:t> </a:t>
            </a:r>
            <a:r>
              <a:rPr lang="en-US" sz="2800" dirty="0" err="1" smtClean="0"/>
              <a:t>nhiều</a:t>
            </a:r>
            <a:r>
              <a:rPr lang="en-US" sz="2800" dirty="0" smtClean="0"/>
              <a:t> </a:t>
            </a:r>
            <a:r>
              <a:rPr lang="en-US" sz="2800" dirty="0" err="1" smtClean="0"/>
              <a:t>mây</a:t>
            </a:r>
            <a:r>
              <a:rPr lang="en-US" sz="2800" dirty="0" smtClean="0"/>
              <a:t>.</a:t>
            </a:r>
            <a:endParaRPr lang="en-US" sz="28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956692" y="3715702"/>
            <a:ext cx="47639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b) </a:t>
            </a:r>
            <a:r>
              <a:rPr lang="en-US" sz="2800" dirty="0" err="1" smtClean="0"/>
              <a:t>Có</a:t>
            </a:r>
            <a:r>
              <a:rPr lang="en-US" sz="2800" dirty="0" smtClean="0"/>
              <a:t>: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thích</a:t>
            </a:r>
            <a:r>
              <a:rPr lang="en-US" sz="2800" dirty="0" smtClean="0"/>
              <a:t> </a:t>
            </a:r>
            <a:r>
              <a:rPr lang="en-US" sz="2800" dirty="0" err="1" smtClean="0"/>
              <a:t>màu</a:t>
            </a:r>
            <a:r>
              <a:rPr lang="en-US" sz="2800" dirty="0" smtClean="0"/>
              <a:t> </a:t>
            </a:r>
            <a:r>
              <a:rPr lang="en-US" sz="2800" dirty="0" err="1" smtClean="0"/>
              <a:t>đỏ</a:t>
            </a:r>
            <a:r>
              <a:rPr lang="en-US" sz="2800" dirty="0" smtClean="0"/>
              <a:t>;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thích</a:t>
            </a:r>
            <a:r>
              <a:rPr lang="en-US" sz="2800" dirty="0" smtClean="0"/>
              <a:t> </a:t>
            </a:r>
            <a:r>
              <a:rPr lang="en-US" sz="2800" dirty="0" err="1" smtClean="0"/>
              <a:t>màu</a:t>
            </a:r>
            <a:r>
              <a:rPr lang="en-US" sz="2800" dirty="0" smtClean="0"/>
              <a:t> </a:t>
            </a:r>
            <a:r>
              <a:rPr lang="en-US" sz="2800" dirty="0" err="1" smtClean="0"/>
              <a:t>vàng</a:t>
            </a:r>
            <a:r>
              <a:rPr lang="en-US" sz="2800" dirty="0" smtClean="0"/>
              <a:t>;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thích</a:t>
            </a:r>
            <a:r>
              <a:rPr lang="en-US" sz="2800" dirty="0" smtClean="0"/>
              <a:t> </a:t>
            </a:r>
            <a:r>
              <a:rPr lang="en-US" sz="2800" dirty="0" err="1" smtClean="0"/>
              <a:t>màu</a:t>
            </a:r>
            <a:r>
              <a:rPr lang="en-US" sz="2800" dirty="0" smtClean="0"/>
              <a:t> </a:t>
            </a:r>
            <a:r>
              <a:rPr lang="en-US" sz="2800" dirty="0" err="1" smtClean="0"/>
              <a:t>xanh</a:t>
            </a:r>
            <a:r>
              <a:rPr lang="en-US" sz="2800" dirty="0" smtClean="0"/>
              <a:t>.</a:t>
            </a:r>
            <a:endParaRPr lang="en-US" sz="2800" dirty="0" smtClean="0"/>
          </a:p>
        </p:txBody>
      </p:sp>
      <p:sp>
        <p:nvSpPr>
          <p:cNvPr id="12" name="Rounded Rectangle 11"/>
          <p:cNvSpPr/>
          <p:nvPr/>
        </p:nvSpPr>
        <p:spPr>
          <a:xfrm>
            <a:off x="1058601" y="1960196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058601" y="2592154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058601" y="3237175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058601" y="4465992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058601" y="5084887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058601" y="5716845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" t="1786" r="77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456940" y="2586355"/>
            <a:ext cx="5092065" cy="134048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vi-VN" altLang="en-US" sz="6000" b="1" dirty="0">
                <a:solidFill>
                  <a:srgbClr val="401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KẾT THÚC</a:t>
            </a:r>
            <a:endParaRPr lang="vi-VN" altLang="en-US" sz="6000" b="1" dirty="0">
              <a:solidFill>
                <a:srgbClr val="4010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欢快卡通背景音乐伴奏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304800" y="-987425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 advTm="1000">
        <p15:prstTrans prst="origami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845</Words>
  <Application>WPS Presentation</Application>
  <PresentationFormat>Widescreen</PresentationFormat>
  <Paragraphs>99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9" baseType="lpstr">
      <vt:lpstr>Arial</vt:lpstr>
      <vt:lpstr>SimSun</vt:lpstr>
      <vt:lpstr>Wingdings</vt:lpstr>
      <vt:lpstr>Arial</vt:lpstr>
      <vt:lpstr>UTM Cookies</vt:lpstr>
      <vt:lpstr>#9Slide03 NettoOTLight</vt:lpstr>
      <vt:lpstr>Microsoft YaHei</vt:lpstr>
      <vt:lpstr>Arial Unicode MS</vt:lpstr>
      <vt:lpstr>Calibri</vt:lpstr>
      <vt:lpstr>Times New Roman</vt:lpstr>
      <vt:lpstr>字魂36号-正文宋楷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99</cp:revision>
  <dcterms:created xsi:type="dcterms:W3CDTF">2021-06-02T01:34:00Z</dcterms:created>
  <dcterms:modified xsi:type="dcterms:W3CDTF">2023-04-24T03:22:22Z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3646A28AF20340BA837930C6307777EC</vt:lpwstr>
  </property>
  <property fmtid="{D5CDD505-2E9C-101B-9397-08002B2CF9AE}" pid="3" name="KSOProductBuildVer">
    <vt:lpwstr>1033-11.2.0.11536</vt:lpwstr>
  </property>
</Properties>
</file>