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9" r:id="rId5"/>
    <p:sldId id="280" r:id="rId6"/>
    <p:sldId id="281" r:id="rId7"/>
    <p:sldId id="28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19" grpId="0" bldLvl="0" animBg="1"/>
      <p:bldP spid="220" grpId="0" bldLvl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2.png"/><Relationship Id="rId10" Type="http://schemas.microsoft.com/office/2007/relationships/media" Target="../media/media1.mp3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1.xml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3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</a:t>
            </a:r>
            <a:r>
              <a:rPr kumimoji="0" lang="vi-VN" alt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kumimoji="0" lang="vi-VN" alt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TRONG PHẠM VI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1000 (TIẾT 1)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/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/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-1" fmla="*/ 0 w 4559300"/>
              <a:gd name="connsiteY0-2" fmla="*/ 1726043 h 1726043"/>
              <a:gd name="connsiteX1-3" fmla="*/ 2844800 w 4559300"/>
              <a:gd name="connsiteY1-4" fmla="*/ 1268843 h 1726043"/>
              <a:gd name="connsiteX2-5" fmla="*/ 3375821 w 4559300"/>
              <a:gd name="connsiteY2-6" fmla="*/ 100443 h 1726043"/>
              <a:gd name="connsiteX3-7" fmla="*/ 4559300 w 4559300"/>
              <a:gd name="connsiteY3-8" fmla="*/ 62343 h 1726043"/>
              <a:gd name="connsiteX4-9" fmla="*/ 4559300 w 4559300"/>
              <a:gd name="connsiteY4-10" fmla="*/ 62343 h 1726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8" grpId="0" bldLvl="0" animBg="1"/>
      <p:bldP spid="20" grpId="0" bldLvl="0" animBg="1"/>
      <p:bldP spid="2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/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5" name="Flowchart: Magnetic Disk 24"/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/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  <a:endParaRPr lang="en-US" sz="28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  <a:endParaRPr lang="en-US" sz="2800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  <a:endParaRPr lang="en-US" sz="28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  <a:endParaRPr lang="en-US" sz="28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  <a:endParaRPr lang="en-US" sz="2800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/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  <a:endParaRPr lang="en-US" sz="28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  <a:endParaRPr lang="en-US" sz="28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  <a:endParaRPr lang="en-US" sz="2800" dirty="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  <a:endParaRPr lang="en-US" sz="2800" dirty="0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  <a:endParaRPr lang="en-US" sz="28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  <a:endParaRPr lang="en-US" sz="2800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  <a:endParaRPr lang="en-US" sz="2800" dirty="0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  <a:endParaRPr lang="en-US" sz="2800" dirty="0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/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15" grpId="0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/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/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/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/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/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/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0" grpId="0" bldLvl="0" animBg="1"/>
      <p:bldP spid="51" grpId="0" bldLvl="0" animBg="1"/>
      <p:bldP spid="56" grpId="0" bldLvl="0" animBg="1"/>
      <p:bldP spid="57" grpId="0" bldLvl="0" animBg="1"/>
      <p:bldP spid="58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/>
      <p:bldP spid="64" grpId="1"/>
      <p:bldP spid="65" grpId="0"/>
      <p:bldP spid="65" grpId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  <a:endParaRPr lang="en-US" sz="3200" dirty="0"/>
              </a:p>
            </p:txBody>
          </p:sp>
        </p:grpSp>
        <p:sp>
          <p:nvSpPr>
            <p:cNvPr id="16" name="Rectangle: Rounded Corners 15"/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  <a:endParaRPr lang="en-US" sz="3200" dirty="0"/>
              </a:p>
            </p:txBody>
          </p:sp>
        </p:grpSp>
        <p:sp>
          <p:nvSpPr>
            <p:cNvPr id="21" name="Rectangle: Rounded Corners 20"/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  <a:endParaRPr lang="en-US" sz="3200" dirty="0"/>
              </a:p>
            </p:txBody>
          </p:sp>
        </p:grpSp>
        <p:sp>
          <p:nvSpPr>
            <p:cNvPr id="27" name="Rectangle: Rounded Corners 26"/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: Rounded Corners 29"/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  <a:endParaRPr lang="en-US" sz="3200" dirty="0"/>
              </a:p>
            </p:txBody>
          </p:sp>
        </p:grpSp>
        <p:sp>
          <p:nvSpPr>
            <p:cNvPr id="33" name="Rectangle: Rounded Corners 32"/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: Rounded Corners 35"/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2" name="Picture 2" descr="Happy Cute Kid Girl Waiter Write Order | Cute kids, Artsy background, Cute  art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>
            <a:fillRect/>
          </a:stretch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4" grpId="0" bldLvl="0" animBg="1"/>
      <p:bldP spid="30" grpId="0" bldLvl="0" animBg="1"/>
      <p:bldP spid="3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WPS Presentation</Application>
  <PresentationFormat>Widescreen</PresentationFormat>
  <Paragraphs>165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字魂36号-正文宋楷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</cp:revision>
  <dcterms:created xsi:type="dcterms:W3CDTF">2023-04-23T12:09:00Z</dcterms:created>
  <dcterms:modified xsi:type="dcterms:W3CDTF">2023-04-24T03:26:17Z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1A7AE966488F463FAFBAF59DCA29F560</vt:lpwstr>
  </property>
  <property fmtid="{D5CDD505-2E9C-101B-9397-08002B2CF9AE}" pid="3" name="KSOProductBuildVer">
    <vt:lpwstr>1033-11.2.0.11536</vt:lpwstr>
  </property>
</Properties>
</file>