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87" r:id="rId2"/>
    <p:sldMasterId id="2147483703" r:id="rId3"/>
    <p:sldMasterId id="2147483719" r:id="rId4"/>
    <p:sldMasterId id="2147483751" r:id="rId5"/>
  </p:sldMasterIdLst>
  <p:notesMasterIdLst>
    <p:notesMasterId r:id="rId21"/>
  </p:notesMasterIdLst>
  <p:sldIdLst>
    <p:sldId id="288" r:id="rId6"/>
    <p:sldId id="280" r:id="rId7"/>
    <p:sldId id="281" r:id="rId8"/>
    <p:sldId id="282" r:id="rId9"/>
    <p:sldId id="258" r:id="rId10"/>
    <p:sldId id="259" r:id="rId11"/>
    <p:sldId id="284" r:id="rId12"/>
    <p:sldId id="285" r:id="rId13"/>
    <p:sldId id="283" r:id="rId14"/>
    <p:sldId id="261" r:id="rId15"/>
    <p:sldId id="262" r:id="rId16"/>
    <p:sldId id="263" r:id="rId17"/>
    <p:sldId id="264" r:id="rId18"/>
    <p:sldId id="287" r:id="rId19"/>
    <p:sldId id="289" r:id="rId20"/>
  </p:sldIdLst>
  <p:sldSz cx="12192000" cy="6858000"/>
  <p:notesSz cx="6858000" cy="9144000"/>
  <p:embeddedFontLst>
    <p:embeddedFont>
      <p:font typeface="HP001 4 hàng" panose="020B0604020202020204" charset="0"/>
      <p:regular r:id="rId22"/>
      <p:bold r:id="rId23"/>
    </p:embeddedFont>
    <p:embeddedFont>
      <p:font typeface="幼圆" panose="020B0604020202020204" charset="-122"/>
      <p:regular r:id="rId24"/>
    </p:embeddedFont>
    <p:embeddedFont>
      <p:font typeface="Calibri" panose="020F0502020204030204" pitchFamily="34" charset="0"/>
      <p:regular r:id="rId25"/>
      <p:bold r:id="rId26"/>
      <p:italic r:id="rId27"/>
      <p:boldItalic r:id="rId28"/>
    </p:embeddedFont>
    <p:embeddedFont>
      <p:font typeface="微软雅黑" panose="020B0503020204020204" pitchFamily="34" charset="-122"/>
      <p:regular r:id="rId29"/>
      <p:bold r:id="rId30"/>
    </p:embeddedFont>
    <p:embeddedFont>
      <p:font typeface="Impact" panose="020B0806030902050204" pitchFamily="3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g/C7L9g0HP6V5UO7y75RXHbrsj+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E48C67-604F-4F1F-8C56-4D35BB55C2A9}">
  <a:tblStyle styleId="{1FE48C67-604F-4F1F-8C56-4D35BB55C2A9}"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62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0.fntdata"/><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43" Type="http://customschemas.google.com/relationships/presentationmetadata" Target="metadata"/><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601077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12267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4"/>
        <p:cNvGrpSpPr/>
        <p:nvPr/>
      </p:nvGrpSpPr>
      <p:grpSpPr>
        <a:xfrm>
          <a:off x="0" y="0"/>
          <a:ext cx="0" cy="0"/>
          <a:chOff x="0" y="0"/>
          <a:chExt cx="0" cy="0"/>
        </a:xfrm>
      </p:grpSpPr>
      <p:sp>
        <p:nvSpPr>
          <p:cNvPr id="3315" name="Google Shape;331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6" name="Google Shape;33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621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0"/>
        <p:cNvGrpSpPr/>
        <p:nvPr/>
      </p:nvGrpSpPr>
      <p:grpSpPr>
        <a:xfrm>
          <a:off x="0" y="0"/>
          <a:ext cx="0" cy="0"/>
          <a:chOff x="0" y="0"/>
          <a:chExt cx="0" cy="0"/>
        </a:xfrm>
      </p:grpSpPr>
      <p:sp>
        <p:nvSpPr>
          <p:cNvPr id="3331" name="Google Shape;333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2" name="Google Shape;33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6132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9EE08DF-DA78-46F4-852F-0D5173D95A43}" type="slidenum">
              <a:rPr lang="zh-CN" altLang="en-US" smtClean="0">
                <a:solidFill>
                  <a:prstClr val="black"/>
                </a:solidFill>
                <a:latin typeface="Calibri"/>
              </a:rPr>
              <a:pPr/>
              <a:t>14</a:t>
            </a:fld>
            <a:endParaRPr lang="zh-CN" altLang="en-US">
              <a:solidFill>
                <a:prstClr val="black"/>
              </a:solidFill>
              <a:latin typeface="Calibri"/>
            </a:endParaRPr>
          </a:p>
        </p:txBody>
      </p:sp>
    </p:spTree>
    <p:extLst>
      <p:ext uri="{BB962C8B-B14F-4D97-AF65-F5344CB8AC3E}">
        <p14:creationId xmlns:p14="http://schemas.microsoft.com/office/powerpoint/2010/main" val="1460263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9EE08DF-DA78-46F4-852F-0D5173D95A43}" type="slidenum">
              <a:rPr lang="zh-CN" altLang="en-US" smtClean="0">
                <a:solidFill>
                  <a:prstClr val="black"/>
                </a:solidFill>
                <a:latin typeface="Calibri"/>
              </a:rPr>
              <a:pPr/>
              <a:t>3</a:t>
            </a:fld>
            <a:endParaRPr lang="zh-CN" altLang="en-US">
              <a:solidFill>
                <a:prstClr val="black"/>
              </a:solidFill>
              <a:latin typeface="Calibri"/>
            </a:endParaRPr>
          </a:p>
        </p:txBody>
      </p:sp>
    </p:spTree>
    <p:extLst>
      <p:ext uri="{BB962C8B-B14F-4D97-AF65-F5344CB8AC3E}">
        <p14:creationId xmlns:p14="http://schemas.microsoft.com/office/powerpoint/2010/main" val="1460263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9EE08DF-DA78-46F4-852F-0D5173D95A43}" type="slidenum">
              <a:rPr lang="zh-CN" altLang="en-US" smtClean="0">
                <a:solidFill>
                  <a:prstClr val="black"/>
                </a:solidFill>
                <a:latin typeface="Calibri"/>
              </a:rPr>
              <a:pPr/>
              <a:t>4</a:t>
            </a:fld>
            <a:endParaRPr lang="zh-CN" altLang="en-US">
              <a:solidFill>
                <a:prstClr val="black"/>
              </a:solidFill>
              <a:latin typeface="Calibri"/>
            </a:endParaRPr>
          </a:p>
        </p:txBody>
      </p:sp>
    </p:spTree>
    <p:extLst>
      <p:ext uri="{BB962C8B-B14F-4D97-AF65-F5344CB8AC3E}">
        <p14:creationId xmlns:p14="http://schemas.microsoft.com/office/powerpoint/2010/main" val="2459389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7161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9930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7792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9EE08DF-DA78-46F4-852F-0D5173D95A43}" type="slidenum">
              <a:rPr lang="zh-CN" altLang="en-US" smtClean="0">
                <a:solidFill>
                  <a:prstClr val="black"/>
                </a:solidFill>
                <a:latin typeface="Calibri"/>
              </a:rPr>
              <a:pPr/>
              <a:t>9</a:t>
            </a:fld>
            <a:endParaRPr lang="zh-CN" altLang="en-US">
              <a:solidFill>
                <a:prstClr val="black"/>
              </a:solidFill>
              <a:latin typeface="Calibri"/>
            </a:endParaRPr>
          </a:p>
        </p:txBody>
      </p:sp>
    </p:spTree>
    <p:extLst>
      <p:ext uri="{BB962C8B-B14F-4D97-AF65-F5344CB8AC3E}">
        <p14:creationId xmlns:p14="http://schemas.microsoft.com/office/powerpoint/2010/main" val="2459389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9"/>
        <p:cNvGrpSpPr/>
        <p:nvPr/>
      </p:nvGrpSpPr>
      <p:grpSpPr>
        <a:xfrm>
          <a:off x="0" y="0"/>
          <a:ext cx="0" cy="0"/>
          <a:chOff x="0" y="0"/>
          <a:chExt cx="0" cy="0"/>
        </a:xfrm>
      </p:grpSpPr>
      <p:sp>
        <p:nvSpPr>
          <p:cNvPr id="3250" name="Google Shape;32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https://www.liveworksheets.com/oz2972917zs</a:t>
            </a:r>
          </a:p>
          <a:p>
            <a:pPr marL="0" lvl="0" indent="0" algn="l" rtl="0">
              <a:spcBef>
                <a:spcPts val="0"/>
              </a:spcBef>
              <a:spcAft>
                <a:spcPts val="0"/>
              </a:spcAft>
              <a:buNone/>
            </a:pPr>
            <a:r>
              <a:rPr lang="en-US" smtClean="0"/>
              <a:t>Link</a:t>
            </a:r>
            <a:r>
              <a:rPr lang="en-US" baseline="0" smtClean="0"/>
              <a:t> làm bài</a:t>
            </a:r>
            <a:endParaRPr/>
          </a:p>
        </p:txBody>
      </p:sp>
      <p:sp>
        <p:nvSpPr>
          <p:cNvPr id="3251" name="Google Shape;32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0721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1"/>
        <p:cNvGrpSpPr/>
        <p:nvPr/>
      </p:nvGrpSpPr>
      <p:grpSpPr>
        <a:xfrm>
          <a:off x="0" y="0"/>
          <a:ext cx="0" cy="0"/>
          <a:chOff x="0" y="0"/>
          <a:chExt cx="0" cy="0"/>
        </a:xfrm>
      </p:grpSpPr>
      <p:sp>
        <p:nvSpPr>
          <p:cNvPr id="3282" name="Google Shape;32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3" name="Google Shape;32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8698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40"/>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427" indent="0" algn="ctr">
              <a:buNone/>
              <a:defRPr>
                <a:solidFill>
                  <a:schemeClr val="tx1">
                    <a:tint val="75000"/>
                  </a:schemeClr>
                </a:solidFill>
              </a:defRPr>
            </a:lvl2pPr>
            <a:lvl3pPr marL="1218870" indent="0" algn="ctr">
              <a:buNone/>
              <a:defRPr>
                <a:solidFill>
                  <a:schemeClr val="tx1">
                    <a:tint val="75000"/>
                  </a:schemeClr>
                </a:solidFill>
              </a:defRPr>
            </a:lvl3pPr>
            <a:lvl4pPr marL="1828301" indent="0" algn="ctr">
              <a:buNone/>
              <a:defRPr>
                <a:solidFill>
                  <a:schemeClr val="tx1">
                    <a:tint val="75000"/>
                  </a:schemeClr>
                </a:solidFill>
              </a:defRPr>
            </a:lvl4pPr>
            <a:lvl5pPr marL="2437738" indent="0" algn="ctr">
              <a:buNone/>
              <a:defRPr>
                <a:solidFill>
                  <a:schemeClr val="tx1">
                    <a:tint val="75000"/>
                  </a:schemeClr>
                </a:solidFill>
              </a:defRPr>
            </a:lvl5pPr>
            <a:lvl6pPr marL="3047164" indent="0" algn="ctr">
              <a:buNone/>
              <a:defRPr>
                <a:solidFill>
                  <a:schemeClr val="tx1">
                    <a:tint val="75000"/>
                  </a:schemeClr>
                </a:solidFill>
              </a:defRPr>
            </a:lvl6pPr>
            <a:lvl7pPr marL="3656591"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96829557"/>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7582955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72079851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65"/>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3" y="1435104"/>
            <a:ext cx="4011084" cy="4691063"/>
          </a:xfrm>
        </p:spPr>
        <p:txBody>
          <a:bodyPr/>
          <a:lstStyle>
            <a:lvl1pPr marL="0" indent="0">
              <a:buNone/>
              <a:defRPr sz="1900"/>
            </a:lvl1pPr>
            <a:lvl2pPr marL="609427" indent="0">
              <a:buNone/>
              <a:defRPr sz="1600"/>
            </a:lvl2pPr>
            <a:lvl3pPr marL="1218870" indent="0">
              <a:buNone/>
              <a:defRPr sz="1300"/>
            </a:lvl3pPr>
            <a:lvl4pPr marL="1828301" indent="0">
              <a:buNone/>
              <a:defRPr sz="1200"/>
            </a:lvl4pPr>
            <a:lvl5pPr marL="2437738" indent="0">
              <a:buNone/>
              <a:defRPr sz="1200"/>
            </a:lvl5pPr>
            <a:lvl6pPr marL="3047164" indent="0">
              <a:buNone/>
              <a:defRPr sz="1200"/>
            </a:lvl6pPr>
            <a:lvl7pPr marL="3656591" indent="0">
              <a:buNone/>
              <a:defRPr sz="1200"/>
            </a:lvl7pPr>
            <a:lvl8pPr marL="4266027" indent="0">
              <a:buNone/>
              <a:defRPr sz="1200"/>
            </a:lvl8pPr>
            <a:lvl9pPr marL="4875459"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4212364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427" indent="0">
              <a:buNone/>
              <a:defRPr sz="3700"/>
            </a:lvl2pPr>
            <a:lvl3pPr marL="1218870" indent="0">
              <a:buNone/>
              <a:defRPr sz="3200"/>
            </a:lvl3pPr>
            <a:lvl4pPr marL="1828301" indent="0">
              <a:buNone/>
              <a:defRPr sz="2700"/>
            </a:lvl4pPr>
            <a:lvl5pPr marL="2437738" indent="0">
              <a:buNone/>
              <a:defRPr sz="2700"/>
            </a:lvl5pPr>
            <a:lvl6pPr marL="3047164" indent="0">
              <a:buNone/>
              <a:defRPr sz="2700"/>
            </a:lvl6pPr>
            <a:lvl7pPr marL="3656591" indent="0">
              <a:buNone/>
              <a:defRPr sz="2700"/>
            </a:lvl7pPr>
            <a:lvl8pPr marL="4266027" indent="0">
              <a:buNone/>
              <a:defRPr sz="2700"/>
            </a:lvl8pPr>
            <a:lvl9pPr marL="4875459" indent="0">
              <a:buNone/>
              <a:defRPr sz="2700"/>
            </a:lvl9pPr>
          </a:lstStyle>
          <a:p>
            <a:endParaRPr lang="zh-CN" altLang="en-US"/>
          </a:p>
        </p:txBody>
      </p:sp>
      <p:sp>
        <p:nvSpPr>
          <p:cNvPr id="4" name="文本占位符 3"/>
          <p:cNvSpPr>
            <a:spLocks noGrp="1"/>
          </p:cNvSpPr>
          <p:nvPr>
            <p:ph type="body" sz="half" idx="2"/>
          </p:nvPr>
        </p:nvSpPr>
        <p:spPr>
          <a:xfrm>
            <a:off x="2389717" y="5367351"/>
            <a:ext cx="7315200" cy="804863"/>
          </a:xfrm>
        </p:spPr>
        <p:txBody>
          <a:bodyPr/>
          <a:lstStyle>
            <a:lvl1pPr marL="0" indent="0">
              <a:buNone/>
              <a:defRPr sz="1900"/>
            </a:lvl1pPr>
            <a:lvl2pPr marL="609427" indent="0">
              <a:buNone/>
              <a:defRPr sz="1600"/>
            </a:lvl2pPr>
            <a:lvl3pPr marL="1218870" indent="0">
              <a:buNone/>
              <a:defRPr sz="1300"/>
            </a:lvl3pPr>
            <a:lvl4pPr marL="1828301" indent="0">
              <a:buNone/>
              <a:defRPr sz="1200"/>
            </a:lvl4pPr>
            <a:lvl5pPr marL="2437738" indent="0">
              <a:buNone/>
              <a:defRPr sz="1200"/>
            </a:lvl5pPr>
            <a:lvl6pPr marL="3047164" indent="0">
              <a:buNone/>
              <a:defRPr sz="1200"/>
            </a:lvl6pPr>
            <a:lvl7pPr marL="3656591" indent="0">
              <a:buNone/>
              <a:defRPr sz="1200"/>
            </a:lvl7pPr>
            <a:lvl8pPr marL="4266027" indent="0">
              <a:buNone/>
              <a:defRPr sz="1200"/>
            </a:lvl8pPr>
            <a:lvl9pPr marL="4875459"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2311149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44145334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7"/>
            <a:ext cx="2743200" cy="438785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06377"/>
            <a:ext cx="8026400" cy="438785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1944646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7"/>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459" indent="0" algn="ctr">
              <a:buNone/>
              <a:defRPr>
                <a:solidFill>
                  <a:schemeClr val="tx1">
                    <a:tint val="75000"/>
                  </a:schemeClr>
                </a:solidFill>
              </a:defRPr>
            </a:lvl2pPr>
            <a:lvl3pPr marL="1218930" indent="0" algn="ctr">
              <a:buNone/>
              <a:defRPr>
                <a:solidFill>
                  <a:schemeClr val="tx1">
                    <a:tint val="75000"/>
                  </a:schemeClr>
                </a:solidFill>
              </a:defRPr>
            </a:lvl3pPr>
            <a:lvl4pPr marL="1828392" indent="0" algn="ctr">
              <a:buNone/>
              <a:defRPr>
                <a:solidFill>
                  <a:schemeClr val="tx1">
                    <a:tint val="75000"/>
                  </a:schemeClr>
                </a:solidFill>
              </a:defRPr>
            </a:lvl4pPr>
            <a:lvl5pPr marL="2437858" indent="0" algn="ctr">
              <a:buNone/>
              <a:defRPr>
                <a:solidFill>
                  <a:schemeClr val="tx1">
                    <a:tint val="75000"/>
                  </a:schemeClr>
                </a:solidFill>
              </a:defRPr>
            </a:lvl5pPr>
            <a:lvl6pPr marL="3047316" indent="0" algn="ctr">
              <a:buNone/>
              <a:defRPr>
                <a:solidFill>
                  <a:schemeClr val="tx1">
                    <a:tint val="75000"/>
                  </a:schemeClr>
                </a:solidFill>
              </a:defRPr>
            </a:lvl6pPr>
            <a:lvl7pPr marL="3656775"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3670218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11297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74" y="6021289"/>
            <a:ext cx="2400337" cy="959467"/>
          </a:xfrm>
          <a:prstGeom prst="rect">
            <a:avLst/>
          </a:prstGeom>
        </p:spPr>
      </p:pic>
    </p:spTree>
    <p:extLst>
      <p:ext uri="{BB962C8B-B14F-4D97-AF65-F5344CB8AC3E}">
        <p14:creationId xmlns:p14="http://schemas.microsoft.com/office/powerpoint/2010/main" val="391989142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674" y="6021289"/>
            <a:ext cx="2400337" cy="959467"/>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spTree>
    <p:extLst>
      <p:ext uri="{BB962C8B-B14F-4D97-AF65-F5344CB8AC3E}">
        <p14:creationId xmlns:p14="http://schemas.microsoft.com/office/powerpoint/2010/main" val="3524120777"/>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84177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5" y="5001289"/>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343086484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5"/>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49575379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59" indent="0">
              <a:buNone/>
              <a:defRPr sz="2400">
                <a:solidFill>
                  <a:schemeClr val="tx1">
                    <a:tint val="75000"/>
                  </a:schemeClr>
                </a:solidFill>
              </a:defRPr>
            </a:lvl2pPr>
            <a:lvl3pPr marL="1218930" indent="0">
              <a:buNone/>
              <a:defRPr sz="2100">
                <a:solidFill>
                  <a:schemeClr val="tx1">
                    <a:tint val="75000"/>
                  </a:schemeClr>
                </a:solidFill>
              </a:defRPr>
            </a:lvl3pPr>
            <a:lvl4pPr marL="1828392" indent="0">
              <a:buNone/>
              <a:defRPr sz="1900">
                <a:solidFill>
                  <a:schemeClr val="tx1">
                    <a:tint val="75000"/>
                  </a:schemeClr>
                </a:solidFill>
              </a:defRPr>
            </a:lvl4pPr>
            <a:lvl5pPr marL="2437858" indent="0">
              <a:buNone/>
              <a:defRPr sz="1900">
                <a:solidFill>
                  <a:schemeClr val="tx1">
                    <a:tint val="75000"/>
                  </a:schemeClr>
                </a:solidFill>
              </a:defRPr>
            </a:lvl5pPr>
            <a:lvl6pPr marL="3047316" indent="0">
              <a:buNone/>
              <a:defRPr sz="1900">
                <a:solidFill>
                  <a:schemeClr val="tx1">
                    <a:tint val="75000"/>
                  </a:schemeClr>
                </a:solidFill>
              </a:defRPr>
            </a:lvl6pPr>
            <a:lvl7pPr marL="3656775"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89475494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3639739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459" indent="0">
              <a:buNone/>
              <a:defRPr sz="2700" b="1"/>
            </a:lvl2pPr>
            <a:lvl3pPr marL="1218930" indent="0">
              <a:buNone/>
              <a:defRPr sz="2400" b="1"/>
            </a:lvl3pPr>
            <a:lvl4pPr marL="1828392" indent="0">
              <a:buNone/>
              <a:defRPr sz="2100" b="1"/>
            </a:lvl4pPr>
            <a:lvl5pPr marL="2437858" indent="0">
              <a:buNone/>
              <a:defRPr sz="2100" b="1"/>
            </a:lvl5pPr>
            <a:lvl6pPr marL="3047316" indent="0">
              <a:buNone/>
              <a:defRPr sz="2100" b="1"/>
            </a:lvl6pPr>
            <a:lvl7pPr marL="3656775" indent="0">
              <a:buNone/>
              <a:defRPr sz="2100" b="1"/>
            </a:lvl7pPr>
            <a:lvl8pPr marL="4266240" indent="0">
              <a:buNone/>
              <a:defRPr sz="2100" b="1"/>
            </a:lvl8pPr>
            <a:lvl9pPr marL="4875703" indent="0">
              <a:buNone/>
              <a:defRPr sz="21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80" y="1535113"/>
            <a:ext cx="5389033" cy="639763"/>
          </a:xfrm>
        </p:spPr>
        <p:txBody>
          <a:bodyPr anchor="b"/>
          <a:lstStyle>
            <a:lvl1pPr marL="0" indent="0">
              <a:buNone/>
              <a:defRPr sz="3200" b="1"/>
            </a:lvl1pPr>
            <a:lvl2pPr marL="609459" indent="0">
              <a:buNone/>
              <a:defRPr sz="2700" b="1"/>
            </a:lvl2pPr>
            <a:lvl3pPr marL="1218930" indent="0">
              <a:buNone/>
              <a:defRPr sz="2400" b="1"/>
            </a:lvl3pPr>
            <a:lvl4pPr marL="1828392" indent="0">
              <a:buNone/>
              <a:defRPr sz="2100" b="1"/>
            </a:lvl4pPr>
            <a:lvl5pPr marL="2437858" indent="0">
              <a:buNone/>
              <a:defRPr sz="2100" b="1"/>
            </a:lvl5pPr>
            <a:lvl6pPr marL="3047316" indent="0">
              <a:buNone/>
              <a:defRPr sz="2100" b="1"/>
            </a:lvl6pPr>
            <a:lvl7pPr marL="3656775" indent="0">
              <a:buNone/>
              <a:defRPr sz="2100" b="1"/>
            </a:lvl7pPr>
            <a:lvl8pPr marL="4266240" indent="0">
              <a:buNone/>
              <a:defRPr sz="2100" b="1"/>
            </a:lvl8pPr>
            <a:lvl9pPr marL="4875703" indent="0">
              <a:buNone/>
              <a:defRPr sz="2100" b="1"/>
            </a:lvl9pPr>
          </a:lstStyle>
          <a:p>
            <a:pPr lvl="0"/>
            <a:r>
              <a:rPr lang="zh-CN" altLang="en-US" smtClean="0"/>
              <a:t>单击此处编辑母版文本样式</a:t>
            </a:r>
          </a:p>
        </p:txBody>
      </p:sp>
      <p:sp>
        <p:nvSpPr>
          <p:cNvPr id="6" name="内容占位符 5"/>
          <p:cNvSpPr>
            <a:spLocks noGrp="1"/>
          </p:cNvSpPr>
          <p:nvPr>
            <p:ph sz="quarter" idx="4"/>
          </p:nvPr>
        </p:nvSpPr>
        <p:spPr>
          <a:xfrm>
            <a:off x="6193380"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70720719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3325479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8612919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6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3" y="1435104"/>
            <a:ext cx="4011084" cy="4691063"/>
          </a:xfrm>
        </p:spPr>
        <p:txBody>
          <a:bodyPr/>
          <a:lstStyle>
            <a:lvl1pPr marL="0" indent="0">
              <a:buNone/>
              <a:defRPr sz="1900"/>
            </a:lvl1pPr>
            <a:lvl2pPr marL="609459" indent="0">
              <a:buNone/>
              <a:defRPr sz="1600"/>
            </a:lvl2pPr>
            <a:lvl3pPr marL="1218930" indent="0">
              <a:buNone/>
              <a:defRPr sz="1300"/>
            </a:lvl3pPr>
            <a:lvl4pPr marL="1828392" indent="0">
              <a:buNone/>
              <a:defRPr sz="1200"/>
            </a:lvl4pPr>
            <a:lvl5pPr marL="2437858" indent="0">
              <a:buNone/>
              <a:defRPr sz="1200"/>
            </a:lvl5pPr>
            <a:lvl6pPr marL="3047316" indent="0">
              <a:buNone/>
              <a:defRPr sz="1200"/>
            </a:lvl6pPr>
            <a:lvl7pPr marL="3656775" indent="0">
              <a:buNone/>
              <a:defRPr sz="1200"/>
            </a:lvl7pPr>
            <a:lvl8pPr marL="4266240" indent="0">
              <a:buNone/>
              <a:defRPr sz="1200"/>
            </a:lvl8pPr>
            <a:lvl9pPr marL="4875703"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0159665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459" indent="0">
              <a:buNone/>
              <a:defRPr sz="3700"/>
            </a:lvl2pPr>
            <a:lvl3pPr marL="1218930" indent="0">
              <a:buNone/>
              <a:defRPr sz="3200"/>
            </a:lvl3pPr>
            <a:lvl4pPr marL="1828392" indent="0">
              <a:buNone/>
              <a:defRPr sz="2700"/>
            </a:lvl4pPr>
            <a:lvl5pPr marL="2437858" indent="0">
              <a:buNone/>
              <a:defRPr sz="2700"/>
            </a:lvl5pPr>
            <a:lvl6pPr marL="3047316" indent="0">
              <a:buNone/>
              <a:defRPr sz="2700"/>
            </a:lvl6pPr>
            <a:lvl7pPr marL="3656775" indent="0">
              <a:buNone/>
              <a:defRPr sz="2700"/>
            </a:lvl7pPr>
            <a:lvl8pPr marL="4266240" indent="0">
              <a:buNone/>
              <a:defRPr sz="2700"/>
            </a:lvl8pPr>
            <a:lvl9pPr marL="4875703" indent="0">
              <a:buNone/>
              <a:defRPr sz="2700"/>
            </a:lvl9pPr>
          </a:lstStyle>
          <a:p>
            <a:endParaRPr lang="zh-CN" altLang="en-US"/>
          </a:p>
        </p:txBody>
      </p:sp>
      <p:sp>
        <p:nvSpPr>
          <p:cNvPr id="4" name="文本占位符 3"/>
          <p:cNvSpPr>
            <a:spLocks noGrp="1"/>
          </p:cNvSpPr>
          <p:nvPr>
            <p:ph type="body" sz="half" idx="2"/>
          </p:nvPr>
        </p:nvSpPr>
        <p:spPr>
          <a:xfrm>
            <a:off x="2389717" y="5367349"/>
            <a:ext cx="7315200" cy="804863"/>
          </a:xfrm>
        </p:spPr>
        <p:txBody>
          <a:bodyPr/>
          <a:lstStyle>
            <a:lvl1pPr marL="0" indent="0">
              <a:buNone/>
              <a:defRPr sz="1900"/>
            </a:lvl1pPr>
            <a:lvl2pPr marL="609459" indent="0">
              <a:buNone/>
              <a:defRPr sz="1600"/>
            </a:lvl2pPr>
            <a:lvl3pPr marL="1218930" indent="0">
              <a:buNone/>
              <a:defRPr sz="1300"/>
            </a:lvl3pPr>
            <a:lvl4pPr marL="1828392" indent="0">
              <a:buNone/>
              <a:defRPr sz="1200"/>
            </a:lvl4pPr>
            <a:lvl5pPr marL="2437858" indent="0">
              <a:buNone/>
              <a:defRPr sz="1200"/>
            </a:lvl5pPr>
            <a:lvl6pPr marL="3047316" indent="0">
              <a:buNone/>
              <a:defRPr sz="1200"/>
            </a:lvl6pPr>
            <a:lvl7pPr marL="3656775" indent="0">
              <a:buNone/>
              <a:defRPr sz="1200"/>
            </a:lvl7pPr>
            <a:lvl8pPr marL="4266240" indent="0">
              <a:buNone/>
              <a:defRPr sz="1200"/>
            </a:lvl8pPr>
            <a:lvl9pPr marL="4875703"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66113495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2816580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77" y="6021289"/>
            <a:ext cx="2400337" cy="959467"/>
          </a:xfrm>
          <a:prstGeom prst="rect">
            <a:avLst/>
          </a:prstGeom>
        </p:spPr>
      </p:pic>
    </p:spTree>
    <p:extLst>
      <p:ext uri="{BB962C8B-B14F-4D97-AF65-F5344CB8AC3E}">
        <p14:creationId xmlns:p14="http://schemas.microsoft.com/office/powerpoint/2010/main" val="110338963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7"/>
            <a:ext cx="2743200" cy="438785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06377"/>
            <a:ext cx="8026400" cy="438785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5124938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3"/>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07" indent="0" algn="ctr">
              <a:buNone/>
              <a:defRPr>
                <a:solidFill>
                  <a:schemeClr val="tx1">
                    <a:tint val="75000"/>
                  </a:schemeClr>
                </a:solidFill>
              </a:defRPr>
            </a:lvl2pPr>
            <a:lvl3pPr marL="1219020" indent="0" algn="ctr">
              <a:buNone/>
              <a:defRPr>
                <a:solidFill>
                  <a:schemeClr val="tx1">
                    <a:tint val="75000"/>
                  </a:schemeClr>
                </a:solidFill>
              </a:defRPr>
            </a:lvl3pPr>
            <a:lvl4pPr marL="1828528" indent="0" algn="ctr">
              <a:buNone/>
              <a:defRPr>
                <a:solidFill>
                  <a:schemeClr val="tx1">
                    <a:tint val="75000"/>
                  </a:schemeClr>
                </a:solidFill>
              </a:defRPr>
            </a:lvl4pPr>
            <a:lvl5pPr marL="2438038" indent="0" algn="ctr">
              <a:buNone/>
              <a:defRPr>
                <a:solidFill>
                  <a:schemeClr val="tx1">
                    <a:tint val="75000"/>
                  </a:schemeClr>
                </a:solidFill>
              </a:defRPr>
            </a:lvl5pPr>
            <a:lvl6pPr marL="3047544" indent="0" algn="ctr">
              <a:buNone/>
              <a:defRPr>
                <a:solidFill>
                  <a:schemeClr val="tx1">
                    <a:tint val="75000"/>
                  </a:schemeClr>
                </a:solidFill>
              </a:defRPr>
            </a:lvl6pPr>
            <a:lvl7pPr marL="3657051" indent="0" algn="ctr">
              <a:buNone/>
              <a:defRPr>
                <a:solidFill>
                  <a:schemeClr val="tx1">
                    <a:tint val="75000"/>
                  </a:schemeClr>
                </a:solidFill>
              </a:defRPr>
            </a:lvl7pPr>
            <a:lvl8pPr marL="4266560" indent="0" algn="ctr">
              <a:buNone/>
              <a:defRPr>
                <a:solidFill>
                  <a:schemeClr val="tx1">
                    <a:tint val="75000"/>
                  </a:schemeClr>
                </a:solidFill>
              </a:defRPr>
            </a:lvl8pPr>
            <a:lvl9pPr marL="4876069"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1236055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76850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70" y="6021289"/>
            <a:ext cx="2400337" cy="959467"/>
          </a:xfrm>
          <a:prstGeom prst="rect">
            <a:avLst/>
          </a:prstGeom>
        </p:spPr>
      </p:pic>
    </p:spTree>
    <p:extLst>
      <p:ext uri="{BB962C8B-B14F-4D97-AF65-F5344CB8AC3E}">
        <p14:creationId xmlns:p14="http://schemas.microsoft.com/office/powerpoint/2010/main" val="32961132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670" y="6021289"/>
            <a:ext cx="2400337" cy="959467"/>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spTree>
    <p:extLst>
      <p:ext uri="{BB962C8B-B14F-4D97-AF65-F5344CB8AC3E}">
        <p14:creationId xmlns:p14="http://schemas.microsoft.com/office/powerpoint/2010/main" val="44404412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5" y="5001289"/>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65725661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5"/>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2663699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07" indent="0">
              <a:buNone/>
              <a:defRPr sz="2400">
                <a:solidFill>
                  <a:schemeClr val="tx1">
                    <a:tint val="75000"/>
                  </a:schemeClr>
                </a:solidFill>
              </a:defRPr>
            </a:lvl2pPr>
            <a:lvl3pPr marL="1219020" indent="0">
              <a:buNone/>
              <a:defRPr sz="2100">
                <a:solidFill>
                  <a:schemeClr val="tx1">
                    <a:tint val="75000"/>
                  </a:schemeClr>
                </a:solidFill>
              </a:defRPr>
            </a:lvl3pPr>
            <a:lvl4pPr marL="1828528" indent="0">
              <a:buNone/>
              <a:defRPr sz="1900">
                <a:solidFill>
                  <a:schemeClr val="tx1">
                    <a:tint val="75000"/>
                  </a:schemeClr>
                </a:solidFill>
              </a:defRPr>
            </a:lvl4pPr>
            <a:lvl5pPr marL="2438038" indent="0">
              <a:buNone/>
              <a:defRPr sz="1900">
                <a:solidFill>
                  <a:schemeClr val="tx1">
                    <a:tint val="75000"/>
                  </a:schemeClr>
                </a:solidFill>
              </a:defRPr>
            </a:lvl5pPr>
            <a:lvl6pPr marL="3047544" indent="0">
              <a:buNone/>
              <a:defRPr sz="1900">
                <a:solidFill>
                  <a:schemeClr val="tx1">
                    <a:tint val="75000"/>
                  </a:schemeClr>
                </a:solidFill>
              </a:defRPr>
            </a:lvl6pPr>
            <a:lvl7pPr marL="3657051" indent="0">
              <a:buNone/>
              <a:defRPr sz="1900">
                <a:solidFill>
                  <a:schemeClr val="tx1">
                    <a:tint val="75000"/>
                  </a:schemeClr>
                </a:solidFill>
              </a:defRPr>
            </a:lvl7pPr>
            <a:lvl8pPr marL="4266560" indent="0">
              <a:buNone/>
              <a:defRPr sz="1900">
                <a:solidFill>
                  <a:schemeClr val="tx1">
                    <a:tint val="75000"/>
                  </a:schemeClr>
                </a:solidFill>
              </a:defRPr>
            </a:lvl8pPr>
            <a:lvl9pPr marL="4876069" indent="0">
              <a:buNone/>
              <a:defRPr sz="19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6710389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8793940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07" indent="0">
              <a:buNone/>
              <a:defRPr sz="2700" b="1"/>
            </a:lvl2pPr>
            <a:lvl3pPr marL="1219020" indent="0">
              <a:buNone/>
              <a:defRPr sz="2400" b="1"/>
            </a:lvl3pPr>
            <a:lvl4pPr marL="1828528" indent="0">
              <a:buNone/>
              <a:defRPr sz="2100" b="1"/>
            </a:lvl4pPr>
            <a:lvl5pPr marL="2438038" indent="0">
              <a:buNone/>
              <a:defRPr sz="2100" b="1"/>
            </a:lvl5pPr>
            <a:lvl6pPr marL="3047544" indent="0">
              <a:buNone/>
              <a:defRPr sz="2100" b="1"/>
            </a:lvl6pPr>
            <a:lvl7pPr marL="3657051" indent="0">
              <a:buNone/>
              <a:defRPr sz="2100" b="1"/>
            </a:lvl7pPr>
            <a:lvl8pPr marL="4266560" indent="0">
              <a:buNone/>
              <a:defRPr sz="2100" b="1"/>
            </a:lvl8pPr>
            <a:lvl9pPr marL="4876069" indent="0">
              <a:buNone/>
              <a:defRPr sz="21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6" y="1535113"/>
            <a:ext cx="5389033" cy="639763"/>
          </a:xfrm>
        </p:spPr>
        <p:txBody>
          <a:bodyPr anchor="b"/>
          <a:lstStyle>
            <a:lvl1pPr marL="0" indent="0">
              <a:buNone/>
              <a:defRPr sz="3200" b="1"/>
            </a:lvl1pPr>
            <a:lvl2pPr marL="609507" indent="0">
              <a:buNone/>
              <a:defRPr sz="2700" b="1"/>
            </a:lvl2pPr>
            <a:lvl3pPr marL="1219020" indent="0">
              <a:buNone/>
              <a:defRPr sz="2400" b="1"/>
            </a:lvl3pPr>
            <a:lvl4pPr marL="1828528" indent="0">
              <a:buNone/>
              <a:defRPr sz="2100" b="1"/>
            </a:lvl4pPr>
            <a:lvl5pPr marL="2438038" indent="0">
              <a:buNone/>
              <a:defRPr sz="2100" b="1"/>
            </a:lvl5pPr>
            <a:lvl6pPr marL="3047544" indent="0">
              <a:buNone/>
              <a:defRPr sz="2100" b="1"/>
            </a:lvl6pPr>
            <a:lvl7pPr marL="3657051" indent="0">
              <a:buNone/>
              <a:defRPr sz="2100" b="1"/>
            </a:lvl7pPr>
            <a:lvl8pPr marL="4266560" indent="0">
              <a:buNone/>
              <a:defRPr sz="2100" b="1"/>
            </a:lvl8pPr>
            <a:lvl9pPr marL="4876069" indent="0">
              <a:buNone/>
              <a:defRPr sz="2100" b="1"/>
            </a:lvl9pPr>
          </a:lstStyle>
          <a:p>
            <a:pPr lvl="0"/>
            <a:r>
              <a:rPr lang="zh-CN" altLang="en-US" smtClean="0"/>
              <a:t>单击此处编辑母版文本样式</a:t>
            </a:r>
          </a:p>
        </p:txBody>
      </p:sp>
      <p:sp>
        <p:nvSpPr>
          <p:cNvPr id="6" name="内容占位符 5"/>
          <p:cNvSpPr>
            <a:spLocks noGrp="1"/>
          </p:cNvSpPr>
          <p:nvPr>
            <p:ph sz="quarter" idx="4"/>
          </p:nvPr>
        </p:nvSpPr>
        <p:spPr>
          <a:xfrm>
            <a:off x="6193376"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6885761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677" y="6021289"/>
            <a:ext cx="2400337" cy="959467"/>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spTree>
    <p:extLst>
      <p:ext uri="{BB962C8B-B14F-4D97-AF65-F5344CB8AC3E}">
        <p14:creationId xmlns:p14="http://schemas.microsoft.com/office/powerpoint/2010/main" val="199838705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63105218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14807319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8"/>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3" y="1435104"/>
            <a:ext cx="4011084" cy="4691063"/>
          </a:xfrm>
        </p:spPr>
        <p:txBody>
          <a:bodyPr/>
          <a:lstStyle>
            <a:lvl1pPr marL="0" indent="0">
              <a:buNone/>
              <a:defRPr sz="1900"/>
            </a:lvl1pPr>
            <a:lvl2pPr marL="609507" indent="0">
              <a:buNone/>
              <a:defRPr sz="1600"/>
            </a:lvl2pPr>
            <a:lvl3pPr marL="1219020" indent="0">
              <a:buNone/>
              <a:defRPr sz="1300"/>
            </a:lvl3pPr>
            <a:lvl4pPr marL="1828528" indent="0">
              <a:buNone/>
              <a:defRPr sz="1200"/>
            </a:lvl4pPr>
            <a:lvl5pPr marL="2438038" indent="0">
              <a:buNone/>
              <a:defRPr sz="1200"/>
            </a:lvl5pPr>
            <a:lvl6pPr marL="3047544" indent="0">
              <a:buNone/>
              <a:defRPr sz="1200"/>
            </a:lvl6pPr>
            <a:lvl7pPr marL="3657051" indent="0">
              <a:buNone/>
              <a:defRPr sz="1200"/>
            </a:lvl7pPr>
            <a:lvl8pPr marL="4266560" indent="0">
              <a:buNone/>
              <a:defRPr sz="1200"/>
            </a:lvl8pPr>
            <a:lvl9pPr marL="4876069"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96316571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507" indent="0">
              <a:buNone/>
              <a:defRPr sz="3700"/>
            </a:lvl2pPr>
            <a:lvl3pPr marL="1219020" indent="0">
              <a:buNone/>
              <a:defRPr sz="3200"/>
            </a:lvl3pPr>
            <a:lvl4pPr marL="1828528" indent="0">
              <a:buNone/>
              <a:defRPr sz="2700"/>
            </a:lvl4pPr>
            <a:lvl5pPr marL="2438038" indent="0">
              <a:buNone/>
              <a:defRPr sz="2700"/>
            </a:lvl5pPr>
            <a:lvl6pPr marL="3047544" indent="0">
              <a:buNone/>
              <a:defRPr sz="2700"/>
            </a:lvl6pPr>
            <a:lvl7pPr marL="3657051" indent="0">
              <a:buNone/>
              <a:defRPr sz="2700"/>
            </a:lvl7pPr>
            <a:lvl8pPr marL="4266560" indent="0">
              <a:buNone/>
              <a:defRPr sz="2700"/>
            </a:lvl8pPr>
            <a:lvl9pPr marL="4876069" indent="0">
              <a:buNone/>
              <a:defRPr sz="2700"/>
            </a:lvl9pPr>
          </a:lstStyle>
          <a:p>
            <a:endParaRPr lang="zh-CN" altLang="en-US"/>
          </a:p>
        </p:txBody>
      </p:sp>
      <p:sp>
        <p:nvSpPr>
          <p:cNvPr id="4" name="文本占位符 3"/>
          <p:cNvSpPr>
            <a:spLocks noGrp="1"/>
          </p:cNvSpPr>
          <p:nvPr>
            <p:ph type="body" sz="half" idx="2"/>
          </p:nvPr>
        </p:nvSpPr>
        <p:spPr>
          <a:xfrm>
            <a:off x="2389717" y="5367345"/>
            <a:ext cx="7315200" cy="804863"/>
          </a:xfrm>
        </p:spPr>
        <p:txBody>
          <a:bodyPr/>
          <a:lstStyle>
            <a:lvl1pPr marL="0" indent="0">
              <a:buNone/>
              <a:defRPr sz="1900"/>
            </a:lvl1pPr>
            <a:lvl2pPr marL="609507" indent="0">
              <a:buNone/>
              <a:defRPr sz="1600"/>
            </a:lvl2pPr>
            <a:lvl3pPr marL="1219020" indent="0">
              <a:buNone/>
              <a:defRPr sz="1300"/>
            </a:lvl3pPr>
            <a:lvl4pPr marL="1828528" indent="0">
              <a:buNone/>
              <a:defRPr sz="1200"/>
            </a:lvl4pPr>
            <a:lvl5pPr marL="2438038" indent="0">
              <a:buNone/>
              <a:defRPr sz="1200"/>
            </a:lvl5pPr>
            <a:lvl6pPr marL="3047544" indent="0">
              <a:buNone/>
              <a:defRPr sz="1200"/>
            </a:lvl6pPr>
            <a:lvl7pPr marL="3657051" indent="0">
              <a:buNone/>
              <a:defRPr sz="1200"/>
            </a:lvl7pPr>
            <a:lvl8pPr marL="4266560" indent="0">
              <a:buNone/>
              <a:defRPr sz="1200"/>
            </a:lvl8pPr>
            <a:lvl9pPr marL="4876069"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6313141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1043184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7"/>
            <a:ext cx="2743200" cy="438785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06377"/>
            <a:ext cx="8026400" cy="438785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15691701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40"/>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427" indent="0" algn="ctr">
              <a:buNone/>
              <a:defRPr>
                <a:solidFill>
                  <a:schemeClr val="tx1">
                    <a:tint val="75000"/>
                  </a:schemeClr>
                </a:solidFill>
              </a:defRPr>
            </a:lvl2pPr>
            <a:lvl3pPr marL="1218870" indent="0" algn="ctr">
              <a:buNone/>
              <a:defRPr>
                <a:solidFill>
                  <a:schemeClr val="tx1">
                    <a:tint val="75000"/>
                  </a:schemeClr>
                </a:solidFill>
              </a:defRPr>
            </a:lvl3pPr>
            <a:lvl4pPr marL="1828301" indent="0" algn="ctr">
              <a:buNone/>
              <a:defRPr>
                <a:solidFill>
                  <a:schemeClr val="tx1">
                    <a:tint val="75000"/>
                  </a:schemeClr>
                </a:solidFill>
              </a:defRPr>
            </a:lvl4pPr>
            <a:lvl5pPr marL="2437738" indent="0" algn="ctr">
              <a:buNone/>
              <a:defRPr>
                <a:solidFill>
                  <a:schemeClr val="tx1">
                    <a:tint val="75000"/>
                  </a:schemeClr>
                </a:solidFill>
              </a:defRPr>
            </a:lvl5pPr>
            <a:lvl6pPr marL="3047164" indent="0" algn="ctr">
              <a:buNone/>
              <a:defRPr>
                <a:solidFill>
                  <a:schemeClr val="tx1">
                    <a:tint val="75000"/>
                  </a:schemeClr>
                </a:solidFill>
              </a:defRPr>
            </a:lvl6pPr>
            <a:lvl7pPr marL="3656591"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11201811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88457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77" y="6021289"/>
            <a:ext cx="2400337" cy="959467"/>
          </a:xfrm>
          <a:prstGeom prst="rect">
            <a:avLst/>
          </a:prstGeom>
        </p:spPr>
      </p:pic>
    </p:spTree>
    <p:extLst>
      <p:ext uri="{BB962C8B-B14F-4D97-AF65-F5344CB8AC3E}">
        <p14:creationId xmlns:p14="http://schemas.microsoft.com/office/powerpoint/2010/main" val="389531352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677" y="6021289"/>
            <a:ext cx="2400337" cy="959467"/>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spTree>
    <p:extLst>
      <p:ext uri="{BB962C8B-B14F-4D97-AF65-F5344CB8AC3E}">
        <p14:creationId xmlns:p14="http://schemas.microsoft.com/office/powerpoint/2010/main" val="35860264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5" y="5001289"/>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23312797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5" y="5001289"/>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32015517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5"/>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47762505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27" indent="0">
              <a:buNone/>
              <a:defRPr sz="2400">
                <a:solidFill>
                  <a:schemeClr val="tx1">
                    <a:tint val="75000"/>
                  </a:schemeClr>
                </a:solidFill>
              </a:defRPr>
            </a:lvl2pPr>
            <a:lvl3pPr marL="1218870" indent="0">
              <a:buNone/>
              <a:defRPr sz="2100">
                <a:solidFill>
                  <a:schemeClr val="tx1">
                    <a:tint val="75000"/>
                  </a:schemeClr>
                </a:solidFill>
              </a:defRPr>
            </a:lvl3pPr>
            <a:lvl4pPr marL="1828301" indent="0">
              <a:buNone/>
              <a:defRPr sz="1900">
                <a:solidFill>
                  <a:schemeClr val="tx1">
                    <a:tint val="75000"/>
                  </a:schemeClr>
                </a:solidFill>
              </a:defRPr>
            </a:lvl4pPr>
            <a:lvl5pPr marL="2437738" indent="0">
              <a:buNone/>
              <a:defRPr sz="1900">
                <a:solidFill>
                  <a:schemeClr val="tx1">
                    <a:tint val="75000"/>
                  </a:schemeClr>
                </a:solidFill>
              </a:defRPr>
            </a:lvl5pPr>
            <a:lvl6pPr marL="3047164" indent="0">
              <a:buNone/>
              <a:defRPr sz="1900">
                <a:solidFill>
                  <a:schemeClr val="tx1">
                    <a:tint val="75000"/>
                  </a:schemeClr>
                </a:solidFill>
              </a:defRPr>
            </a:lvl6pPr>
            <a:lvl7pPr marL="3656591" indent="0">
              <a:buNone/>
              <a:defRPr sz="1900">
                <a:solidFill>
                  <a:schemeClr val="tx1">
                    <a:tint val="75000"/>
                  </a:schemeClr>
                </a:solidFill>
              </a:defRPr>
            </a:lvl7pPr>
            <a:lvl8pPr marL="4266027" indent="0">
              <a:buNone/>
              <a:defRPr sz="1900">
                <a:solidFill>
                  <a:schemeClr val="tx1">
                    <a:tint val="75000"/>
                  </a:schemeClr>
                </a:solidFill>
              </a:defRPr>
            </a:lvl8pPr>
            <a:lvl9pPr marL="4875459" indent="0">
              <a:buNone/>
              <a:defRPr sz="19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83575053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9239421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427" indent="0">
              <a:buNone/>
              <a:defRPr sz="2700" b="1"/>
            </a:lvl2pPr>
            <a:lvl3pPr marL="1218870" indent="0">
              <a:buNone/>
              <a:defRPr sz="2400" b="1"/>
            </a:lvl3pPr>
            <a:lvl4pPr marL="1828301" indent="0">
              <a:buNone/>
              <a:defRPr sz="2100" b="1"/>
            </a:lvl4pPr>
            <a:lvl5pPr marL="2437738" indent="0">
              <a:buNone/>
              <a:defRPr sz="2100" b="1"/>
            </a:lvl5pPr>
            <a:lvl6pPr marL="3047164" indent="0">
              <a:buNone/>
              <a:defRPr sz="2100" b="1"/>
            </a:lvl6pPr>
            <a:lvl7pPr marL="3656591" indent="0">
              <a:buNone/>
              <a:defRPr sz="2100" b="1"/>
            </a:lvl7pPr>
            <a:lvl8pPr marL="4266027" indent="0">
              <a:buNone/>
              <a:defRPr sz="2100" b="1"/>
            </a:lvl8pPr>
            <a:lvl9pPr marL="4875459" indent="0">
              <a:buNone/>
              <a:defRPr sz="21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82" y="1535113"/>
            <a:ext cx="5389033" cy="639763"/>
          </a:xfrm>
        </p:spPr>
        <p:txBody>
          <a:bodyPr anchor="b"/>
          <a:lstStyle>
            <a:lvl1pPr marL="0" indent="0">
              <a:buNone/>
              <a:defRPr sz="3200" b="1"/>
            </a:lvl1pPr>
            <a:lvl2pPr marL="609427" indent="0">
              <a:buNone/>
              <a:defRPr sz="2700" b="1"/>
            </a:lvl2pPr>
            <a:lvl3pPr marL="1218870" indent="0">
              <a:buNone/>
              <a:defRPr sz="2400" b="1"/>
            </a:lvl3pPr>
            <a:lvl4pPr marL="1828301" indent="0">
              <a:buNone/>
              <a:defRPr sz="2100" b="1"/>
            </a:lvl4pPr>
            <a:lvl5pPr marL="2437738" indent="0">
              <a:buNone/>
              <a:defRPr sz="2100" b="1"/>
            </a:lvl5pPr>
            <a:lvl6pPr marL="3047164" indent="0">
              <a:buNone/>
              <a:defRPr sz="2100" b="1"/>
            </a:lvl6pPr>
            <a:lvl7pPr marL="3656591" indent="0">
              <a:buNone/>
              <a:defRPr sz="2100" b="1"/>
            </a:lvl7pPr>
            <a:lvl8pPr marL="4266027" indent="0">
              <a:buNone/>
              <a:defRPr sz="2100" b="1"/>
            </a:lvl8pPr>
            <a:lvl9pPr marL="4875459" indent="0">
              <a:buNone/>
              <a:defRPr sz="2100" b="1"/>
            </a:lvl9pPr>
          </a:lstStyle>
          <a:p>
            <a:pPr lvl="0"/>
            <a:r>
              <a:rPr lang="zh-CN" altLang="en-US" smtClean="0"/>
              <a:t>单击此处编辑母版文本样式</a:t>
            </a:r>
          </a:p>
        </p:txBody>
      </p:sp>
      <p:sp>
        <p:nvSpPr>
          <p:cNvPr id="6" name="内容占位符 5"/>
          <p:cNvSpPr>
            <a:spLocks noGrp="1"/>
          </p:cNvSpPr>
          <p:nvPr>
            <p:ph sz="quarter" idx="4"/>
          </p:nvPr>
        </p:nvSpPr>
        <p:spPr>
          <a:xfrm>
            <a:off x="6193382"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54464067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8384194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19123642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65"/>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3" y="1435104"/>
            <a:ext cx="4011084" cy="4691063"/>
          </a:xfrm>
        </p:spPr>
        <p:txBody>
          <a:bodyPr/>
          <a:lstStyle>
            <a:lvl1pPr marL="0" indent="0">
              <a:buNone/>
              <a:defRPr sz="1900"/>
            </a:lvl1pPr>
            <a:lvl2pPr marL="609427" indent="0">
              <a:buNone/>
              <a:defRPr sz="1600"/>
            </a:lvl2pPr>
            <a:lvl3pPr marL="1218870" indent="0">
              <a:buNone/>
              <a:defRPr sz="1300"/>
            </a:lvl3pPr>
            <a:lvl4pPr marL="1828301" indent="0">
              <a:buNone/>
              <a:defRPr sz="1200"/>
            </a:lvl4pPr>
            <a:lvl5pPr marL="2437738" indent="0">
              <a:buNone/>
              <a:defRPr sz="1200"/>
            </a:lvl5pPr>
            <a:lvl6pPr marL="3047164" indent="0">
              <a:buNone/>
              <a:defRPr sz="1200"/>
            </a:lvl6pPr>
            <a:lvl7pPr marL="3656591" indent="0">
              <a:buNone/>
              <a:defRPr sz="1200"/>
            </a:lvl7pPr>
            <a:lvl8pPr marL="4266027" indent="0">
              <a:buNone/>
              <a:defRPr sz="1200"/>
            </a:lvl8pPr>
            <a:lvl9pPr marL="4875459"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36580767"/>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427" indent="0">
              <a:buNone/>
              <a:defRPr sz="3700"/>
            </a:lvl2pPr>
            <a:lvl3pPr marL="1218870" indent="0">
              <a:buNone/>
              <a:defRPr sz="3200"/>
            </a:lvl3pPr>
            <a:lvl4pPr marL="1828301" indent="0">
              <a:buNone/>
              <a:defRPr sz="2700"/>
            </a:lvl4pPr>
            <a:lvl5pPr marL="2437738" indent="0">
              <a:buNone/>
              <a:defRPr sz="2700"/>
            </a:lvl5pPr>
            <a:lvl6pPr marL="3047164" indent="0">
              <a:buNone/>
              <a:defRPr sz="2700"/>
            </a:lvl6pPr>
            <a:lvl7pPr marL="3656591" indent="0">
              <a:buNone/>
              <a:defRPr sz="2700"/>
            </a:lvl7pPr>
            <a:lvl8pPr marL="4266027" indent="0">
              <a:buNone/>
              <a:defRPr sz="2700"/>
            </a:lvl8pPr>
            <a:lvl9pPr marL="4875459" indent="0">
              <a:buNone/>
              <a:defRPr sz="2700"/>
            </a:lvl9pPr>
          </a:lstStyle>
          <a:p>
            <a:endParaRPr lang="zh-CN" altLang="en-US"/>
          </a:p>
        </p:txBody>
      </p:sp>
      <p:sp>
        <p:nvSpPr>
          <p:cNvPr id="4" name="文本占位符 3"/>
          <p:cNvSpPr>
            <a:spLocks noGrp="1"/>
          </p:cNvSpPr>
          <p:nvPr>
            <p:ph type="body" sz="half" idx="2"/>
          </p:nvPr>
        </p:nvSpPr>
        <p:spPr>
          <a:xfrm>
            <a:off x="2389717" y="5367351"/>
            <a:ext cx="7315200" cy="804863"/>
          </a:xfrm>
        </p:spPr>
        <p:txBody>
          <a:bodyPr/>
          <a:lstStyle>
            <a:lvl1pPr marL="0" indent="0">
              <a:buNone/>
              <a:defRPr sz="1900"/>
            </a:lvl1pPr>
            <a:lvl2pPr marL="609427" indent="0">
              <a:buNone/>
              <a:defRPr sz="1600"/>
            </a:lvl2pPr>
            <a:lvl3pPr marL="1218870" indent="0">
              <a:buNone/>
              <a:defRPr sz="1300"/>
            </a:lvl3pPr>
            <a:lvl4pPr marL="1828301" indent="0">
              <a:buNone/>
              <a:defRPr sz="1200"/>
            </a:lvl4pPr>
            <a:lvl5pPr marL="2437738" indent="0">
              <a:buNone/>
              <a:defRPr sz="1200"/>
            </a:lvl5pPr>
            <a:lvl6pPr marL="3047164" indent="0">
              <a:buNone/>
              <a:defRPr sz="1200"/>
            </a:lvl6pPr>
            <a:lvl7pPr marL="3656591" indent="0">
              <a:buNone/>
              <a:defRPr sz="1200"/>
            </a:lvl7pPr>
            <a:lvl8pPr marL="4266027" indent="0">
              <a:buNone/>
              <a:defRPr sz="1200"/>
            </a:lvl8pPr>
            <a:lvl9pPr marL="4875459"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65006897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34145569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5"/>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28323527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7"/>
            <a:ext cx="2743200" cy="438785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06377"/>
            <a:ext cx="8026400" cy="438785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3383579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3"/>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07" indent="0" algn="ctr">
              <a:buNone/>
              <a:defRPr>
                <a:solidFill>
                  <a:schemeClr val="tx1">
                    <a:tint val="75000"/>
                  </a:schemeClr>
                </a:solidFill>
              </a:defRPr>
            </a:lvl2pPr>
            <a:lvl3pPr marL="1219020" indent="0" algn="ctr">
              <a:buNone/>
              <a:defRPr>
                <a:solidFill>
                  <a:schemeClr val="tx1">
                    <a:tint val="75000"/>
                  </a:schemeClr>
                </a:solidFill>
              </a:defRPr>
            </a:lvl3pPr>
            <a:lvl4pPr marL="1828528" indent="0" algn="ctr">
              <a:buNone/>
              <a:defRPr>
                <a:solidFill>
                  <a:schemeClr val="tx1">
                    <a:tint val="75000"/>
                  </a:schemeClr>
                </a:solidFill>
              </a:defRPr>
            </a:lvl4pPr>
            <a:lvl5pPr marL="2438038" indent="0" algn="ctr">
              <a:buNone/>
              <a:defRPr>
                <a:solidFill>
                  <a:schemeClr val="tx1">
                    <a:tint val="75000"/>
                  </a:schemeClr>
                </a:solidFill>
              </a:defRPr>
            </a:lvl5pPr>
            <a:lvl6pPr marL="3047544" indent="0" algn="ctr">
              <a:buNone/>
              <a:defRPr>
                <a:solidFill>
                  <a:schemeClr val="tx1">
                    <a:tint val="75000"/>
                  </a:schemeClr>
                </a:solidFill>
              </a:defRPr>
            </a:lvl6pPr>
            <a:lvl7pPr marL="3657051" indent="0" algn="ctr">
              <a:buNone/>
              <a:defRPr>
                <a:solidFill>
                  <a:schemeClr val="tx1">
                    <a:tint val="75000"/>
                  </a:schemeClr>
                </a:solidFill>
              </a:defRPr>
            </a:lvl7pPr>
            <a:lvl8pPr marL="4266560" indent="0" algn="ctr">
              <a:buNone/>
              <a:defRPr>
                <a:solidFill>
                  <a:schemeClr val="tx1">
                    <a:tint val="75000"/>
                  </a:schemeClr>
                </a:solidFill>
              </a:defRPr>
            </a:lvl8pPr>
            <a:lvl9pPr marL="4876069"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1313497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46792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70" y="6021289"/>
            <a:ext cx="2400337" cy="959467"/>
          </a:xfrm>
          <a:prstGeom prst="rect">
            <a:avLst/>
          </a:prstGeom>
        </p:spPr>
      </p:pic>
    </p:spTree>
    <p:extLst>
      <p:ext uri="{BB962C8B-B14F-4D97-AF65-F5344CB8AC3E}">
        <p14:creationId xmlns:p14="http://schemas.microsoft.com/office/powerpoint/2010/main" val="357271703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670" y="6021289"/>
            <a:ext cx="2400337" cy="959467"/>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spTree>
    <p:extLst>
      <p:ext uri="{BB962C8B-B14F-4D97-AF65-F5344CB8AC3E}">
        <p14:creationId xmlns:p14="http://schemas.microsoft.com/office/powerpoint/2010/main" val="93519732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5" y="5001289"/>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11977513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5"/>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24735731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07" indent="0">
              <a:buNone/>
              <a:defRPr sz="2400">
                <a:solidFill>
                  <a:schemeClr val="tx1">
                    <a:tint val="75000"/>
                  </a:schemeClr>
                </a:solidFill>
              </a:defRPr>
            </a:lvl2pPr>
            <a:lvl3pPr marL="1219020" indent="0">
              <a:buNone/>
              <a:defRPr sz="2100">
                <a:solidFill>
                  <a:schemeClr val="tx1">
                    <a:tint val="75000"/>
                  </a:schemeClr>
                </a:solidFill>
              </a:defRPr>
            </a:lvl3pPr>
            <a:lvl4pPr marL="1828528" indent="0">
              <a:buNone/>
              <a:defRPr sz="1900">
                <a:solidFill>
                  <a:schemeClr val="tx1">
                    <a:tint val="75000"/>
                  </a:schemeClr>
                </a:solidFill>
              </a:defRPr>
            </a:lvl4pPr>
            <a:lvl5pPr marL="2438038" indent="0">
              <a:buNone/>
              <a:defRPr sz="1900">
                <a:solidFill>
                  <a:schemeClr val="tx1">
                    <a:tint val="75000"/>
                  </a:schemeClr>
                </a:solidFill>
              </a:defRPr>
            </a:lvl5pPr>
            <a:lvl6pPr marL="3047544" indent="0">
              <a:buNone/>
              <a:defRPr sz="1900">
                <a:solidFill>
                  <a:schemeClr val="tx1">
                    <a:tint val="75000"/>
                  </a:schemeClr>
                </a:solidFill>
              </a:defRPr>
            </a:lvl6pPr>
            <a:lvl7pPr marL="3657051" indent="0">
              <a:buNone/>
              <a:defRPr sz="1900">
                <a:solidFill>
                  <a:schemeClr val="tx1">
                    <a:tint val="75000"/>
                  </a:schemeClr>
                </a:solidFill>
              </a:defRPr>
            </a:lvl7pPr>
            <a:lvl8pPr marL="4266560" indent="0">
              <a:buNone/>
              <a:defRPr sz="1900">
                <a:solidFill>
                  <a:schemeClr val="tx1">
                    <a:tint val="75000"/>
                  </a:schemeClr>
                </a:solidFill>
              </a:defRPr>
            </a:lvl8pPr>
            <a:lvl9pPr marL="4876069" indent="0">
              <a:buNone/>
              <a:defRPr sz="19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3741240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30339181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07" indent="0">
              <a:buNone/>
              <a:defRPr sz="2700" b="1"/>
            </a:lvl2pPr>
            <a:lvl3pPr marL="1219020" indent="0">
              <a:buNone/>
              <a:defRPr sz="2400" b="1"/>
            </a:lvl3pPr>
            <a:lvl4pPr marL="1828528" indent="0">
              <a:buNone/>
              <a:defRPr sz="2100" b="1"/>
            </a:lvl4pPr>
            <a:lvl5pPr marL="2438038" indent="0">
              <a:buNone/>
              <a:defRPr sz="2100" b="1"/>
            </a:lvl5pPr>
            <a:lvl6pPr marL="3047544" indent="0">
              <a:buNone/>
              <a:defRPr sz="2100" b="1"/>
            </a:lvl6pPr>
            <a:lvl7pPr marL="3657051" indent="0">
              <a:buNone/>
              <a:defRPr sz="2100" b="1"/>
            </a:lvl7pPr>
            <a:lvl8pPr marL="4266560" indent="0">
              <a:buNone/>
              <a:defRPr sz="2100" b="1"/>
            </a:lvl8pPr>
            <a:lvl9pPr marL="4876069" indent="0">
              <a:buNone/>
              <a:defRPr sz="21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6" y="1535113"/>
            <a:ext cx="5389033" cy="639763"/>
          </a:xfrm>
        </p:spPr>
        <p:txBody>
          <a:bodyPr anchor="b"/>
          <a:lstStyle>
            <a:lvl1pPr marL="0" indent="0">
              <a:buNone/>
              <a:defRPr sz="3200" b="1"/>
            </a:lvl1pPr>
            <a:lvl2pPr marL="609507" indent="0">
              <a:buNone/>
              <a:defRPr sz="2700" b="1"/>
            </a:lvl2pPr>
            <a:lvl3pPr marL="1219020" indent="0">
              <a:buNone/>
              <a:defRPr sz="2400" b="1"/>
            </a:lvl3pPr>
            <a:lvl4pPr marL="1828528" indent="0">
              <a:buNone/>
              <a:defRPr sz="2100" b="1"/>
            </a:lvl4pPr>
            <a:lvl5pPr marL="2438038" indent="0">
              <a:buNone/>
              <a:defRPr sz="2100" b="1"/>
            </a:lvl5pPr>
            <a:lvl6pPr marL="3047544" indent="0">
              <a:buNone/>
              <a:defRPr sz="2100" b="1"/>
            </a:lvl6pPr>
            <a:lvl7pPr marL="3657051" indent="0">
              <a:buNone/>
              <a:defRPr sz="2100" b="1"/>
            </a:lvl7pPr>
            <a:lvl8pPr marL="4266560" indent="0">
              <a:buNone/>
              <a:defRPr sz="2100" b="1"/>
            </a:lvl8pPr>
            <a:lvl9pPr marL="4876069" indent="0">
              <a:buNone/>
              <a:defRPr sz="2100" b="1"/>
            </a:lvl9pPr>
          </a:lstStyle>
          <a:p>
            <a:pPr lvl="0"/>
            <a:r>
              <a:rPr lang="zh-CN" altLang="en-US" smtClean="0"/>
              <a:t>单击此处编辑母版文本样式</a:t>
            </a:r>
          </a:p>
        </p:txBody>
      </p:sp>
      <p:sp>
        <p:nvSpPr>
          <p:cNvPr id="6" name="内容占位符 5"/>
          <p:cNvSpPr>
            <a:spLocks noGrp="1"/>
          </p:cNvSpPr>
          <p:nvPr>
            <p:ph sz="quarter" idx="4"/>
          </p:nvPr>
        </p:nvSpPr>
        <p:spPr>
          <a:xfrm>
            <a:off x="6193376"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0635199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27" indent="0">
              <a:buNone/>
              <a:defRPr sz="2400">
                <a:solidFill>
                  <a:schemeClr val="tx1">
                    <a:tint val="75000"/>
                  </a:schemeClr>
                </a:solidFill>
              </a:defRPr>
            </a:lvl2pPr>
            <a:lvl3pPr marL="1218870" indent="0">
              <a:buNone/>
              <a:defRPr sz="2100">
                <a:solidFill>
                  <a:schemeClr val="tx1">
                    <a:tint val="75000"/>
                  </a:schemeClr>
                </a:solidFill>
              </a:defRPr>
            </a:lvl3pPr>
            <a:lvl4pPr marL="1828301" indent="0">
              <a:buNone/>
              <a:defRPr sz="1900">
                <a:solidFill>
                  <a:schemeClr val="tx1">
                    <a:tint val="75000"/>
                  </a:schemeClr>
                </a:solidFill>
              </a:defRPr>
            </a:lvl4pPr>
            <a:lvl5pPr marL="2437738" indent="0">
              <a:buNone/>
              <a:defRPr sz="1900">
                <a:solidFill>
                  <a:schemeClr val="tx1">
                    <a:tint val="75000"/>
                  </a:schemeClr>
                </a:solidFill>
              </a:defRPr>
            </a:lvl5pPr>
            <a:lvl6pPr marL="3047164" indent="0">
              <a:buNone/>
              <a:defRPr sz="1900">
                <a:solidFill>
                  <a:schemeClr val="tx1">
                    <a:tint val="75000"/>
                  </a:schemeClr>
                </a:solidFill>
              </a:defRPr>
            </a:lvl6pPr>
            <a:lvl7pPr marL="3656591" indent="0">
              <a:buNone/>
              <a:defRPr sz="1900">
                <a:solidFill>
                  <a:schemeClr val="tx1">
                    <a:tint val="75000"/>
                  </a:schemeClr>
                </a:solidFill>
              </a:defRPr>
            </a:lvl7pPr>
            <a:lvl8pPr marL="4266027" indent="0">
              <a:buNone/>
              <a:defRPr sz="1900">
                <a:solidFill>
                  <a:schemeClr val="tx1">
                    <a:tint val="75000"/>
                  </a:schemeClr>
                </a:solidFill>
              </a:defRPr>
            </a:lvl8pPr>
            <a:lvl9pPr marL="4875459" indent="0">
              <a:buNone/>
              <a:defRPr sz="19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9381942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1605078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5220008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8"/>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3" y="1435104"/>
            <a:ext cx="4011084" cy="4691063"/>
          </a:xfrm>
        </p:spPr>
        <p:txBody>
          <a:bodyPr/>
          <a:lstStyle>
            <a:lvl1pPr marL="0" indent="0">
              <a:buNone/>
              <a:defRPr sz="1900"/>
            </a:lvl1pPr>
            <a:lvl2pPr marL="609507" indent="0">
              <a:buNone/>
              <a:defRPr sz="1600"/>
            </a:lvl2pPr>
            <a:lvl3pPr marL="1219020" indent="0">
              <a:buNone/>
              <a:defRPr sz="1300"/>
            </a:lvl3pPr>
            <a:lvl4pPr marL="1828528" indent="0">
              <a:buNone/>
              <a:defRPr sz="1200"/>
            </a:lvl4pPr>
            <a:lvl5pPr marL="2438038" indent="0">
              <a:buNone/>
              <a:defRPr sz="1200"/>
            </a:lvl5pPr>
            <a:lvl6pPr marL="3047544" indent="0">
              <a:buNone/>
              <a:defRPr sz="1200"/>
            </a:lvl6pPr>
            <a:lvl7pPr marL="3657051" indent="0">
              <a:buNone/>
              <a:defRPr sz="1200"/>
            </a:lvl7pPr>
            <a:lvl8pPr marL="4266560" indent="0">
              <a:buNone/>
              <a:defRPr sz="1200"/>
            </a:lvl8pPr>
            <a:lvl9pPr marL="4876069"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5053848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507" indent="0">
              <a:buNone/>
              <a:defRPr sz="3700"/>
            </a:lvl2pPr>
            <a:lvl3pPr marL="1219020" indent="0">
              <a:buNone/>
              <a:defRPr sz="3200"/>
            </a:lvl3pPr>
            <a:lvl4pPr marL="1828528" indent="0">
              <a:buNone/>
              <a:defRPr sz="2700"/>
            </a:lvl4pPr>
            <a:lvl5pPr marL="2438038" indent="0">
              <a:buNone/>
              <a:defRPr sz="2700"/>
            </a:lvl5pPr>
            <a:lvl6pPr marL="3047544" indent="0">
              <a:buNone/>
              <a:defRPr sz="2700"/>
            </a:lvl6pPr>
            <a:lvl7pPr marL="3657051" indent="0">
              <a:buNone/>
              <a:defRPr sz="2700"/>
            </a:lvl7pPr>
            <a:lvl8pPr marL="4266560" indent="0">
              <a:buNone/>
              <a:defRPr sz="2700"/>
            </a:lvl8pPr>
            <a:lvl9pPr marL="4876069" indent="0">
              <a:buNone/>
              <a:defRPr sz="2700"/>
            </a:lvl9pPr>
          </a:lstStyle>
          <a:p>
            <a:endParaRPr lang="zh-CN" altLang="en-US"/>
          </a:p>
        </p:txBody>
      </p:sp>
      <p:sp>
        <p:nvSpPr>
          <p:cNvPr id="4" name="文本占位符 3"/>
          <p:cNvSpPr>
            <a:spLocks noGrp="1"/>
          </p:cNvSpPr>
          <p:nvPr>
            <p:ph type="body" sz="half" idx="2"/>
          </p:nvPr>
        </p:nvSpPr>
        <p:spPr>
          <a:xfrm>
            <a:off x="2389717" y="5367345"/>
            <a:ext cx="7315200" cy="804863"/>
          </a:xfrm>
        </p:spPr>
        <p:txBody>
          <a:bodyPr/>
          <a:lstStyle>
            <a:lvl1pPr marL="0" indent="0">
              <a:buNone/>
              <a:defRPr sz="1900"/>
            </a:lvl1pPr>
            <a:lvl2pPr marL="609507" indent="0">
              <a:buNone/>
              <a:defRPr sz="1600"/>
            </a:lvl2pPr>
            <a:lvl3pPr marL="1219020" indent="0">
              <a:buNone/>
              <a:defRPr sz="1300"/>
            </a:lvl3pPr>
            <a:lvl4pPr marL="1828528" indent="0">
              <a:buNone/>
              <a:defRPr sz="1200"/>
            </a:lvl4pPr>
            <a:lvl5pPr marL="2438038" indent="0">
              <a:buNone/>
              <a:defRPr sz="1200"/>
            </a:lvl5pPr>
            <a:lvl6pPr marL="3047544" indent="0">
              <a:buNone/>
              <a:defRPr sz="1200"/>
            </a:lvl6pPr>
            <a:lvl7pPr marL="3657051" indent="0">
              <a:buNone/>
              <a:defRPr sz="1200"/>
            </a:lvl7pPr>
            <a:lvl8pPr marL="4266560" indent="0">
              <a:buNone/>
              <a:defRPr sz="1200"/>
            </a:lvl8pPr>
            <a:lvl9pPr marL="4876069"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8545255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92803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7"/>
            <a:ext cx="2743200" cy="438785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06377"/>
            <a:ext cx="8026400" cy="438785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2847484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3_Custom Layout">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36E15F07-3376-4EB4-851C-C01CF14852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EBD0CC-E3E2-4331-AA06-EBB8ADD6037D}" type="datetimeFigureOut">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4/2/2022</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5" name="Slide Number Placeholder 4">
            <a:extLst>
              <a:ext uri="{FF2B5EF4-FFF2-40B4-BE49-F238E27FC236}">
                <a16:creationId xmlns="" xmlns:a16="http://schemas.microsoft.com/office/drawing/2014/main" id="{37B2C266-EC5F-43A6-86D4-1CC2C7AD61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34F2D-4F96-4A1A-A648-518B1AFE058E}" type="slidenum">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pic>
        <p:nvPicPr>
          <p:cNvPr id="6" name="图片 9">
            <a:extLst>
              <a:ext uri="{FF2B5EF4-FFF2-40B4-BE49-F238E27FC236}">
                <a16:creationId xmlns="" xmlns:a16="http://schemas.microsoft.com/office/drawing/2014/main" id="{4B1DF6FC-7E16-4635-8A35-944AD89C606B}"/>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1908" t="16713" b="14111"/>
          <a:stretch>
            <a:fillRect/>
          </a:stretch>
        </p:blipFill>
        <p:spPr>
          <a:xfrm>
            <a:off x="2456500" y="508763"/>
            <a:ext cx="7558181" cy="5808575"/>
          </a:xfrm>
          <a:prstGeom prst="rect">
            <a:avLst/>
          </a:prstGeom>
          <a:noFill/>
          <a:ln w="9525">
            <a:noFill/>
          </a:ln>
        </p:spPr>
      </p:pic>
      <p:pic>
        <p:nvPicPr>
          <p:cNvPr id="7" name="图片 12">
            <a:extLst>
              <a:ext uri="{FF2B5EF4-FFF2-40B4-BE49-F238E27FC236}">
                <a16:creationId xmlns="" xmlns:a16="http://schemas.microsoft.com/office/drawing/2014/main" id="{97358077-9EE7-44A7-97C6-315D9C46C89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a:fillRect/>
          </a:stretch>
        </p:blipFill>
        <p:spPr>
          <a:xfrm>
            <a:off x="3487479" y="1331058"/>
            <a:ext cx="5507665" cy="1549970"/>
          </a:xfrm>
          <a:prstGeom prst="rect">
            <a:avLst/>
          </a:prstGeom>
        </p:spPr>
      </p:pic>
      <p:pic>
        <p:nvPicPr>
          <p:cNvPr id="8" name="图片 1">
            <a:extLst>
              <a:ext uri="{FF2B5EF4-FFF2-40B4-BE49-F238E27FC236}">
                <a16:creationId xmlns="" xmlns:a16="http://schemas.microsoft.com/office/drawing/2014/main" id="{9646E44B-3867-4CC2-B640-09E839EA103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193" t="2191" r="2694" b="6031"/>
          <a:stretch>
            <a:fillRect/>
          </a:stretch>
        </p:blipFill>
        <p:spPr>
          <a:xfrm>
            <a:off x="112395" y="3453134"/>
            <a:ext cx="3482340" cy="3165475"/>
          </a:xfrm>
          <a:prstGeom prst="rect">
            <a:avLst/>
          </a:prstGeom>
        </p:spPr>
      </p:pic>
      <p:pic>
        <p:nvPicPr>
          <p:cNvPr id="9" name="图片 20">
            <a:extLst>
              <a:ext uri="{FF2B5EF4-FFF2-40B4-BE49-F238E27FC236}">
                <a16:creationId xmlns="" xmlns:a16="http://schemas.microsoft.com/office/drawing/2014/main" id="{A048540C-02AE-45F9-A868-5AF452F0EF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6137" y="142240"/>
            <a:ext cx="1630363" cy="1485900"/>
          </a:xfrm>
          <a:prstGeom prst="rect">
            <a:avLst/>
          </a:prstGeom>
          <a:noFill/>
          <a:ln w="9525">
            <a:noFill/>
          </a:ln>
        </p:spPr>
      </p:pic>
      <p:pic>
        <p:nvPicPr>
          <p:cNvPr id="10" name="图片 9" descr="7025f93bab81e29a45dfc8ebfbf481b9">
            <a:extLst>
              <a:ext uri="{FF2B5EF4-FFF2-40B4-BE49-F238E27FC236}">
                <a16:creationId xmlns="" xmlns:a16="http://schemas.microsoft.com/office/drawing/2014/main" id="{890BE992-9077-47BD-BA72-99B4456EAB4A}"/>
              </a:ext>
            </a:extLst>
          </p:cNvPr>
          <p:cNvPicPr>
            <a:picLocks noChangeAspect="1"/>
          </p:cNvPicPr>
          <p:nvPr userDrawn="1"/>
        </p:nvPicPr>
        <p:blipFill>
          <a:blip r:embed="rId6"/>
          <a:stretch>
            <a:fillRect/>
          </a:stretch>
        </p:blipFill>
        <p:spPr>
          <a:xfrm>
            <a:off x="7913372" y="955675"/>
            <a:ext cx="4785995" cy="6764020"/>
          </a:xfrm>
          <a:prstGeom prst="rect">
            <a:avLst/>
          </a:prstGeom>
        </p:spPr>
      </p:pic>
      <p:sp>
        <p:nvSpPr>
          <p:cNvPr id="11" name="矩形 8">
            <a:extLst>
              <a:ext uri="{FF2B5EF4-FFF2-40B4-BE49-F238E27FC236}">
                <a16:creationId xmlns="" xmlns:a16="http://schemas.microsoft.com/office/drawing/2014/main" id="{93040D19-7743-43B1-A900-286D474B37E7}"/>
              </a:ext>
            </a:extLst>
          </p:cNvPr>
          <p:cNvSpPr/>
          <p:nvPr userDrawn="1"/>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mn-ea"/>
              <a:cs typeface="Arial"/>
              <a:sym typeface="+mn-lt"/>
            </a:endParaRPr>
          </a:p>
        </p:txBody>
      </p:sp>
    </p:spTree>
    <p:extLst>
      <p:ext uri="{BB962C8B-B14F-4D97-AF65-F5344CB8AC3E}">
        <p14:creationId xmlns:p14="http://schemas.microsoft.com/office/powerpoint/2010/main" val="123120623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13679249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427" indent="0">
              <a:buNone/>
              <a:defRPr sz="2700" b="1"/>
            </a:lvl2pPr>
            <a:lvl3pPr marL="1218870" indent="0">
              <a:buNone/>
              <a:defRPr sz="2400" b="1"/>
            </a:lvl3pPr>
            <a:lvl4pPr marL="1828301" indent="0">
              <a:buNone/>
              <a:defRPr sz="2100" b="1"/>
            </a:lvl4pPr>
            <a:lvl5pPr marL="2437738" indent="0">
              <a:buNone/>
              <a:defRPr sz="2100" b="1"/>
            </a:lvl5pPr>
            <a:lvl6pPr marL="3047164" indent="0">
              <a:buNone/>
              <a:defRPr sz="2100" b="1"/>
            </a:lvl6pPr>
            <a:lvl7pPr marL="3656591" indent="0">
              <a:buNone/>
              <a:defRPr sz="2100" b="1"/>
            </a:lvl7pPr>
            <a:lvl8pPr marL="4266027" indent="0">
              <a:buNone/>
              <a:defRPr sz="2100" b="1"/>
            </a:lvl8pPr>
            <a:lvl9pPr marL="4875459" indent="0">
              <a:buNone/>
              <a:defRPr sz="21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82" y="1535113"/>
            <a:ext cx="5389033" cy="639763"/>
          </a:xfrm>
        </p:spPr>
        <p:txBody>
          <a:bodyPr anchor="b"/>
          <a:lstStyle>
            <a:lvl1pPr marL="0" indent="0">
              <a:buNone/>
              <a:defRPr sz="3200" b="1"/>
            </a:lvl1pPr>
            <a:lvl2pPr marL="609427" indent="0">
              <a:buNone/>
              <a:defRPr sz="2700" b="1"/>
            </a:lvl2pPr>
            <a:lvl3pPr marL="1218870" indent="0">
              <a:buNone/>
              <a:defRPr sz="2400" b="1"/>
            </a:lvl3pPr>
            <a:lvl4pPr marL="1828301" indent="0">
              <a:buNone/>
              <a:defRPr sz="2100" b="1"/>
            </a:lvl4pPr>
            <a:lvl5pPr marL="2437738" indent="0">
              <a:buNone/>
              <a:defRPr sz="2100" b="1"/>
            </a:lvl5pPr>
            <a:lvl6pPr marL="3047164" indent="0">
              <a:buNone/>
              <a:defRPr sz="2100" b="1"/>
            </a:lvl6pPr>
            <a:lvl7pPr marL="3656591" indent="0">
              <a:buNone/>
              <a:defRPr sz="2100" b="1"/>
            </a:lvl7pPr>
            <a:lvl8pPr marL="4266027" indent="0">
              <a:buNone/>
              <a:defRPr sz="2100" b="1"/>
            </a:lvl8pPr>
            <a:lvl9pPr marL="4875459" indent="0">
              <a:buNone/>
              <a:defRPr sz="2100" b="1"/>
            </a:lvl9pPr>
          </a:lstStyle>
          <a:p>
            <a:pPr lvl="0"/>
            <a:r>
              <a:rPr lang="zh-CN" altLang="en-US" smtClean="0"/>
              <a:t>单击此处编辑母版文本样式</a:t>
            </a:r>
          </a:p>
        </p:txBody>
      </p:sp>
      <p:sp>
        <p:nvSpPr>
          <p:cNvPr id="6" name="内容占位符 5"/>
          <p:cNvSpPr>
            <a:spLocks noGrp="1"/>
          </p:cNvSpPr>
          <p:nvPr>
            <p:ph sz="quarter" idx="4"/>
          </p:nvPr>
        </p:nvSpPr>
        <p:spPr>
          <a:xfrm>
            <a:off x="6193382"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2022/4/2</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4505573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theme" Target="../theme/theme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890" tIns="60945" rIns="121890" bIns="60945"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121890" tIns="60945" rIns="121890" bIns="60945"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2"/>
            <a:ext cx="2844800" cy="365125"/>
          </a:xfrm>
          <a:prstGeom prst="rect">
            <a:avLst/>
          </a:prstGeom>
        </p:spPr>
        <p:txBody>
          <a:bodyPr vert="horz" lIns="121890" tIns="60945" rIns="121890" bIns="60945" rtlCol="0" anchor="ctr"/>
          <a:lstStyle>
            <a:lvl1pPr algn="l">
              <a:defRPr sz="1600">
                <a:solidFill>
                  <a:schemeClr val="tx1">
                    <a:tint val="75000"/>
                  </a:schemeClr>
                </a:solidFill>
              </a:defRPr>
            </a:lvl1pPr>
          </a:lstStyle>
          <a:p>
            <a:pPr defTabSz="1218870">
              <a:buClrTx/>
            </a:pPr>
            <a:fld id="{BB9E6C50-F2B0-4117-AF69-C839F5CC2C8C}" type="datetimeFigureOut">
              <a:rPr lang="zh-CN" altLang="en-US" kern="1200" smtClean="0">
                <a:solidFill>
                  <a:srgbClr val="000000">
                    <a:tint val="75000"/>
                  </a:srgbClr>
                </a:solidFill>
                <a:latin typeface="Calibri"/>
                <a:ea typeface="微软雅黑"/>
                <a:cs typeface="+mn-cs"/>
              </a:rPr>
              <a:pPr defTabSz="1218870">
                <a:buClrTx/>
              </a:pPr>
              <a:t>2022/4/2</a:t>
            </a:fld>
            <a:endParaRPr lang="zh-CN" altLang="en-US" kern="1200">
              <a:solidFill>
                <a:srgbClr val="000000">
                  <a:tint val="75000"/>
                </a:srgbClr>
              </a:solidFill>
              <a:latin typeface="Calibri"/>
              <a:ea typeface="微软雅黑"/>
              <a:cs typeface="+mn-cs"/>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121890" tIns="60945" rIns="121890" bIns="60945" rtlCol="0" anchor="ctr"/>
          <a:lstStyle>
            <a:lvl1pPr algn="ctr">
              <a:defRPr sz="1600">
                <a:solidFill>
                  <a:schemeClr val="tx1">
                    <a:tint val="75000"/>
                  </a:schemeClr>
                </a:solidFill>
              </a:defRPr>
            </a:lvl1pPr>
          </a:lstStyle>
          <a:p>
            <a:pPr defTabSz="1218870">
              <a:buClrTx/>
            </a:pPr>
            <a:endParaRPr lang="zh-CN" altLang="en-US" kern="1200">
              <a:solidFill>
                <a:srgbClr val="000000">
                  <a:tint val="75000"/>
                </a:srgbClr>
              </a:solidFill>
              <a:latin typeface="Calibri"/>
              <a:ea typeface="微软雅黑"/>
              <a:cs typeface="+mn-cs"/>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121890" tIns="60945" rIns="121890" bIns="60945" rtlCol="0" anchor="ctr"/>
          <a:lstStyle>
            <a:lvl1pPr algn="r">
              <a:defRPr sz="1600">
                <a:solidFill>
                  <a:schemeClr val="tx1">
                    <a:tint val="75000"/>
                  </a:schemeClr>
                </a:solidFill>
              </a:defRPr>
            </a:lvl1pPr>
          </a:lstStyle>
          <a:p>
            <a:pPr defTabSz="1218870">
              <a:buClrTx/>
            </a:pPr>
            <a:fld id="{2B6AB1BC-A075-4A18-8F82-2A7D645F5683}" type="slidenum">
              <a:rPr lang="zh-CN" altLang="en-US" kern="1200" smtClean="0">
                <a:solidFill>
                  <a:srgbClr val="000000">
                    <a:tint val="75000"/>
                  </a:srgbClr>
                </a:solidFill>
                <a:latin typeface="Calibri"/>
                <a:ea typeface="微软雅黑"/>
                <a:cs typeface="+mn-cs"/>
              </a:rPr>
              <a:pPr defTabSz="1218870">
                <a:buClrTx/>
              </a:pPr>
              <a:t>‹#›</a:t>
            </a:fld>
            <a:endParaRPr lang="zh-CN" altLang="en-US" kern="1200">
              <a:solidFill>
                <a:srgbClr val="000000">
                  <a:tint val="75000"/>
                </a:srgbClr>
              </a:solidFill>
              <a:latin typeface="Calibri"/>
              <a:ea typeface="微软雅黑"/>
              <a:cs typeface="+mn-cs"/>
            </a:endParaRPr>
          </a:p>
        </p:txBody>
      </p:sp>
    </p:spTree>
    <p:extLst>
      <p:ext uri="{BB962C8B-B14F-4D97-AF65-F5344CB8AC3E}">
        <p14:creationId xmlns:p14="http://schemas.microsoft.com/office/powerpoint/2010/main" val="95663775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txStyles>
    <p:titleStyle>
      <a:lvl1pPr algn="ctr" defTabSz="1218870" rtl="0" eaLnBrk="1" latinLnBrk="0" hangingPunct="1">
        <a:spcBef>
          <a:spcPct val="0"/>
        </a:spcBef>
        <a:buNone/>
        <a:defRPr sz="5900" kern="1200">
          <a:solidFill>
            <a:schemeClr val="tx1"/>
          </a:solidFill>
          <a:latin typeface="+mj-lt"/>
          <a:ea typeface="+mj-ea"/>
          <a:cs typeface="+mj-cs"/>
        </a:defRPr>
      </a:lvl1pPr>
    </p:titleStyle>
    <p:bodyStyle>
      <a:lvl1pPr marL="457071" indent="-457071" algn="l" defTabSz="121887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334" indent="-380897" algn="l" defTabSz="121887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583" indent="-304712" algn="l" defTabSz="12188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013"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450"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1876"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314"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46"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177"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870" rtl="0" eaLnBrk="1" latinLnBrk="0" hangingPunct="1">
        <a:defRPr sz="2400" kern="1200">
          <a:solidFill>
            <a:schemeClr val="tx1"/>
          </a:solidFill>
          <a:latin typeface="+mn-lt"/>
          <a:ea typeface="+mn-ea"/>
          <a:cs typeface="+mn-cs"/>
        </a:defRPr>
      </a:lvl1pPr>
      <a:lvl2pPr marL="609427" algn="l" defTabSz="1218870" rtl="0" eaLnBrk="1" latinLnBrk="0" hangingPunct="1">
        <a:defRPr sz="2400" kern="1200">
          <a:solidFill>
            <a:schemeClr val="tx1"/>
          </a:solidFill>
          <a:latin typeface="+mn-lt"/>
          <a:ea typeface="+mn-ea"/>
          <a:cs typeface="+mn-cs"/>
        </a:defRPr>
      </a:lvl2pPr>
      <a:lvl3pPr marL="1218870" algn="l" defTabSz="1218870" rtl="0" eaLnBrk="1" latinLnBrk="0" hangingPunct="1">
        <a:defRPr sz="2400" kern="1200">
          <a:solidFill>
            <a:schemeClr val="tx1"/>
          </a:solidFill>
          <a:latin typeface="+mn-lt"/>
          <a:ea typeface="+mn-ea"/>
          <a:cs typeface="+mn-cs"/>
        </a:defRPr>
      </a:lvl3pPr>
      <a:lvl4pPr marL="1828301" algn="l" defTabSz="1218870" rtl="0" eaLnBrk="1" latinLnBrk="0" hangingPunct="1">
        <a:defRPr sz="2400" kern="1200">
          <a:solidFill>
            <a:schemeClr val="tx1"/>
          </a:solidFill>
          <a:latin typeface="+mn-lt"/>
          <a:ea typeface="+mn-ea"/>
          <a:cs typeface="+mn-cs"/>
        </a:defRPr>
      </a:lvl4pPr>
      <a:lvl5pPr marL="2437738" algn="l" defTabSz="1218870" rtl="0" eaLnBrk="1" latinLnBrk="0" hangingPunct="1">
        <a:defRPr sz="2400" kern="1200">
          <a:solidFill>
            <a:schemeClr val="tx1"/>
          </a:solidFill>
          <a:latin typeface="+mn-lt"/>
          <a:ea typeface="+mn-ea"/>
          <a:cs typeface="+mn-cs"/>
        </a:defRPr>
      </a:lvl5pPr>
      <a:lvl6pPr marL="3047164" algn="l" defTabSz="1218870" rtl="0" eaLnBrk="1" latinLnBrk="0" hangingPunct="1">
        <a:defRPr sz="2400" kern="1200">
          <a:solidFill>
            <a:schemeClr val="tx1"/>
          </a:solidFill>
          <a:latin typeface="+mn-lt"/>
          <a:ea typeface="+mn-ea"/>
          <a:cs typeface="+mn-cs"/>
        </a:defRPr>
      </a:lvl6pPr>
      <a:lvl7pPr marL="3656591" algn="l" defTabSz="1218870" rtl="0" eaLnBrk="1" latinLnBrk="0" hangingPunct="1">
        <a:defRPr sz="2400" kern="1200">
          <a:solidFill>
            <a:schemeClr val="tx1"/>
          </a:solidFill>
          <a:latin typeface="+mn-lt"/>
          <a:ea typeface="+mn-ea"/>
          <a:cs typeface="+mn-cs"/>
        </a:defRPr>
      </a:lvl7pPr>
      <a:lvl8pPr marL="4266027" algn="l" defTabSz="1218870" rtl="0" eaLnBrk="1" latinLnBrk="0" hangingPunct="1">
        <a:defRPr sz="2400" kern="1200">
          <a:solidFill>
            <a:schemeClr val="tx1"/>
          </a:solidFill>
          <a:latin typeface="+mn-lt"/>
          <a:ea typeface="+mn-ea"/>
          <a:cs typeface="+mn-cs"/>
        </a:defRPr>
      </a:lvl8pPr>
      <a:lvl9pPr marL="4875459" algn="l" defTabSz="12188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896" tIns="60948" rIns="121896" bIns="6094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121896" tIns="60948" rIns="121896" bIns="60948"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2"/>
            <a:ext cx="2844800" cy="365125"/>
          </a:xfrm>
          <a:prstGeom prst="rect">
            <a:avLst/>
          </a:prstGeom>
        </p:spPr>
        <p:txBody>
          <a:bodyPr vert="horz" lIns="121896" tIns="60948" rIns="121896" bIns="60948" rtlCol="0" anchor="ctr"/>
          <a:lstStyle>
            <a:lvl1pPr algn="l">
              <a:defRPr sz="1600">
                <a:solidFill>
                  <a:schemeClr val="tx1">
                    <a:tint val="75000"/>
                  </a:schemeClr>
                </a:solidFill>
              </a:defRPr>
            </a:lvl1pPr>
          </a:lstStyle>
          <a:p>
            <a:pPr defTabSz="1218930">
              <a:buClrTx/>
            </a:pPr>
            <a:fld id="{BB9E6C50-F2B0-4117-AF69-C839F5CC2C8C}" type="datetimeFigureOut">
              <a:rPr lang="zh-CN" altLang="en-US" kern="1200" smtClean="0">
                <a:solidFill>
                  <a:srgbClr val="000000">
                    <a:tint val="75000"/>
                  </a:srgbClr>
                </a:solidFill>
                <a:latin typeface="Calibri"/>
                <a:ea typeface="微软雅黑"/>
                <a:cs typeface="+mn-cs"/>
              </a:rPr>
              <a:pPr defTabSz="1218930">
                <a:buClrTx/>
              </a:pPr>
              <a:t>2022/4/2</a:t>
            </a:fld>
            <a:endParaRPr lang="zh-CN" altLang="en-US" kern="1200">
              <a:solidFill>
                <a:srgbClr val="000000">
                  <a:tint val="75000"/>
                </a:srgbClr>
              </a:solidFill>
              <a:latin typeface="Calibri"/>
              <a:ea typeface="微软雅黑"/>
              <a:cs typeface="+mn-cs"/>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121896" tIns="60948" rIns="121896" bIns="60948" rtlCol="0" anchor="ctr"/>
          <a:lstStyle>
            <a:lvl1pPr algn="ctr">
              <a:defRPr sz="1600">
                <a:solidFill>
                  <a:schemeClr val="tx1">
                    <a:tint val="75000"/>
                  </a:schemeClr>
                </a:solidFill>
              </a:defRPr>
            </a:lvl1pPr>
          </a:lstStyle>
          <a:p>
            <a:pPr defTabSz="1218930">
              <a:buClrTx/>
            </a:pPr>
            <a:endParaRPr lang="zh-CN" altLang="en-US" kern="1200">
              <a:solidFill>
                <a:srgbClr val="000000">
                  <a:tint val="75000"/>
                </a:srgbClr>
              </a:solidFill>
              <a:latin typeface="Calibri"/>
              <a:ea typeface="微软雅黑"/>
              <a:cs typeface="+mn-cs"/>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121896" tIns="60948" rIns="121896" bIns="60948" rtlCol="0" anchor="ctr"/>
          <a:lstStyle>
            <a:lvl1pPr algn="r">
              <a:defRPr sz="1600">
                <a:solidFill>
                  <a:schemeClr val="tx1">
                    <a:tint val="75000"/>
                  </a:schemeClr>
                </a:solidFill>
              </a:defRPr>
            </a:lvl1pPr>
          </a:lstStyle>
          <a:p>
            <a:pPr defTabSz="1218930">
              <a:buClrTx/>
            </a:pPr>
            <a:fld id="{2B6AB1BC-A075-4A18-8F82-2A7D645F5683}" type="slidenum">
              <a:rPr lang="zh-CN" altLang="en-US" kern="1200" smtClean="0">
                <a:solidFill>
                  <a:srgbClr val="000000">
                    <a:tint val="75000"/>
                  </a:srgbClr>
                </a:solidFill>
                <a:latin typeface="Calibri"/>
                <a:ea typeface="微软雅黑"/>
                <a:cs typeface="+mn-cs"/>
              </a:rPr>
              <a:pPr defTabSz="1218930">
                <a:buClrTx/>
              </a:pPr>
              <a:t>‹#›</a:t>
            </a:fld>
            <a:endParaRPr lang="zh-CN" altLang="en-US" kern="1200">
              <a:solidFill>
                <a:srgbClr val="000000">
                  <a:tint val="75000"/>
                </a:srgbClr>
              </a:solidFill>
              <a:latin typeface="Calibri"/>
              <a:ea typeface="微软雅黑"/>
              <a:cs typeface="+mn-cs"/>
            </a:endParaRPr>
          </a:p>
        </p:txBody>
      </p:sp>
    </p:spTree>
    <p:extLst>
      <p:ext uri="{BB962C8B-B14F-4D97-AF65-F5344CB8AC3E}">
        <p14:creationId xmlns:p14="http://schemas.microsoft.com/office/powerpoint/2010/main" val="156071368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txStyles>
    <p:titleStyle>
      <a:lvl1pPr algn="ctr" defTabSz="1218930" rtl="0" eaLnBrk="1" latinLnBrk="0" hangingPunct="1">
        <a:spcBef>
          <a:spcPct val="0"/>
        </a:spcBef>
        <a:buNone/>
        <a:defRPr sz="5900" kern="1200">
          <a:solidFill>
            <a:schemeClr val="tx1"/>
          </a:solidFill>
          <a:latin typeface="+mj-lt"/>
          <a:ea typeface="+mj-ea"/>
          <a:cs typeface="+mj-cs"/>
        </a:defRPr>
      </a:lvl1pPr>
    </p:titleStyle>
    <p:bodyStyle>
      <a:lvl1pPr marL="457095" indent="-457095" algn="l" defTabSz="121893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382" indent="-380916" algn="l" defTabSz="121893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659" indent="-304728" algn="l" defTabSz="121893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120" indent="-304728" algn="l" defTabSz="1218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86" indent="-304728" algn="l" defTabSz="1218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044" indent="-304728" algn="l" defTabSz="1218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512" indent="-304728" algn="l" defTabSz="1218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974" indent="-304728" algn="l" defTabSz="1218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436" indent="-304728" algn="l" defTabSz="1218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930" rtl="0" eaLnBrk="1" latinLnBrk="0" hangingPunct="1">
        <a:defRPr sz="2400" kern="1200">
          <a:solidFill>
            <a:schemeClr val="tx1"/>
          </a:solidFill>
          <a:latin typeface="+mn-lt"/>
          <a:ea typeface="+mn-ea"/>
          <a:cs typeface="+mn-cs"/>
        </a:defRPr>
      </a:lvl1pPr>
      <a:lvl2pPr marL="609459" algn="l" defTabSz="1218930" rtl="0" eaLnBrk="1" latinLnBrk="0" hangingPunct="1">
        <a:defRPr sz="2400" kern="1200">
          <a:solidFill>
            <a:schemeClr val="tx1"/>
          </a:solidFill>
          <a:latin typeface="+mn-lt"/>
          <a:ea typeface="+mn-ea"/>
          <a:cs typeface="+mn-cs"/>
        </a:defRPr>
      </a:lvl2pPr>
      <a:lvl3pPr marL="1218930" algn="l" defTabSz="1218930" rtl="0" eaLnBrk="1" latinLnBrk="0" hangingPunct="1">
        <a:defRPr sz="2400" kern="1200">
          <a:solidFill>
            <a:schemeClr val="tx1"/>
          </a:solidFill>
          <a:latin typeface="+mn-lt"/>
          <a:ea typeface="+mn-ea"/>
          <a:cs typeface="+mn-cs"/>
        </a:defRPr>
      </a:lvl3pPr>
      <a:lvl4pPr marL="1828392" algn="l" defTabSz="1218930" rtl="0" eaLnBrk="1" latinLnBrk="0" hangingPunct="1">
        <a:defRPr sz="2400" kern="1200">
          <a:solidFill>
            <a:schemeClr val="tx1"/>
          </a:solidFill>
          <a:latin typeface="+mn-lt"/>
          <a:ea typeface="+mn-ea"/>
          <a:cs typeface="+mn-cs"/>
        </a:defRPr>
      </a:lvl4pPr>
      <a:lvl5pPr marL="2437858" algn="l" defTabSz="1218930" rtl="0" eaLnBrk="1" latinLnBrk="0" hangingPunct="1">
        <a:defRPr sz="2400" kern="1200">
          <a:solidFill>
            <a:schemeClr val="tx1"/>
          </a:solidFill>
          <a:latin typeface="+mn-lt"/>
          <a:ea typeface="+mn-ea"/>
          <a:cs typeface="+mn-cs"/>
        </a:defRPr>
      </a:lvl5pPr>
      <a:lvl6pPr marL="3047316" algn="l" defTabSz="1218930" rtl="0" eaLnBrk="1" latinLnBrk="0" hangingPunct="1">
        <a:defRPr sz="2400" kern="1200">
          <a:solidFill>
            <a:schemeClr val="tx1"/>
          </a:solidFill>
          <a:latin typeface="+mn-lt"/>
          <a:ea typeface="+mn-ea"/>
          <a:cs typeface="+mn-cs"/>
        </a:defRPr>
      </a:lvl6pPr>
      <a:lvl7pPr marL="3656775" algn="l" defTabSz="1218930" rtl="0" eaLnBrk="1" latinLnBrk="0" hangingPunct="1">
        <a:defRPr sz="2400" kern="1200">
          <a:solidFill>
            <a:schemeClr val="tx1"/>
          </a:solidFill>
          <a:latin typeface="+mn-lt"/>
          <a:ea typeface="+mn-ea"/>
          <a:cs typeface="+mn-cs"/>
        </a:defRPr>
      </a:lvl7pPr>
      <a:lvl8pPr marL="4266240" algn="l" defTabSz="1218930" rtl="0" eaLnBrk="1" latinLnBrk="0" hangingPunct="1">
        <a:defRPr sz="2400" kern="1200">
          <a:solidFill>
            <a:schemeClr val="tx1"/>
          </a:solidFill>
          <a:latin typeface="+mn-lt"/>
          <a:ea typeface="+mn-ea"/>
          <a:cs typeface="+mn-cs"/>
        </a:defRPr>
      </a:lvl8pPr>
      <a:lvl9pPr marL="4875703" algn="l" defTabSz="121893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904" tIns="60952" rIns="121904" bIns="6095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121904" tIns="60952" rIns="121904" bIns="60952"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2"/>
            <a:ext cx="2844800" cy="365125"/>
          </a:xfrm>
          <a:prstGeom prst="rect">
            <a:avLst/>
          </a:prstGeom>
        </p:spPr>
        <p:txBody>
          <a:bodyPr vert="horz" lIns="121904" tIns="60952" rIns="121904" bIns="60952" rtlCol="0" anchor="ctr"/>
          <a:lstStyle>
            <a:lvl1pPr algn="l">
              <a:defRPr sz="1600">
                <a:solidFill>
                  <a:schemeClr val="tx1">
                    <a:tint val="75000"/>
                  </a:schemeClr>
                </a:solidFill>
              </a:defRPr>
            </a:lvl1pPr>
          </a:lstStyle>
          <a:p>
            <a:pPr defTabSz="1219020">
              <a:buClrTx/>
            </a:pPr>
            <a:fld id="{BB9E6C50-F2B0-4117-AF69-C839F5CC2C8C}" type="datetimeFigureOut">
              <a:rPr lang="zh-CN" altLang="en-US" kern="1200" smtClean="0">
                <a:solidFill>
                  <a:srgbClr val="000000">
                    <a:tint val="75000"/>
                  </a:srgbClr>
                </a:solidFill>
                <a:latin typeface="Calibri"/>
                <a:ea typeface="微软雅黑"/>
                <a:cs typeface="+mn-cs"/>
              </a:rPr>
              <a:pPr defTabSz="1219020">
                <a:buClrTx/>
              </a:pPr>
              <a:t>2022/4/2</a:t>
            </a:fld>
            <a:endParaRPr lang="zh-CN" altLang="en-US" kern="1200">
              <a:solidFill>
                <a:srgbClr val="000000">
                  <a:tint val="75000"/>
                </a:srgbClr>
              </a:solidFill>
              <a:latin typeface="Calibri"/>
              <a:ea typeface="微软雅黑"/>
              <a:cs typeface="+mn-cs"/>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121904" tIns="60952" rIns="121904" bIns="60952" rtlCol="0" anchor="ctr"/>
          <a:lstStyle>
            <a:lvl1pPr algn="ctr">
              <a:defRPr sz="1600">
                <a:solidFill>
                  <a:schemeClr val="tx1">
                    <a:tint val="75000"/>
                  </a:schemeClr>
                </a:solidFill>
              </a:defRPr>
            </a:lvl1pPr>
          </a:lstStyle>
          <a:p>
            <a:pPr defTabSz="1219020">
              <a:buClrTx/>
            </a:pPr>
            <a:endParaRPr lang="zh-CN" altLang="en-US" kern="1200">
              <a:solidFill>
                <a:srgbClr val="000000">
                  <a:tint val="75000"/>
                </a:srgbClr>
              </a:solidFill>
              <a:latin typeface="Calibri"/>
              <a:ea typeface="微软雅黑"/>
              <a:cs typeface="+mn-cs"/>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121904" tIns="60952" rIns="121904" bIns="60952" rtlCol="0" anchor="ctr"/>
          <a:lstStyle>
            <a:lvl1pPr algn="r">
              <a:defRPr sz="1600">
                <a:solidFill>
                  <a:schemeClr val="tx1">
                    <a:tint val="75000"/>
                  </a:schemeClr>
                </a:solidFill>
              </a:defRPr>
            </a:lvl1pPr>
          </a:lstStyle>
          <a:p>
            <a:pPr defTabSz="1219020">
              <a:buClrTx/>
            </a:pPr>
            <a:fld id="{2B6AB1BC-A075-4A18-8F82-2A7D645F5683}" type="slidenum">
              <a:rPr lang="zh-CN" altLang="en-US" kern="1200" smtClean="0">
                <a:solidFill>
                  <a:srgbClr val="000000">
                    <a:tint val="75000"/>
                  </a:srgbClr>
                </a:solidFill>
                <a:latin typeface="Calibri"/>
                <a:ea typeface="微软雅黑"/>
                <a:cs typeface="+mn-cs"/>
              </a:rPr>
              <a:pPr defTabSz="1219020">
                <a:buClrTx/>
              </a:pPr>
              <a:t>‹#›</a:t>
            </a:fld>
            <a:endParaRPr lang="zh-CN" altLang="en-US" kern="1200">
              <a:solidFill>
                <a:srgbClr val="000000">
                  <a:tint val="75000"/>
                </a:srgbClr>
              </a:solidFill>
              <a:latin typeface="Calibri"/>
              <a:ea typeface="微软雅黑"/>
              <a:cs typeface="+mn-cs"/>
            </a:endParaRPr>
          </a:p>
        </p:txBody>
      </p:sp>
    </p:spTree>
    <p:extLst>
      <p:ext uri="{BB962C8B-B14F-4D97-AF65-F5344CB8AC3E}">
        <p14:creationId xmlns:p14="http://schemas.microsoft.com/office/powerpoint/2010/main" val="302517836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txStyles>
    <p:titleStyle>
      <a:lvl1pPr algn="ctr" defTabSz="1219020" rtl="0" eaLnBrk="1" latinLnBrk="0" hangingPunct="1">
        <a:spcBef>
          <a:spcPct val="0"/>
        </a:spcBef>
        <a:buNone/>
        <a:defRPr sz="5900" kern="1200">
          <a:solidFill>
            <a:schemeClr val="tx1"/>
          </a:solidFill>
          <a:latin typeface="+mj-lt"/>
          <a:ea typeface="+mj-ea"/>
          <a:cs typeface="+mj-cs"/>
        </a:defRPr>
      </a:lvl1pPr>
    </p:titleStyle>
    <p:bodyStyle>
      <a:lvl1pPr marL="457131" indent="-457131" algn="l" defTabSz="121902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454" indent="-380944" algn="l" defTabSz="121902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773" indent="-304752" algn="l" defTabSz="121902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280"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790"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296"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808"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16"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824"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020" rtl="0" eaLnBrk="1" latinLnBrk="0" hangingPunct="1">
        <a:defRPr sz="2400" kern="1200">
          <a:solidFill>
            <a:schemeClr val="tx1"/>
          </a:solidFill>
          <a:latin typeface="+mn-lt"/>
          <a:ea typeface="+mn-ea"/>
          <a:cs typeface="+mn-cs"/>
        </a:defRPr>
      </a:lvl1pPr>
      <a:lvl2pPr marL="609507" algn="l" defTabSz="1219020" rtl="0" eaLnBrk="1" latinLnBrk="0" hangingPunct="1">
        <a:defRPr sz="2400" kern="1200">
          <a:solidFill>
            <a:schemeClr val="tx1"/>
          </a:solidFill>
          <a:latin typeface="+mn-lt"/>
          <a:ea typeface="+mn-ea"/>
          <a:cs typeface="+mn-cs"/>
        </a:defRPr>
      </a:lvl2pPr>
      <a:lvl3pPr marL="1219020" algn="l" defTabSz="1219020" rtl="0" eaLnBrk="1" latinLnBrk="0" hangingPunct="1">
        <a:defRPr sz="2400" kern="1200">
          <a:solidFill>
            <a:schemeClr val="tx1"/>
          </a:solidFill>
          <a:latin typeface="+mn-lt"/>
          <a:ea typeface="+mn-ea"/>
          <a:cs typeface="+mn-cs"/>
        </a:defRPr>
      </a:lvl3pPr>
      <a:lvl4pPr marL="1828528" algn="l" defTabSz="1219020" rtl="0" eaLnBrk="1" latinLnBrk="0" hangingPunct="1">
        <a:defRPr sz="2400" kern="1200">
          <a:solidFill>
            <a:schemeClr val="tx1"/>
          </a:solidFill>
          <a:latin typeface="+mn-lt"/>
          <a:ea typeface="+mn-ea"/>
          <a:cs typeface="+mn-cs"/>
        </a:defRPr>
      </a:lvl4pPr>
      <a:lvl5pPr marL="2438038" algn="l" defTabSz="1219020" rtl="0" eaLnBrk="1" latinLnBrk="0" hangingPunct="1">
        <a:defRPr sz="2400" kern="1200">
          <a:solidFill>
            <a:schemeClr val="tx1"/>
          </a:solidFill>
          <a:latin typeface="+mn-lt"/>
          <a:ea typeface="+mn-ea"/>
          <a:cs typeface="+mn-cs"/>
        </a:defRPr>
      </a:lvl5pPr>
      <a:lvl6pPr marL="3047544" algn="l" defTabSz="1219020" rtl="0" eaLnBrk="1" latinLnBrk="0" hangingPunct="1">
        <a:defRPr sz="2400" kern="1200">
          <a:solidFill>
            <a:schemeClr val="tx1"/>
          </a:solidFill>
          <a:latin typeface="+mn-lt"/>
          <a:ea typeface="+mn-ea"/>
          <a:cs typeface="+mn-cs"/>
        </a:defRPr>
      </a:lvl6pPr>
      <a:lvl7pPr marL="3657051" algn="l" defTabSz="1219020" rtl="0" eaLnBrk="1" latinLnBrk="0" hangingPunct="1">
        <a:defRPr sz="2400" kern="1200">
          <a:solidFill>
            <a:schemeClr val="tx1"/>
          </a:solidFill>
          <a:latin typeface="+mn-lt"/>
          <a:ea typeface="+mn-ea"/>
          <a:cs typeface="+mn-cs"/>
        </a:defRPr>
      </a:lvl7pPr>
      <a:lvl8pPr marL="4266560" algn="l" defTabSz="1219020" rtl="0" eaLnBrk="1" latinLnBrk="0" hangingPunct="1">
        <a:defRPr sz="2400" kern="1200">
          <a:solidFill>
            <a:schemeClr val="tx1"/>
          </a:solidFill>
          <a:latin typeface="+mn-lt"/>
          <a:ea typeface="+mn-ea"/>
          <a:cs typeface="+mn-cs"/>
        </a:defRPr>
      </a:lvl8pPr>
      <a:lvl9pPr marL="4876069" algn="l" defTabSz="121902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890" tIns="60945" rIns="121890" bIns="60945"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121890" tIns="60945" rIns="121890" bIns="60945"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2"/>
            <a:ext cx="2844800" cy="365125"/>
          </a:xfrm>
          <a:prstGeom prst="rect">
            <a:avLst/>
          </a:prstGeom>
        </p:spPr>
        <p:txBody>
          <a:bodyPr vert="horz" lIns="121890" tIns="60945" rIns="121890" bIns="60945" rtlCol="0" anchor="ctr"/>
          <a:lstStyle>
            <a:lvl1pPr algn="l">
              <a:defRPr sz="1600">
                <a:solidFill>
                  <a:schemeClr val="tx1">
                    <a:tint val="75000"/>
                  </a:schemeClr>
                </a:solidFill>
              </a:defRPr>
            </a:lvl1pPr>
          </a:lstStyle>
          <a:p>
            <a:pPr defTabSz="1218870">
              <a:buClrTx/>
            </a:pPr>
            <a:fld id="{BB9E6C50-F2B0-4117-AF69-C839F5CC2C8C}" type="datetimeFigureOut">
              <a:rPr lang="zh-CN" altLang="en-US" kern="1200" smtClean="0">
                <a:solidFill>
                  <a:srgbClr val="000000">
                    <a:tint val="75000"/>
                  </a:srgbClr>
                </a:solidFill>
                <a:latin typeface="Calibri"/>
                <a:ea typeface="微软雅黑"/>
              </a:rPr>
              <a:pPr defTabSz="1218870">
                <a:buClrTx/>
              </a:pPr>
              <a:t>2022/4/2</a:t>
            </a:fld>
            <a:endParaRPr lang="zh-CN" altLang="en-US" kern="1200">
              <a:solidFill>
                <a:srgbClr val="000000">
                  <a:tint val="75000"/>
                </a:srgbClr>
              </a:solidFill>
              <a:latin typeface="Calibri"/>
              <a:ea typeface="微软雅黑"/>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121890" tIns="60945" rIns="121890" bIns="60945" rtlCol="0" anchor="ctr"/>
          <a:lstStyle>
            <a:lvl1pPr algn="ctr">
              <a:defRPr sz="1600">
                <a:solidFill>
                  <a:schemeClr val="tx1">
                    <a:tint val="75000"/>
                  </a:schemeClr>
                </a:solidFill>
              </a:defRPr>
            </a:lvl1pPr>
          </a:lstStyle>
          <a:p>
            <a:pPr defTabSz="1218870">
              <a:buClrTx/>
            </a:pPr>
            <a:endParaRPr lang="zh-CN" altLang="en-US" kern="1200">
              <a:solidFill>
                <a:srgbClr val="000000">
                  <a:tint val="75000"/>
                </a:srgbClr>
              </a:solidFill>
              <a:latin typeface="Calibri"/>
              <a:ea typeface="微软雅黑"/>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121890" tIns="60945" rIns="121890" bIns="60945" rtlCol="0" anchor="ctr"/>
          <a:lstStyle>
            <a:lvl1pPr algn="r">
              <a:defRPr sz="1600">
                <a:solidFill>
                  <a:schemeClr val="tx1">
                    <a:tint val="75000"/>
                  </a:schemeClr>
                </a:solidFill>
              </a:defRPr>
            </a:lvl1pPr>
          </a:lstStyle>
          <a:p>
            <a:pPr defTabSz="1218870">
              <a:buClrTx/>
            </a:pPr>
            <a:fld id="{2B6AB1BC-A075-4A18-8F82-2A7D645F5683}" type="slidenum">
              <a:rPr lang="zh-CN" altLang="en-US" kern="1200" smtClean="0">
                <a:solidFill>
                  <a:srgbClr val="000000">
                    <a:tint val="75000"/>
                  </a:srgbClr>
                </a:solidFill>
                <a:latin typeface="Calibri"/>
                <a:ea typeface="微软雅黑"/>
              </a:rPr>
              <a:pPr defTabSz="1218870">
                <a:buClrTx/>
              </a:pPr>
              <a:t>‹#›</a:t>
            </a:fld>
            <a:endParaRPr lang="zh-CN" altLang="en-US" kern="1200">
              <a:solidFill>
                <a:srgbClr val="000000">
                  <a:tint val="75000"/>
                </a:srgbClr>
              </a:solidFill>
              <a:latin typeface="Calibri"/>
              <a:ea typeface="微软雅黑"/>
            </a:endParaRPr>
          </a:p>
        </p:txBody>
      </p:sp>
    </p:spTree>
    <p:extLst>
      <p:ext uri="{BB962C8B-B14F-4D97-AF65-F5344CB8AC3E}">
        <p14:creationId xmlns:p14="http://schemas.microsoft.com/office/powerpoint/2010/main" val="49128090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txStyles>
    <p:titleStyle>
      <a:lvl1pPr algn="ctr" defTabSz="1218870" rtl="0" eaLnBrk="1" latinLnBrk="0" hangingPunct="1">
        <a:spcBef>
          <a:spcPct val="0"/>
        </a:spcBef>
        <a:buNone/>
        <a:defRPr sz="5900" kern="1200">
          <a:solidFill>
            <a:schemeClr val="tx1"/>
          </a:solidFill>
          <a:latin typeface="+mj-lt"/>
          <a:ea typeface="+mj-ea"/>
          <a:cs typeface="+mj-cs"/>
        </a:defRPr>
      </a:lvl1pPr>
    </p:titleStyle>
    <p:bodyStyle>
      <a:lvl1pPr marL="457071" indent="-457071" algn="l" defTabSz="121887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334" indent="-380897" algn="l" defTabSz="121887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583" indent="-304712" algn="l" defTabSz="12188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013"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450"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1876"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314"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46"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177"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870" rtl="0" eaLnBrk="1" latinLnBrk="0" hangingPunct="1">
        <a:defRPr sz="2400" kern="1200">
          <a:solidFill>
            <a:schemeClr val="tx1"/>
          </a:solidFill>
          <a:latin typeface="+mn-lt"/>
          <a:ea typeface="+mn-ea"/>
          <a:cs typeface="+mn-cs"/>
        </a:defRPr>
      </a:lvl1pPr>
      <a:lvl2pPr marL="609427" algn="l" defTabSz="1218870" rtl="0" eaLnBrk="1" latinLnBrk="0" hangingPunct="1">
        <a:defRPr sz="2400" kern="1200">
          <a:solidFill>
            <a:schemeClr val="tx1"/>
          </a:solidFill>
          <a:latin typeface="+mn-lt"/>
          <a:ea typeface="+mn-ea"/>
          <a:cs typeface="+mn-cs"/>
        </a:defRPr>
      </a:lvl2pPr>
      <a:lvl3pPr marL="1218870" algn="l" defTabSz="1218870" rtl="0" eaLnBrk="1" latinLnBrk="0" hangingPunct="1">
        <a:defRPr sz="2400" kern="1200">
          <a:solidFill>
            <a:schemeClr val="tx1"/>
          </a:solidFill>
          <a:latin typeface="+mn-lt"/>
          <a:ea typeface="+mn-ea"/>
          <a:cs typeface="+mn-cs"/>
        </a:defRPr>
      </a:lvl3pPr>
      <a:lvl4pPr marL="1828301" algn="l" defTabSz="1218870" rtl="0" eaLnBrk="1" latinLnBrk="0" hangingPunct="1">
        <a:defRPr sz="2400" kern="1200">
          <a:solidFill>
            <a:schemeClr val="tx1"/>
          </a:solidFill>
          <a:latin typeface="+mn-lt"/>
          <a:ea typeface="+mn-ea"/>
          <a:cs typeface="+mn-cs"/>
        </a:defRPr>
      </a:lvl4pPr>
      <a:lvl5pPr marL="2437738" algn="l" defTabSz="1218870" rtl="0" eaLnBrk="1" latinLnBrk="0" hangingPunct="1">
        <a:defRPr sz="2400" kern="1200">
          <a:solidFill>
            <a:schemeClr val="tx1"/>
          </a:solidFill>
          <a:latin typeface="+mn-lt"/>
          <a:ea typeface="+mn-ea"/>
          <a:cs typeface="+mn-cs"/>
        </a:defRPr>
      </a:lvl5pPr>
      <a:lvl6pPr marL="3047164" algn="l" defTabSz="1218870" rtl="0" eaLnBrk="1" latinLnBrk="0" hangingPunct="1">
        <a:defRPr sz="2400" kern="1200">
          <a:solidFill>
            <a:schemeClr val="tx1"/>
          </a:solidFill>
          <a:latin typeface="+mn-lt"/>
          <a:ea typeface="+mn-ea"/>
          <a:cs typeface="+mn-cs"/>
        </a:defRPr>
      </a:lvl6pPr>
      <a:lvl7pPr marL="3656591" algn="l" defTabSz="1218870" rtl="0" eaLnBrk="1" latinLnBrk="0" hangingPunct="1">
        <a:defRPr sz="2400" kern="1200">
          <a:solidFill>
            <a:schemeClr val="tx1"/>
          </a:solidFill>
          <a:latin typeface="+mn-lt"/>
          <a:ea typeface="+mn-ea"/>
          <a:cs typeface="+mn-cs"/>
        </a:defRPr>
      </a:lvl7pPr>
      <a:lvl8pPr marL="4266027" algn="l" defTabSz="1218870" rtl="0" eaLnBrk="1" latinLnBrk="0" hangingPunct="1">
        <a:defRPr sz="2400" kern="1200">
          <a:solidFill>
            <a:schemeClr val="tx1"/>
          </a:solidFill>
          <a:latin typeface="+mn-lt"/>
          <a:ea typeface="+mn-ea"/>
          <a:cs typeface="+mn-cs"/>
        </a:defRPr>
      </a:lvl8pPr>
      <a:lvl9pPr marL="4875459" algn="l" defTabSz="12188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904" tIns="60952" rIns="121904" bIns="6095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121904" tIns="60952" rIns="121904" bIns="60952"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2"/>
            <a:ext cx="2844800" cy="365125"/>
          </a:xfrm>
          <a:prstGeom prst="rect">
            <a:avLst/>
          </a:prstGeom>
        </p:spPr>
        <p:txBody>
          <a:bodyPr vert="horz" lIns="121904" tIns="60952" rIns="121904" bIns="60952" rtlCol="0" anchor="ctr"/>
          <a:lstStyle>
            <a:lvl1pPr algn="l">
              <a:defRPr sz="1600">
                <a:solidFill>
                  <a:schemeClr val="tx1">
                    <a:tint val="75000"/>
                  </a:schemeClr>
                </a:solidFill>
              </a:defRPr>
            </a:lvl1pPr>
          </a:lstStyle>
          <a:p>
            <a:pPr defTabSz="1219020">
              <a:buClrTx/>
            </a:pPr>
            <a:fld id="{BB9E6C50-F2B0-4117-AF69-C839F5CC2C8C}" type="datetimeFigureOut">
              <a:rPr lang="zh-CN" altLang="en-US" kern="1200" smtClean="0">
                <a:solidFill>
                  <a:srgbClr val="000000">
                    <a:tint val="75000"/>
                  </a:srgbClr>
                </a:solidFill>
                <a:latin typeface="Calibri"/>
                <a:ea typeface="微软雅黑"/>
              </a:rPr>
              <a:pPr defTabSz="1219020">
                <a:buClrTx/>
              </a:pPr>
              <a:t>2022/4/2</a:t>
            </a:fld>
            <a:endParaRPr lang="zh-CN" altLang="en-US" kern="1200">
              <a:solidFill>
                <a:srgbClr val="000000">
                  <a:tint val="75000"/>
                </a:srgbClr>
              </a:solidFill>
              <a:latin typeface="Calibri"/>
              <a:ea typeface="微软雅黑"/>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121904" tIns="60952" rIns="121904" bIns="60952" rtlCol="0" anchor="ctr"/>
          <a:lstStyle>
            <a:lvl1pPr algn="ctr">
              <a:defRPr sz="1600">
                <a:solidFill>
                  <a:schemeClr val="tx1">
                    <a:tint val="75000"/>
                  </a:schemeClr>
                </a:solidFill>
              </a:defRPr>
            </a:lvl1pPr>
          </a:lstStyle>
          <a:p>
            <a:pPr defTabSz="1219020">
              <a:buClrTx/>
            </a:pPr>
            <a:endParaRPr lang="zh-CN" altLang="en-US" kern="1200">
              <a:solidFill>
                <a:srgbClr val="000000">
                  <a:tint val="75000"/>
                </a:srgbClr>
              </a:solidFill>
              <a:latin typeface="Calibri"/>
              <a:ea typeface="微软雅黑"/>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121904" tIns="60952" rIns="121904" bIns="60952" rtlCol="0" anchor="ctr"/>
          <a:lstStyle>
            <a:lvl1pPr algn="r">
              <a:defRPr sz="1600">
                <a:solidFill>
                  <a:schemeClr val="tx1">
                    <a:tint val="75000"/>
                  </a:schemeClr>
                </a:solidFill>
              </a:defRPr>
            </a:lvl1pPr>
          </a:lstStyle>
          <a:p>
            <a:pPr defTabSz="1219020">
              <a:buClrTx/>
            </a:pPr>
            <a:fld id="{2B6AB1BC-A075-4A18-8F82-2A7D645F5683}" type="slidenum">
              <a:rPr lang="zh-CN" altLang="en-US" kern="1200" smtClean="0">
                <a:solidFill>
                  <a:srgbClr val="000000">
                    <a:tint val="75000"/>
                  </a:srgbClr>
                </a:solidFill>
                <a:latin typeface="Calibri"/>
                <a:ea typeface="微软雅黑"/>
              </a:rPr>
              <a:pPr defTabSz="1219020">
                <a:buClrTx/>
              </a:pPr>
              <a:t>‹#›</a:t>
            </a:fld>
            <a:endParaRPr lang="zh-CN" altLang="en-US" kern="1200">
              <a:solidFill>
                <a:srgbClr val="000000">
                  <a:tint val="75000"/>
                </a:srgbClr>
              </a:solidFill>
              <a:latin typeface="Calibri"/>
              <a:ea typeface="微软雅黑"/>
            </a:endParaRPr>
          </a:p>
        </p:txBody>
      </p:sp>
    </p:spTree>
    <p:extLst>
      <p:ext uri="{BB962C8B-B14F-4D97-AF65-F5344CB8AC3E}">
        <p14:creationId xmlns:p14="http://schemas.microsoft.com/office/powerpoint/2010/main" val="220151621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txStyles>
    <p:titleStyle>
      <a:lvl1pPr algn="ctr" defTabSz="1219020" rtl="0" eaLnBrk="1" latinLnBrk="0" hangingPunct="1">
        <a:spcBef>
          <a:spcPct val="0"/>
        </a:spcBef>
        <a:buNone/>
        <a:defRPr sz="5900" kern="1200">
          <a:solidFill>
            <a:schemeClr val="tx1"/>
          </a:solidFill>
          <a:latin typeface="+mj-lt"/>
          <a:ea typeface="+mj-ea"/>
          <a:cs typeface="+mj-cs"/>
        </a:defRPr>
      </a:lvl1pPr>
    </p:titleStyle>
    <p:bodyStyle>
      <a:lvl1pPr marL="457131" indent="-457131" algn="l" defTabSz="121902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454" indent="-380944" algn="l" defTabSz="121902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773" indent="-304752" algn="l" defTabSz="121902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280"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790"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296"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808"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16"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824"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020" rtl="0" eaLnBrk="1" latinLnBrk="0" hangingPunct="1">
        <a:defRPr sz="2400" kern="1200">
          <a:solidFill>
            <a:schemeClr val="tx1"/>
          </a:solidFill>
          <a:latin typeface="+mn-lt"/>
          <a:ea typeface="+mn-ea"/>
          <a:cs typeface="+mn-cs"/>
        </a:defRPr>
      </a:lvl1pPr>
      <a:lvl2pPr marL="609507" algn="l" defTabSz="1219020" rtl="0" eaLnBrk="1" latinLnBrk="0" hangingPunct="1">
        <a:defRPr sz="2400" kern="1200">
          <a:solidFill>
            <a:schemeClr val="tx1"/>
          </a:solidFill>
          <a:latin typeface="+mn-lt"/>
          <a:ea typeface="+mn-ea"/>
          <a:cs typeface="+mn-cs"/>
        </a:defRPr>
      </a:lvl2pPr>
      <a:lvl3pPr marL="1219020" algn="l" defTabSz="1219020" rtl="0" eaLnBrk="1" latinLnBrk="0" hangingPunct="1">
        <a:defRPr sz="2400" kern="1200">
          <a:solidFill>
            <a:schemeClr val="tx1"/>
          </a:solidFill>
          <a:latin typeface="+mn-lt"/>
          <a:ea typeface="+mn-ea"/>
          <a:cs typeface="+mn-cs"/>
        </a:defRPr>
      </a:lvl3pPr>
      <a:lvl4pPr marL="1828528" algn="l" defTabSz="1219020" rtl="0" eaLnBrk="1" latinLnBrk="0" hangingPunct="1">
        <a:defRPr sz="2400" kern="1200">
          <a:solidFill>
            <a:schemeClr val="tx1"/>
          </a:solidFill>
          <a:latin typeface="+mn-lt"/>
          <a:ea typeface="+mn-ea"/>
          <a:cs typeface="+mn-cs"/>
        </a:defRPr>
      </a:lvl4pPr>
      <a:lvl5pPr marL="2438038" algn="l" defTabSz="1219020" rtl="0" eaLnBrk="1" latinLnBrk="0" hangingPunct="1">
        <a:defRPr sz="2400" kern="1200">
          <a:solidFill>
            <a:schemeClr val="tx1"/>
          </a:solidFill>
          <a:latin typeface="+mn-lt"/>
          <a:ea typeface="+mn-ea"/>
          <a:cs typeface="+mn-cs"/>
        </a:defRPr>
      </a:lvl5pPr>
      <a:lvl6pPr marL="3047544" algn="l" defTabSz="1219020" rtl="0" eaLnBrk="1" latinLnBrk="0" hangingPunct="1">
        <a:defRPr sz="2400" kern="1200">
          <a:solidFill>
            <a:schemeClr val="tx1"/>
          </a:solidFill>
          <a:latin typeface="+mn-lt"/>
          <a:ea typeface="+mn-ea"/>
          <a:cs typeface="+mn-cs"/>
        </a:defRPr>
      </a:lvl6pPr>
      <a:lvl7pPr marL="3657051" algn="l" defTabSz="1219020" rtl="0" eaLnBrk="1" latinLnBrk="0" hangingPunct="1">
        <a:defRPr sz="2400" kern="1200">
          <a:solidFill>
            <a:schemeClr val="tx1"/>
          </a:solidFill>
          <a:latin typeface="+mn-lt"/>
          <a:ea typeface="+mn-ea"/>
          <a:cs typeface="+mn-cs"/>
        </a:defRPr>
      </a:lvl7pPr>
      <a:lvl8pPr marL="4266560" algn="l" defTabSz="1219020" rtl="0" eaLnBrk="1" latinLnBrk="0" hangingPunct="1">
        <a:defRPr sz="2400" kern="1200">
          <a:solidFill>
            <a:schemeClr val="tx1"/>
          </a:solidFill>
          <a:latin typeface="+mn-lt"/>
          <a:ea typeface="+mn-ea"/>
          <a:cs typeface="+mn-cs"/>
        </a:defRPr>
      </a:lvl8pPr>
      <a:lvl9pPr marL="4876069" algn="l" defTabSz="121902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9.xml"/><Relationship Id="rId7" Type="http://schemas.openxmlformats.org/officeDocument/2006/relationships/slideLayout" Target="../slideLayouts/slideLayout6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10" Type="http://schemas.openxmlformats.org/officeDocument/2006/relationships/image" Target="../media/image19.png"/><Relationship Id="rId4" Type="http://schemas.openxmlformats.org/officeDocument/2006/relationships/tags" Target="../tags/tag10.xml"/><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3.xml"/><Relationship Id="rId7" Type="http://schemas.openxmlformats.org/officeDocument/2006/relationships/slideLayout" Target="../slideLayouts/slideLayout3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19.png"/><Relationship Id="rId4" Type="http://schemas.openxmlformats.org/officeDocument/2006/relationships/tags" Target="../tags/tag4.xml"/><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50.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FC346DA-DD64-4FC6-BE2A-77D6A4CBC3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7613" y="61189"/>
            <a:ext cx="1765968" cy="1765968"/>
          </a:xfrm>
          <a:prstGeom prst="rect">
            <a:avLst/>
          </a:prstGeom>
        </p:spPr>
      </p:pic>
      <p:sp>
        <p:nvSpPr>
          <p:cNvPr id="12" name="TextBox 11">
            <a:extLst>
              <a:ext uri="{FF2B5EF4-FFF2-40B4-BE49-F238E27FC236}">
                <a16:creationId xmlns="" xmlns:a16="http://schemas.microsoft.com/office/drawing/2014/main" id="{B235E503-111A-40EF-A197-F3075D6423F3}"/>
              </a:ext>
            </a:extLst>
          </p:cNvPr>
          <p:cNvSpPr txBox="1"/>
          <p:nvPr/>
        </p:nvSpPr>
        <p:spPr>
          <a:xfrm>
            <a:off x="3327377" y="663014"/>
            <a:ext cx="6504922" cy="11406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9Slide03 Arima Madurai Medium" panose="00000600000000000000" pitchFamily="2" charset="0"/>
                <a:sym typeface="Arial" panose="020B0604020202020204"/>
              </a:rPr>
              <a:t>PHÒNG GIÁO DỤC VÀ ĐÀO TẠO QUẬN LONG BIÊN</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9Slide03 Arima Madurai Medium" panose="00000600000000000000" pitchFamily="2" charset="0"/>
                <a:sym typeface="Arial" panose="020B0604020202020204"/>
              </a:rPr>
              <a:t>TRƯỜNG TIỂU HỌC PHÚC LỢI</a:t>
            </a:r>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mn-ea"/>
              <a:cs typeface="#9Slide03 Arima Madurai Medium" panose="00000600000000000000" pitchFamily="2" charset="0"/>
              <a:sym typeface="Arial" panose="020B0604020202020204"/>
            </a:endParaRPr>
          </a:p>
        </p:txBody>
      </p:sp>
      <p:sp>
        <p:nvSpPr>
          <p:cNvPr id="13" name="TextBox 12">
            <a:extLst>
              <a:ext uri="{FF2B5EF4-FFF2-40B4-BE49-F238E27FC236}">
                <a16:creationId xmlns="" xmlns:a16="http://schemas.microsoft.com/office/drawing/2014/main" id="{3821ED9E-0786-4025-88AA-FAA56FBB3344}"/>
              </a:ext>
            </a:extLst>
          </p:cNvPr>
          <p:cNvSpPr txBox="1"/>
          <p:nvPr/>
        </p:nvSpPr>
        <p:spPr>
          <a:xfrm>
            <a:off x="83127" y="2644170"/>
            <a:ext cx="11980453" cy="240065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rgbClr val="FF0000"/>
                </a:solidFill>
                <a:effectLst/>
                <a:uLnTx/>
                <a:uFillTx/>
                <a:latin typeface="Calibri"/>
                <a:ea typeface="+mn-ea"/>
                <a:cs typeface="#9Slide03 Arima Madurai Medium" panose="00000600000000000000" pitchFamily="2" charset="0"/>
                <a:sym typeface="Arial" panose="020B0604020202020204"/>
              </a:rPr>
              <a:t> TOÁN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FF0000"/>
                </a:solidFill>
                <a:effectLst/>
                <a:uLnTx/>
                <a:uFillTx/>
                <a:latin typeface="Calibri"/>
                <a:ea typeface="+mn-ea"/>
                <a:cs typeface="#9Slide03 Arima Madurai Medium" panose="00000600000000000000" pitchFamily="2" charset="0"/>
                <a:sym typeface="Arial" panose="020B0604020202020204"/>
              </a:rPr>
              <a:t>BÀI </a:t>
            </a:r>
            <a:r>
              <a:rPr lang="en-US" sz="4800" b="1" dirty="0" smtClean="0">
                <a:solidFill>
                  <a:srgbClr val="FF0000"/>
                </a:solidFill>
                <a:latin typeface="Calibri"/>
                <a:cs typeface="#9Slide03 Arima Madurai Medium" panose="00000600000000000000" pitchFamily="2" charset="0"/>
              </a:rPr>
              <a:t>61: PHÉP TRỪ ( KHÔNG NHỚ) TRONG PHẠM VI 1000</a:t>
            </a:r>
            <a:r>
              <a:rPr kumimoji="0" lang="en-US" sz="4800" b="1" i="0" u="none" strike="noStrike" kern="1200" cap="none" spc="0" normalizeH="0" noProof="0" dirty="0" smtClean="0">
                <a:ln>
                  <a:noFill/>
                </a:ln>
                <a:solidFill>
                  <a:srgbClr val="FF0000"/>
                </a:solidFill>
                <a:effectLst/>
                <a:uLnTx/>
                <a:uFillTx/>
                <a:latin typeface="Calibri"/>
                <a:ea typeface="+mn-ea"/>
                <a:cs typeface="#9Slide03 Arima Madurai Medium" panose="00000600000000000000" pitchFamily="2" charset="0"/>
                <a:sym typeface="Arial" panose="020B0604020202020204"/>
              </a:rPr>
              <a:t> </a:t>
            </a:r>
            <a:r>
              <a:rPr kumimoji="0" lang="en-US" sz="4800" b="1" i="0" u="none" strike="noStrike" kern="1200" cap="none" spc="0" normalizeH="0" baseline="0" noProof="0" dirty="0" smtClean="0">
                <a:ln>
                  <a:noFill/>
                </a:ln>
                <a:solidFill>
                  <a:srgbClr val="FF0000"/>
                </a:solidFill>
                <a:effectLst/>
                <a:uLnTx/>
                <a:uFillTx/>
                <a:latin typeface="Calibri"/>
                <a:ea typeface="+mn-ea"/>
                <a:cs typeface="#9Slide03 Arima Madurai Medium" panose="00000600000000000000" pitchFamily="2" charset="0"/>
                <a:sym typeface="Arial" panose="020B0604020202020204"/>
              </a:rPr>
              <a:t>(TIẾT 1)</a:t>
            </a:r>
            <a:endParaRPr kumimoji="0" lang="vi-VN" sz="4800" b="1" i="0" u="none" strike="noStrike" kern="1200" cap="none" spc="0" normalizeH="0" baseline="0" noProof="0" dirty="0">
              <a:ln>
                <a:noFill/>
              </a:ln>
              <a:solidFill>
                <a:srgbClr val="FF0000"/>
              </a:solidFill>
              <a:effectLst/>
              <a:uLnTx/>
              <a:uFillTx/>
              <a:latin typeface="Arial" panose="020B0604020202020204" pitchFamily="34" charset="0"/>
              <a:ea typeface="+mn-ea"/>
              <a:cs typeface="#9Slide03 Arima Madurai Medium" panose="00000600000000000000" pitchFamily="2" charset="0"/>
              <a:sym typeface="Arial" panose="020B0604020202020204"/>
            </a:endParaRPr>
          </a:p>
        </p:txBody>
      </p:sp>
    </p:spTree>
    <p:extLst>
      <p:ext uri="{BB962C8B-B14F-4D97-AF65-F5344CB8AC3E}">
        <p14:creationId xmlns:p14="http://schemas.microsoft.com/office/powerpoint/2010/main" val="2533118923"/>
      </p:ext>
    </p:extLst>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52"/>
        <p:cNvGrpSpPr/>
        <p:nvPr/>
      </p:nvGrpSpPr>
      <p:grpSpPr>
        <a:xfrm>
          <a:off x="0" y="0"/>
          <a:ext cx="0" cy="0"/>
          <a:chOff x="0" y="0"/>
          <a:chExt cx="0" cy="0"/>
        </a:xfrm>
      </p:grpSpPr>
      <p:sp>
        <p:nvSpPr>
          <p:cNvPr id="30" name="Rectangle 29">
            <a:extLst>
              <a:ext uri="{FF2B5EF4-FFF2-40B4-BE49-F238E27FC236}">
                <a16:creationId xmlns:a16="http://schemas.microsoft.com/office/drawing/2014/main" xmlns="" id="{65F51C48-E809-457E-844B-CFD1F5C91FD7}"/>
              </a:ext>
            </a:extLst>
          </p:cNvPr>
          <p:cNvSpPr/>
          <p:nvPr/>
        </p:nvSpPr>
        <p:spPr>
          <a:xfrm>
            <a:off x="457200" y="1447800"/>
            <a:ext cx="10552992" cy="3886200"/>
          </a:xfrm>
          <a:prstGeom prst="rect">
            <a:avLst/>
          </a:prstGeom>
          <a:solidFill>
            <a:schemeClr val="accent3">
              <a:lumMod val="40000"/>
              <a:lumOff val="6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2800">
              <a:latin typeface="Times New Roman" pitchFamily="18" charset="0"/>
              <a:cs typeface="Times New Roman" pitchFamily="18" charset="0"/>
            </a:endParaRPr>
          </a:p>
        </p:txBody>
      </p:sp>
      <p:grpSp>
        <p:nvGrpSpPr>
          <p:cNvPr id="3254" name="Google Shape;3254;p6"/>
          <p:cNvGrpSpPr/>
          <p:nvPr/>
        </p:nvGrpSpPr>
        <p:grpSpPr>
          <a:xfrm>
            <a:off x="791506" y="1052297"/>
            <a:ext cx="2025471" cy="707846"/>
            <a:chOff x="1296327" y="1694956"/>
            <a:chExt cx="2025471" cy="707846"/>
          </a:xfrm>
        </p:grpSpPr>
        <p:sp>
          <p:nvSpPr>
            <p:cNvPr id="3255" name="Google Shape;3255;p6"/>
            <p:cNvSpPr txBox="1"/>
            <p:nvPr/>
          </p:nvSpPr>
          <p:spPr>
            <a:xfrm>
              <a:off x="1866915" y="1694956"/>
              <a:ext cx="1454883" cy="707846"/>
            </a:xfrm>
            <a:prstGeom prst="rect">
              <a:avLst/>
            </a:prstGeom>
            <a:noFill/>
            <a:ln>
              <a:noFill/>
            </a:ln>
          </p:spPr>
          <p:txBody>
            <a:bodyPr spcFirstLastPara="1" wrap="square" lIns="91425" tIns="45700" rIns="91425" bIns="45700" anchor="t" anchorCtr="0">
              <a:spAutoFit/>
            </a:bodyPr>
            <a:lstStyle/>
            <a:p>
              <a:r>
                <a:rPr lang="en-US" sz="4000">
                  <a:solidFill>
                    <a:schemeClr val="dk1"/>
                  </a:solidFill>
                  <a:latin typeface="Times New Roman" pitchFamily="18" charset="0"/>
                  <a:cs typeface="Times New Roman" pitchFamily="18" charset="0"/>
                </a:rPr>
                <a:t>Tính.</a:t>
              </a:r>
              <a:endParaRPr sz="4000">
                <a:solidFill>
                  <a:schemeClr val="dk1"/>
                </a:solidFill>
                <a:latin typeface="Times New Roman" pitchFamily="18" charset="0"/>
                <a:cs typeface="Times New Roman" pitchFamily="18" charset="0"/>
              </a:endParaRPr>
            </a:p>
          </p:txBody>
        </p:sp>
        <p:sp>
          <p:nvSpPr>
            <p:cNvPr id="3256" name="Google Shape;3256;p6"/>
            <p:cNvSpPr/>
            <p:nvPr/>
          </p:nvSpPr>
          <p:spPr>
            <a:xfrm>
              <a:off x="1296327" y="1748470"/>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4800" b="1">
                  <a:solidFill>
                    <a:schemeClr val="lt1"/>
                  </a:solidFill>
                  <a:latin typeface="Times New Roman" pitchFamily="18" charset="0"/>
                  <a:cs typeface="Times New Roman" pitchFamily="18" charset="0"/>
                </a:rPr>
                <a:t>1</a:t>
              </a:r>
              <a:endParaRPr sz="4800" b="1">
                <a:solidFill>
                  <a:schemeClr val="lt1"/>
                </a:solidFill>
                <a:latin typeface="Times New Roman" pitchFamily="18" charset="0"/>
                <a:cs typeface="Times New Roman" pitchFamily="18" charset="0"/>
              </a:endParaRPr>
            </a:p>
          </p:txBody>
        </p:sp>
      </p:grpSp>
      <p:grpSp>
        <p:nvGrpSpPr>
          <p:cNvPr id="3257" name="Google Shape;3257;p6"/>
          <p:cNvGrpSpPr/>
          <p:nvPr/>
        </p:nvGrpSpPr>
        <p:grpSpPr>
          <a:xfrm>
            <a:off x="1566482" y="2184633"/>
            <a:ext cx="1147791" cy="1600384"/>
            <a:chOff x="1566470" y="2095726"/>
            <a:chExt cx="1147790" cy="1600384"/>
          </a:xfrm>
        </p:grpSpPr>
        <p:grpSp>
          <p:nvGrpSpPr>
            <p:cNvPr id="3258" name="Google Shape;3258;p6"/>
            <p:cNvGrpSpPr/>
            <p:nvPr/>
          </p:nvGrpSpPr>
          <p:grpSpPr>
            <a:xfrm>
              <a:off x="1566470" y="2095726"/>
              <a:ext cx="1147790" cy="1600384"/>
              <a:chOff x="1697011" y="2095726"/>
              <a:chExt cx="1147790" cy="1600384"/>
            </a:xfrm>
          </p:grpSpPr>
          <p:sp>
            <p:nvSpPr>
              <p:cNvPr id="3259" name="Google Shape;3259;p6"/>
              <p:cNvSpPr txBox="1"/>
              <p:nvPr/>
            </p:nvSpPr>
            <p:spPr>
              <a:xfrm>
                <a:off x="1934771" y="2095726"/>
                <a:ext cx="910030" cy="1600384"/>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Times New Roman" pitchFamily="18" charset="0"/>
                    <a:cs typeface="Times New Roman" pitchFamily="18" charset="0"/>
                  </a:rPr>
                  <a:t>467</a:t>
                </a:r>
                <a:endParaRPr sz="1600">
                  <a:latin typeface="Times New Roman" pitchFamily="18" charset="0"/>
                  <a:cs typeface="Times New Roman" pitchFamily="18" charset="0"/>
                </a:endParaRPr>
              </a:p>
              <a:p>
                <a:pPr>
                  <a:lnSpc>
                    <a:spcPct val="150000"/>
                  </a:lnSpc>
                </a:pPr>
                <a:r>
                  <a:rPr lang="en-US" sz="3200">
                    <a:solidFill>
                      <a:schemeClr val="dk1"/>
                    </a:solidFill>
                    <a:latin typeface="Times New Roman" pitchFamily="18" charset="0"/>
                    <a:cs typeface="Times New Roman" pitchFamily="18" charset="0"/>
                  </a:rPr>
                  <a:t>240</a:t>
                </a:r>
                <a:endParaRPr sz="1600">
                  <a:latin typeface="Times New Roman" pitchFamily="18" charset="0"/>
                  <a:cs typeface="Times New Roman" pitchFamily="18" charset="0"/>
                </a:endParaRPr>
              </a:p>
            </p:txBody>
          </p:sp>
          <p:sp>
            <p:nvSpPr>
              <p:cNvPr id="3260" name="Google Shape;3260;p6"/>
              <p:cNvSpPr txBox="1"/>
              <p:nvPr/>
            </p:nvSpPr>
            <p:spPr>
              <a:xfrm>
                <a:off x="1697011" y="2418890"/>
                <a:ext cx="910030" cy="861720"/>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Times New Roman" pitchFamily="18" charset="0"/>
                    <a:cs typeface="Times New Roman" pitchFamily="18" charset="0"/>
                  </a:rPr>
                  <a:t>-</a:t>
                </a:r>
                <a:endParaRPr sz="1600">
                  <a:latin typeface="Times New Roman" pitchFamily="18" charset="0"/>
                  <a:cs typeface="Times New Roman" pitchFamily="18" charset="0"/>
                </a:endParaRPr>
              </a:p>
            </p:txBody>
          </p:sp>
        </p:grpSp>
        <p:cxnSp>
          <p:nvCxnSpPr>
            <p:cNvPr id="3261" name="Google Shape;3261;p6"/>
            <p:cNvCxnSpPr/>
            <p:nvPr/>
          </p:nvCxnSpPr>
          <p:spPr>
            <a:xfrm>
              <a:off x="1777994" y="3492493"/>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2" name="Google Shape;3262;p6"/>
          <p:cNvGrpSpPr/>
          <p:nvPr/>
        </p:nvGrpSpPr>
        <p:grpSpPr>
          <a:xfrm>
            <a:off x="4077699" y="2184633"/>
            <a:ext cx="1147791" cy="1600384"/>
            <a:chOff x="1566470" y="2095726"/>
            <a:chExt cx="1147790" cy="1600384"/>
          </a:xfrm>
        </p:grpSpPr>
        <p:grpSp>
          <p:nvGrpSpPr>
            <p:cNvPr id="3263" name="Google Shape;3263;p6"/>
            <p:cNvGrpSpPr/>
            <p:nvPr/>
          </p:nvGrpSpPr>
          <p:grpSpPr>
            <a:xfrm>
              <a:off x="1566470" y="2095726"/>
              <a:ext cx="1147790" cy="1600384"/>
              <a:chOff x="1697011" y="2095726"/>
              <a:chExt cx="1147790" cy="1600384"/>
            </a:xfrm>
          </p:grpSpPr>
          <p:sp>
            <p:nvSpPr>
              <p:cNvPr id="3264" name="Google Shape;3264;p6"/>
              <p:cNvSpPr txBox="1"/>
              <p:nvPr/>
            </p:nvSpPr>
            <p:spPr>
              <a:xfrm>
                <a:off x="1934771" y="2095726"/>
                <a:ext cx="910030" cy="1600384"/>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Times New Roman" pitchFamily="18" charset="0"/>
                    <a:cs typeface="Times New Roman" pitchFamily="18" charset="0"/>
                  </a:rPr>
                  <a:t>732</a:t>
                </a:r>
                <a:endParaRPr sz="1600">
                  <a:latin typeface="Times New Roman" pitchFamily="18" charset="0"/>
                  <a:cs typeface="Times New Roman" pitchFamily="18" charset="0"/>
                </a:endParaRPr>
              </a:p>
              <a:p>
                <a:pPr>
                  <a:lnSpc>
                    <a:spcPct val="150000"/>
                  </a:lnSpc>
                </a:pPr>
                <a:r>
                  <a:rPr lang="en-US" sz="3200">
                    <a:solidFill>
                      <a:schemeClr val="dk1"/>
                    </a:solidFill>
                    <a:latin typeface="Times New Roman" pitchFamily="18" charset="0"/>
                    <a:cs typeface="Times New Roman" pitchFamily="18" charset="0"/>
                  </a:rPr>
                  <a:t>412</a:t>
                </a:r>
                <a:endParaRPr sz="1600">
                  <a:latin typeface="Times New Roman" pitchFamily="18" charset="0"/>
                  <a:cs typeface="Times New Roman" pitchFamily="18" charset="0"/>
                </a:endParaRPr>
              </a:p>
            </p:txBody>
          </p:sp>
          <p:sp>
            <p:nvSpPr>
              <p:cNvPr id="3265" name="Google Shape;3265;p6"/>
              <p:cNvSpPr txBox="1"/>
              <p:nvPr/>
            </p:nvSpPr>
            <p:spPr>
              <a:xfrm>
                <a:off x="1697011" y="2418890"/>
                <a:ext cx="363930" cy="861720"/>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Times New Roman" pitchFamily="18" charset="0"/>
                    <a:cs typeface="Times New Roman" pitchFamily="18" charset="0"/>
                  </a:rPr>
                  <a:t>-</a:t>
                </a:r>
                <a:endParaRPr sz="1600">
                  <a:latin typeface="Times New Roman" pitchFamily="18" charset="0"/>
                  <a:cs typeface="Times New Roman" pitchFamily="18" charset="0"/>
                </a:endParaRPr>
              </a:p>
            </p:txBody>
          </p:sp>
        </p:grpSp>
        <p:cxnSp>
          <p:nvCxnSpPr>
            <p:cNvPr id="3266" name="Google Shape;3266;p6"/>
            <p:cNvCxnSpPr/>
            <p:nvPr/>
          </p:nvCxnSpPr>
          <p:spPr>
            <a:xfrm>
              <a:off x="1705176" y="3492493"/>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7" name="Google Shape;3267;p6"/>
          <p:cNvGrpSpPr/>
          <p:nvPr/>
        </p:nvGrpSpPr>
        <p:grpSpPr>
          <a:xfrm>
            <a:off x="6588918" y="2184633"/>
            <a:ext cx="1147791" cy="1600384"/>
            <a:chOff x="1566470" y="2095726"/>
            <a:chExt cx="1147790" cy="1600384"/>
          </a:xfrm>
        </p:grpSpPr>
        <p:grpSp>
          <p:nvGrpSpPr>
            <p:cNvPr id="3268" name="Google Shape;3268;p6"/>
            <p:cNvGrpSpPr/>
            <p:nvPr/>
          </p:nvGrpSpPr>
          <p:grpSpPr>
            <a:xfrm>
              <a:off x="1566470" y="2095726"/>
              <a:ext cx="1147790" cy="1600384"/>
              <a:chOff x="1697011" y="2095726"/>
              <a:chExt cx="1147790" cy="1600384"/>
            </a:xfrm>
          </p:grpSpPr>
          <p:sp>
            <p:nvSpPr>
              <p:cNvPr id="3269" name="Google Shape;3269;p6"/>
              <p:cNvSpPr txBox="1"/>
              <p:nvPr/>
            </p:nvSpPr>
            <p:spPr>
              <a:xfrm>
                <a:off x="1934771" y="2095726"/>
                <a:ext cx="910030" cy="1600384"/>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Times New Roman" pitchFamily="18" charset="0"/>
                    <a:cs typeface="Times New Roman" pitchFamily="18" charset="0"/>
                  </a:rPr>
                  <a:t>291</a:t>
                </a:r>
                <a:endParaRPr sz="1600">
                  <a:latin typeface="Times New Roman" pitchFamily="18" charset="0"/>
                  <a:cs typeface="Times New Roman" pitchFamily="18" charset="0"/>
                </a:endParaRPr>
              </a:p>
              <a:p>
                <a:pPr>
                  <a:lnSpc>
                    <a:spcPct val="150000"/>
                  </a:lnSpc>
                </a:pPr>
                <a:r>
                  <a:rPr lang="en-US" sz="3200">
                    <a:solidFill>
                      <a:schemeClr val="dk1"/>
                    </a:solidFill>
                    <a:latin typeface="Times New Roman" pitchFamily="18" charset="0"/>
                    <a:cs typeface="Times New Roman" pitchFamily="18" charset="0"/>
                  </a:rPr>
                  <a:t>250</a:t>
                </a:r>
                <a:endParaRPr sz="1600">
                  <a:latin typeface="Times New Roman" pitchFamily="18" charset="0"/>
                  <a:cs typeface="Times New Roman" pitchFamily="18" charset="0"/>
                </a:endParaRPr>
              </a:p>
            </p:txBody>
          </p:sp>
          <p:sp>
            <p:nvSpPr>
              <p:cNvPr id="3270" name="Google Shape;3270;p6"/>
              <p:cNvSpPr txBox="1"/>
              <p:nvPr/>
            </p:nvSpPr>
            <p:spPr>
              <a:xfrm>
                <a:off x="1697011" y="2418890"/>
                <a:ext cx="363930" cy="861720"/>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Times New Roman" pitchFamily="18" charset="0"/>
                    <a:cs typeface="Times New Roman" pitchFamily="18" charset="0"/>
                  </a:rPr>
                  <a:t>-</a:t>
                </a:r>
                <a:endParaRPr sz="1600">
                  <a:latin typeface="Times New Roman" pitchFamily="18" charset="0"/>
                  <a:cs typeface="Times New Roman" pitchFamily="18" charset="0"/>
                </a:endParaRPr>
              </a:p>
            </p:txBody>
          </p:sp>
        </p:grpSp>
        <p:cxnSp>
          <p:nvCxnSpPr>
            <p:cNvPr id="3271" name="Google Shape;3271;p6"/>
            <p:cNvCxnSpPr/>
            <p:nvPr/>
          </p:nvCxnSpPr>
          <p:spPr>
            <a:xfrm>
              <a:off x="1689100" y="3492493"/>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72" name="Google Shape;3272;p6"/>
          <p:cNvGrpSpPr/>
          <p:nvPr/>
        </p:nvGrpSpPr>
        <p:grpSpPr>
          <a:xfrm>
            <a:off x="8932482" y="2184633"/>
            <a:ext cx="1147791" cy="1600384"/>
            <a:chOff x="1566470" y="2095726"/>
            <a:chExt cx="1147790" cy="1600384"/>
          </a:xfrm>
        </p:grpSpPr>
        <p:grpSp>
          <p:nvGrpSpPr>
            <p:cNvPr id="3273" name="Google Shape;3273;p6"/>
            <p:cNvGrpSpPr/>
            <p:nvPr/>
          </p:nvGrpSpPr>
          <p:grpSpPr>
            <a:xfrm>
              <a:off x="1566470" y="2095726"/>
              <a:ext cx="1147790" cy="1600384"/>
              <a:chOff x="1697011" y="2095726"/>
              <a:chExt cx="1147790" cy="1600384"/>
            </a:xfrm>
          </p:grpSpPr>
          <p:sp>
            <p:nvSpPr>
              <p:cNvPr id="3274" name="Google Shape;3274;p6"/>
              <p:cNvSpPr txBox="1"/>
              <p:nvPr/>
            </p:nvSpPr>
            <p:spPr>
              <a:xfrm>
                <a:off x="1934771" y="2095726"/>
                <a:ext cx="910030" cy="1600384"/>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Times New Roman" pitchFamily="18" charset="0"/>
                    <a:cs typeface="Times New Roman" pitchFamily="18" charset="0"/>
                  </a:rPr>
                  <a:t>991</a:t>
                </a:r>
                <a:endParaRPr sz="1600">
                  <a:latin typeface="Times New Roman" pitchFamily="18" charset="0"/>
                  <a:cs typeface="Times New Roman" pitchFamily="18" charset="0"/>
                </a:endParaRPr>
              </a:p>
              <a:p>
                <a:pPr>
                  <a:lnSpc>
                    <a:spcPct val="150000"/>
                  </a:lnSpc>
                </a:pPr>
                <a:r>
                  <a:rPr lang="en-US" sz="3200">
                    <a:solidFill>
                      <a:schemeClr val="dk1"/>
                    </a:solidFill>
                    <a:latin typeface="Times New Roman" pitchFamily="18" charset="0"/>
                    <a:cs typeface="Times New Roman" pitchFamily="18" charset="0"/>
                  </a:rPr>
                  <a:t>530</a:t>
                </a:r>
                <a:endParaRPr sz="1600">
                  <a:latin typeface="Times New Roman" pitchFamily="18" charset="0"/>
                  <a:cs typeface="Times New Roman" pitchFamily="18" charset="0"/>
                </a:endParaRPr>
              </a:p>
            </p:txBody>
          </p:sp>
          <p:sp>
            <p:nvSpPr>
              <p:cNvPr id="3275" name="Google Shape;3275;p6"/>
              <p:cNvSpPr txBox="1"/>
              <p:nvPr/>
            </p:nvSpPr>
            <p:spPr>
              <a:xfrm>
                <a:off x="1697011" y="2418890"/>
                <a:ext cx="363930" cy="861720"/>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Times New Roman" pitchFamily="18" charset="0"/>
                    <a:cs typeface="Times New Roman" pitchFamily="18" charset="0"/>
                  </a:rPr>
                  <a:t>-</a:t>
                </a:r>
                <a:endParaRPr sz="3200">
                  <a:solidFill>
                    <a:schemeClr val="dk1"/>
                  </a:solidFill>
                  <a:latin typeface="Times New Roman" pitchFamily="18" charset="0"/>
                  <a:cs typeface="Times New Roman" pitchFamily="18" charset="0"/>
                </a:endParaRPr>
              </a:p>
            </p:txBody>
          </p:sp>
        </p:grpSp>
        <p:cxnSp>
          <p:nvCxnSpPr>
            <p:cNvPr id="3276" name="Google Shape;3276;p6"/>
            <p:cNvCxnSpPr/>
            <p:nvPr/>
          </p:nvCxnSpPr>
          <p:spPr>
            <a:xfrm>
              <a:off x="1689100" y="3492493"/>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277" name="Google Shape;3277;p6"/>
          <p:cNvSpPr txBox="1"/>
          <p:nvPr/>
        </p:nvSpPr>
        <p:spPr>
          <a:xfrm>
            <a:off x="1786962" y="3340311"/>
            <a:ext cx="910031"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C00000"/>
                </a:solidFill>
                <a:latin typeface="Times New Roman" pitchFamily="18" charset="0"/>
                <a:cs typeface="Times New Roman" pitchFamily="18" charset="0"/>
              </a:rPr>
              <a:t>227</a:t>
            </a:r>
            <a:endParaRPr sz="1600">
              <a:latin typeface="Times New Roman" pitchFamily="18" charset="0"/>
              <a:cs typeface="Times New Roman" pitchFamily="18" charset="0"/>
            </a:endParaRPr>
          </a:p>
        </p:txBody>
      </p:sp>
      <p:sp>
        <p:nvSpPr>
          <p:cNvPr id="3278" name="Google Shape;3278;p6"/>
          <p:cNvSpPr txBox="1"/>
          <p:nvPr/>
        </p:nvSpPr>
        <p:spPr>
          <a:xfrm>
            <a:off x="4346801" y="3352800"/>
            <a:ext cx="825343"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C00000"/>
                </a:solidFill>
                <a:latin typeface="Times New Roman" pitchFamily="18" charset="0"/>
                <a:cs typeface="Times New Roman" pitchFamily="18" charset="0"/>
              </a:rPr>
              <a:t>320</a:t>
            </a:r>
            <a:endParaRPr sz="1600">
              <a:latin typeface="Times New Roman" pitchFamily="18" charset="0"/>
              <a:cs typeface="Times New Roman" pitchFamily="18" charset="0"/>
            </a:endParaRPr>
          </a:p>
        </p:txBody>
      </p:sp>
      <p:sp>
        <p:nvSpPr>
          <p:cNvPr id="3279" name="Google Shape;3279;p6"/>
          <p:cNvSpPr txBox="1"/>
          <p:nvPr/>
        </p:nvSpPr>
        <p:spPr>
          <a:xfrm>
            <a:off x="6826671" y="3352800"/>
            <a:ext cx="972636"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C00000"/>
                </a:solidFill>
                <a:latin typeface="Times New Roman" pitchFamily="18" charset="0"/>
                <a:cs typeface="Times New Roman" pitchFamily="18" charset="0"/>
              </a:rPr>
              <a:t>  41</a:t>
            </a:r>
            <a:endParaRPr sz="1600">
              <a:latin typeface="Times New Roman" pitchFamily="18" charset="0"/>
              <a:cs typeface="Times New Roman" pitchFamily="18" charset="0"/>
            </a:endParaRPr>
          </a:p>
        </p:txBody>
      </p:sp>
      <p:sp>
        <p:nvSpPr>
          <p:cNvPr id="3280" name="Google Shape;3280;p6"/>
          <p:cNvSpPr txBox="1"/>
          <p:nvPr/>
        </p:nvSpPr>
        <p:spPr>
          <a:xfrm>
            <a:off x="9179587" y="3352800"/>
            <a:ext cx="972636"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C00000"/>
                </a:solidFill>
                <a:latin typeface="Times New Roman" pitchFamily="18" charset="0"/>
                <a:cs typeface="Times New Roman" pitchFamily="18" charset="0"/>
              </a:rPr>
              <a:t>461</a:t>
            </a:r>
            <a:endParaRPr sz="1600">
              <a:latin typeface="Times New Roman" pitchFamily="18" charset="0"/>
              <a:cs typeface="Times New Roman" pitchFamily="18" charset="0"/>
            </a:endParaRPr>
          </a:p>
        </p:txBody>
      </p:sp>
      <p:grpSp>
        <p:nvGrpSpPr>
          <p:cNvPr id="2" name="Group 1"/>
          <p:cNvGrpSpPr/>
          <p:nvPr/>
        </p:nvGrpSpPr>
        <p:grpSpPr>
          <a:xfrm>
            <a:off x="1733015" y="4855321"/>
            <a:ext cx="7922004" cy="1694827"/>
            <a:chOff x="1192436" y="5105400"/>
            <a:chExt cx="7922004" cy="1694827"/>
          </a:xfrm>
        </p:grpSpPr>
        <p:grpSp>
          <p:nvGrpSpPr>
            <p:cNvPr id="31" name="Group 30"/>
            <p:cNvGrpSpPr/>
            <p:nvPr/>
          </p:nvGrpSpPr>
          <p:grpSpPr>
            <a:xfrm>
              <a:off x="1192436" y="5105400"/>
              <a:ext cx="7922004" cy="1694827"/>
              <a:chOff x="1403131" y="4918957"/>
              <a:chExt cx="4954137" cy="1474675"/>
            </a:xfrm>
          </p:grpSpPr>
          <p:sp>
            <p:nvSpPr>
              <p:cNvPr id="32" name="Horizontal Scroll 31"/>
              <p:cNvSpPr/>
              <p:nvPr/>
            </p:nvSpPr>
            <p:spPr>
              <a:xfrm>
                <a:off x="1403131" y="4918957"/>
                <a:ext cx="4954137" cy="1474675"/>
              </a:xfrm>
              <a:prstGeom prst="horizontalScroll">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4" name="TextBox 33"/>
              <p:cNvSpPr txBox="1"/>
              <p:nvPr/>
            </p:nvSpPr>
            <p:spPr>
              <a:xfrm>
                <a:off x="1658132" y="5129805"/>
                <a:ext cx="4380931" cy="508815"/>
              </a:xfrm>
              <a:prstGeom prst="rect">
                <a:avLst/>
              </a:prstGeom>
              <a:noFill/>
            </p:spPr>
            <p:txBody>
              <a:bodyPr wrap="square" rtlCol="0">
                <a:spAutoFit/>
              </a:bodyPr>
              <a:lstStyle/>
              <a:p>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Tính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từ</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phải</a:t>
                </a:r>
                <a:r>
                  <a:rPr lang="en-US" sz="3200" dirty="0">
                    <a:solidFill>
                      <a:srgbClr val="002060"/>
                    </a:solidFill>
                    <a:latin typeface="Times New Roman" pitchFamily="18" charset="0"/>
                    <a:cs typeface="Times New Roman" pitchFamily="18" charset="0"/>
                  </a:rPr>
                  <a:t> sang </a:t>
                </a:r>
                <a:r>
                  <a:rPr lang="en-US" sz="3200" dirty="0" err="1">
                    <a:solidFill>
                      <a:srgbClr val="002060"/>
                    </a:solidFill>
                    <a:latin typeface="Times New Roman" pitchFamily="18" charset="0"/>
                    <a:cs typeface="Times New Roman" pitchFamily="18" charset="0"/>
                  </a:rPr>
                  <a:t>trái</a:t>
                </a:r>
                <a:r>
                  <a:rPr lang="en-US" sz="3200" dirty="0">
                    <a:solidFill>
                      <a:srgbClr val="002060"/>
                    </a:solidFill>
                    <a:latin typeface="Times New Roman" pitchFamily="18" charset="0"/>
                    <a:cs typeface="Times New Roman" pitchFamily="18" charset="0"/>
                  </a:rPr>
                  <a:t>.</a:t>
                </a:r>
              </a:p>
            </p:txBody>
          </p:sp>
        </p:grpSp>
        <p:sp>
          <p:nvSpPr>
            <p:cNvPr id="35" name="TextBox 34"/>
            <p:cNvSpPr txBox="1"/>
            <p:nvPr/>
          </p:nvSpPr>
          <p:spPr>
            <a:xfrm>
              <a:off x="1597887" y="5867400"/>
              <a:ext cx="6936515" cy="584775"/>
            </a:xfrm>
            <a:prstGeom prst="rect">
              <a:avLst/>
            </a:prstGeom>
            <a:noFill/>
          </p:spPr>
          <p:txBody>
            <a:bodyPr wrap="square" rtlCol="0">
              <a:spAutoFit/>
            </a:bodyPr>
            <a:lstStyle/>
            <a:p>
              <a:r>
                <a:rPr lang="en-US" sz="3200">
                  <a:solidFill>
                    <a:srgbClr val="002060"/>
                  </a:solidFill>
                  <a:latin typeface="Times New Roman" pitchFamily="18" charset="0"/>
                  <a:cs typeface="Times New Roman" pitchFamily="18" charset="0"/>
                </a:rPr>
                <a:t>- Kết quả ở mỗi lượt tính ghi thẳng cột.</a:t>
              </a:r>
              <a:endParaRPr lang="en-US" sz="3200" dirty="0">
                <a:solidFill>
                  <a:srgbClr val="002060"/>
                </a:solidFill>
                <a:latin typeface="Times New Roman" pitchFamily="18" charset="0"/>
                <a:cs typeface="Times New Roman" pitchFamily="18" charset="0"/>
              </a:endParaRPr>
            </a:p>
          </p:txBody>
        </p:sp>
      </p:grpSp>
      <p:cxnSp>
        <p:nvCxnSpPr>
          <p:cNvPr id="36" name="Straight Connector 35"/>
          <p:cNvCxnSpPr/>
          <p:nvPr/>
        </p:nvCxnSpPr>
        <p:spPr>
          <a:xfrm>
            <a:off x="1481762" y="1676400"/>
            <a:ext cx="9947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254"/>
                                        </p:tgtEl>
                                        <p:attrNameLst>
                                          <p:attrName>style.visibility</p:attrName>
                                        </p:attrNameLst>
                                      </p:cBhvr>
                                      <p:to>
                                        <p:strVal val="visible"/>
                                      </p:to>
                                    </p:set>
                                    <p:animEffect transition="in" filter="fade">
                                      <p:cBhvr>
                                        <p:cTn id="10" dur="500"/>
                                        <p:tgtEl>
                                          <p:spTgt spid="3254"/>
                                        </p:tgtEl>
                                      </p:cBhvr>
                                    </p:animEffect>
                                  </p:childTnLst>
                                </p:cTn>
                              </p:par>
                              <p:par>
                                <p:cTn id="11" presetID="10" presetClass="entr" presetSubtype="0" fill="hold" nodeType="withEffect">
                                  <p:stCondLst>
                                    <p:cond delay="0"/>
                                  </p:stCondLst>
                                  <p:childTnLst>
                                    <p:set>
                                      <p:cBhvr>
                                        <p:cTn id="12" dur="1" fill="hold">
                                          <p:stCondLst>
                                            <p:cond delay="0"/>
                                          </p:stCondLst>
                                        </p:cTn>
                                        <p:tgtEl>
                                          <p:spTgt spid="3257"/>
                                        </p:tgtEl>
                                        <p:attrNameLst>
                                          <p:attrName>style.visibility</p:attrName>
                                        </p:attrNameLst>
                                      </p:cBhvr>
                                      <p:to>
                                        <p:strVal val="visible"/>
                                      </p:to>
                                    </p:set>
                                    <p:animEffect transition="in" filter="fade">
                                      <p:cBhvr>
                                        <p:cTn id="13" dur="500"/>
                                        <p:tgtEl>
                                          <p:spTgt spid="3257"/>
                                        </p:tgtEl>
                                      </p:cBhvr>
                                    </p:animEffect>
                                  </p:childTnLst>
                                </p:cTn>
                              </p:par>
                              <p:par>
                                <p:cTn id="14" presetID="10" presetClass="entr" presetSubtype="0" fill="hold" nodeType="withEffect">
                                  <p:stCondLst>
                                    <p:cond delay="0"/>
                                  </p:stCondLst>
                                  <p:childTnLst>
                                    <p:set>
                                      <p:cBhvr>
                                        <p:cTn id="15" dur="1" fill="hold">
                                          <p:stCondLst>
                                            <p:cond delay="0"/>
                                          </p:stCondLst>
                                        </p:cTn>
                                        <p:tgtEl>
                                          <p:spTgt spid="3262"/>
                                        </p:tgtEl>
                                        <p:attrNameLst>
                                          <p:attrName>style.visibility</p:attrName>
                                        </p:attrNameLst>
                                      </p:cBhvr>
                                      <p:to>
                                        <p:strVal val="visible"/>
                                      </p:to>
                                    </p:set>
                                    <p:animEffect transition="in" filter="fade">
                                      <p:cBhvr>
                                        <p:cTn id="16" dur="500"/>
                                        <p:tgtEl>
                                          <p:spTgt spid="3262"/>
                                        </p:tgtEl>
                                      </p:cBhvr>
                                    </p:animEffect>
                                  </p:childTnLst>
                                </p:cTn>
                              </p:par>
                              <p:par>
                                <p:cTn id="17" presetID="10" presetClass="entr" presetSubtype="0" fill="hold" nodeType="withEffect">
                                  <p:stCondLst>
                                    <p:cond delay="0"/>
                                  </p:stCondLst>
                                  <p:childTnLst>
                                    <p:set>
                                      <p:cBhvr>
                                        <p:cTn id="18" dur="1" fill="hold">
                                          <p:stCondLst>
                                            <p:cond delay="0"/>
                                          </p:stCondLst>
                                        </p:cTn>
                                        <p:tgtEl>
                                          <p:spTgt spid="3267"/>
                                        </p:tgtEl>
                                        <p:attrNameLst>
                                          <p:attrName>style.visibility</p:attrName>
                                        </p:attrNameLst>
                                      </p:cBhvr>
                                      <p:to>
                                        <p:strVal val="visible"/>
                                      </p:to>
                                    </p:set>
                                    <p:animEffect transition="in" filter="fade">
                                      <p:cBhvr>
                                        <p:cTn id="19" dur="500"/>
                                        <p:tgtEl>
                                          <p:spTgt spid="3267"/>
                                        </p:tgtEl>
                                      </p:cBhvr>
                                    </p:animEffect>
                                  </p:childTnLst>
                                </p:cTn>
                              </p:par>
                              <p:par>
                                <p:cTn id="20" presetID="10" presetClass="entr" presetSubtype="0" fill="hold" nodeType="withEffect">
                                  <p:stCondLst>
                                    <p:cond delay="0"/>
                                  </p:stCondLst>
                                  <p:childTnLst>
                                    <p:set>
                                      <p:cBhvr>
                                        <p:cTn id="21" dur="1" fill="hold">
                                          <p:stCondLst>
                                            <p:cond delay="0"/>
                                          </p:stCondLst>
                                        </p:cTn>
                                        <p:tgtEl>
                                          <p:spTgt spid="3272"/>
                                        </p:tgtEl>
                                        <p:attrNameLst>
                                          <p:attrName>style.visibility</p:attrName>
                                        </p:attrNameLst>
                                      </p:cBhvr>
                                      <p:to>
                                        <p:strVal val="visible"/>
                                      </p:to>
                                    </p:set>
                                    <p:animEffect transition="in" filter="fade">
                                      <p:cBhvr>
                                        <p:cTn id="22" dur="500"/>
                                        <p:tgtEl>
                                          <p:spTgt spid="327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77"/>
                                        </p:tgtEl>
                                        <p:attrNameLst>
                                          <p:attrName>style.visibility</p:attrName>
                                        </p:attrNameLst>
                                      </p:cBhvr>
                                      <p:to>
                                        <p:strVal val="visible"/>
                                      </p:to>
                                    </p:set>
                                    <p:animEffect transition="in" filter="fade">
                                      <p:cBhvr>
                                        <p:cTn id="32" dur="1000"/>
                                        <p:tgtEl>
                                          <p:spTgt spid="327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78"/>
                                        </p:tgtEl>
                                        <p:attrNameLst>
                                          <p:attrName>style.visibility</p:attrName>
                                        </p:attrNameLst>
                                      </p:cBhvr>
                                      <p:to>
                                        <p:strVal val="visible"/>
                                      </p:to>
                                    </p:set>
                                    <p:animEffect transition="in" filter="fade">
                                      <p:cBhvr>
                                        <p:cTn id="37" dur="1000"/>
                                        <p:tgtEl>
                                          <p:spTgt spid="327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79"/>
                                        </p:tgtEl>
                                        <p:attrNameLst>
                                          <p:attrName>style.visibility</p:attrName>
                                        </p:attrNameLst>
                                      </p:cBhvr>
                                      <p:to>
                                        <p:strVal val="visible"/>
                                      </p:to>
                                    </p:set>
                                    <p:animEffect transition="in" filter="fade">
                                      <p:cBhvr>
                                        <p:cTn id="42" dur="1000"/>
                                        <p:tgtEl>
                                          <p:spTgt spid="327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80"/>
                                        </p:tgtEl>
                                        <p:attrNameLst>
                                          <p:attrName>style.visibility</p:attrName>
                                        </p:attrNameLst>
                                      </p:cBhvr>
                                      <p:to>
                                        <p:strVal val="visible"/>
                                      </p:to>
                                    </p:set>
                                    <p:animEffect transition="in" filter="fade">
                                      <p:cBhvr>
                                        <p:cTn id="47" dur="1000"/>
                                        <p:tgtEl>
                                          <p:spTgt spid="328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4"/>
        <p:cNvGrpSpPr/>
        <p:nvPr/>
      </p:nvGrpSpPr>
      <p:grpSpPr>
        <a:xfrm>
          <a:off x="0" y="0"/>
          <a:ext cx="0" cy="0"/>
          <a:chOff x="0" y="0"/>
          <a:chExt cx="0" cy="0"/>
        </a:xfrm>
      </p:grpSpPr>
      <p:sp>
        <p:nvSpPr>
          <p:cNvPr id="31" name="Rectangle 30">
            <a:extLst>
              <a:ext uri="{FF2B5EF4-FFF2-40B4-BE49-F238E27FC236}">
                <a16:creationId xmlns:a16="http://schemas.microsoft.com/office/drawing/2014/main" xmlns="" id="{E5FFCEF9-676E-4746-990E-D071AC9E4483}"/>
              </a:ext>
            </a:extLst>
          </p:cNvPr>
          <p:cNvSpPr/>
          <p:nvPr/>
        </p:nvSpPr>
        <p:spPr>
          <a:xfrm>
            <a:off x="407571" y="1295407"/>
            <a:ext cx="11196119" cy="1592431"/>
          </a:xfrm>
          <a:prstGeom prst="rect">
            <a:avLst/>
          </a:prstGeom>
          <a:solidFill>
            <a:srgbClr val="FFFF00"/>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buClrTx/>
              <a:buFontTx/>
              <a:buNone/>
            </a:pPr>
            <a:endParaRPr lang="en-US" sz="2000" kern="1200">
              <a:solidFill>
                <a:prstClr val="white"/>
              </a:solidFill>
              <a:latin typeface="Times New Roman" pitchFamily="18" charset="0"/>
              <a:cs typeface="Times New Roman" pitchFamily="18" charset="0"/>
            </a:endParaRPr>
          </a:p>
        </p:txBody>
      </p:sp>
      <p:grpSp>
        <p:nvGrpSpPr>
          <p:cNvPr id="3286" name="Google Shape;3286;p7"/>
          <p:cNvGrpSpPr/>
          <p:nvPr/>
        </p:nvGrpSpPr>
        <p:grpSpPr>
          <a:xfrm>
            <a:off x="326495" y="975905"/>
            <a:ext cx="4256696" cy="632103"/>
            <a:chOff x="1296327" y="1647588"/>
            <a:chExt cx="4256695" cy="632103"/>
          </a:xfrm>
        </p:grpSpPr>
        <p:sp>
          <p:nvSpPr>
            <p:cNvPr id="3287" name="Google Shape;3287;p7"/>
            <p:cNvSpPr txBox="1"/>
            <p:nvPr/>
          </p:nvSpPr>
          <p:spPr>
            <a:xfrm>
              <a:off x="1866915" y="1694956"/>
              <a:ext cx="3686107" cy="584735"/>
            </a:xfrm>
            <a:prstGeom prst="rect">
              <a:avLst/>
            </a:prstGeom>
            <a:noFill/>
            <a:ln>
              <a:noFill/>
            </a:ln>
          </p:spPr>
          <p:txBody>
            <a:bodyPr spcFirstLastPara="1" wrap="square" lIns="91425" tIns="45700" rIns="91425" bIns="45700" anchor="t" anchorCtr="0">
              <a:spAutoFit/>
            </a:bodyPr>
            <a:lstStyle/>
            <a:p>
              <a:r>
                <a:rPr lang="en-US" sz="3200">
                  <a:solidFill>
                    <a:schemeClr val="dk1"/>
                  </a:solidFill>
                  <a:latin typeface="Times New Roman" pitchFamily="18" charset="0"/>
                  <a:cs typeface="Times New Roman" pitchFamily="18" charset="0"/>
                </a:rPr>
                <a:t>Đặt tính rồi tính ?</a:t>
              </a:r>
              <a:endParaRPr sz="1600">
                <a:latin typeface="Times New Roman" pitchFamily="18" charset="0"/>
                <a:cs typeface="Times New Roman" pitchFamily="18" charset="0"/>
              </a:endParaRPr>
            </a:p>
          </p:txBody>
        </p:sp>
        <p:sp>
          <p:nvSpPr>
            <p:cNvPr id="3288" name="Google Shape;328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3600" b="1">
                  <a:solidFill>
                    <a:schemeClr val="lt1"/>
                  </a:solidFill>
                  <a:latin typeface="Times New Roman" pitchFamily="18" charset="0"/>
                  <a:cs typeface="Times New Roman" pitchFamily="18" charset="0"/>
                </a:rPr>
                <a:t>2</a:t>
              </a:r>
              <a:endParaRPr sz="3600" b="1">
                <a:solidFill>
                  <a:schemeClr val="lt1"/>
                </a:solidFill>
                <a:latin typeface="Times New Roman" pitchFamily="18" charset="0"/>
                <a:cs typeface="Times New Roman" pitchFamily="18" charset="0"/>
              </a:endParaRPr>
            </a:p>
          </p:txBody>
        </p:sp>
      </p:grpSp>
      <p:sp>
        <p:nvSpPr>
          <p:cNvPr id="3313" name="Google Shape;3313;p7"/>
          <p:cNvSpPr txBox="1"/>
          <p:nvPr/>
        </p:nvSpPr>
        <p:spPr>
          <a:xfrm>
            <a:off x="1281179" y="1828803"/>
            <a:ext cx="9602724" cy="523220"/>
          </a:xfrm>
          <a:prstGeom prst="rect">
            <a:avLst/>
          </a:prstGeom>
          <a:noFill/>
          <a:ln>
            <a:noFill/>
          </a:ln>
        </p:spPr>
        <p:txBody>
          <a:bodyPr spcFirstLastPara="1" wrap="square" lIns="91404" tIns="45698" rIns="91404" bIns="45698" anchor="t" anchorCtr="0">
            <a:spAutoFit/>
          </a:bodyPr>
          <a:lstStyle/>
          <a:p>
            <a:r>
              <a:rPr lang="en-US" sz="2800">
                <a:solidFill>
                  <a:schemeClr val="dk1"/>
                </a:solidFill>
              </a:rPr>
              <a:t>543 – 403       619 – 207              758 - 727           347 - 120 </a:t>
            </a:r>
            <a:endParaRPr/>
          </a:p>
        </p:txBody>
      </p:sp>
      <p:pic>
        <p:nvPicPr>
          <p:cNvPr id="32" name="Picture 31" descr="A picture containing text, vector graphics&#10;&#10;Description automatically generated">
            <a:extLst>
              <a:ext uri="{FF2B5EF4-FFF2-40B4-BE49-F238E27FC236}">
                <a16:creationId xmlns:a16="http://schemas.microsoft.com/office/drawing/2014/main" xmlns="" id="{FDC8FDCB-3534-4D91-98E6-032F3542C7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 y="5167935"/>
            <a:ext cx="1461471" cy="1461471"/>
          </a:xfrm>
          <a:prstGeom prst="rect">
            <a:avLst/>
          </a:prstGeom>
        </p:spPr>
      </p:pic>
      <p:grpSp>
        <p:nvGrpSpPr>
          <p:cNvPr id="33" name="Group 32"/>
          <p:cNvGrpSpPr/>
          <p:nvPr/>
        </p:nvGrpSpPr>
        <p:grpSpPr>
          <a:xfrm>
            <a:off x="730736" y="2773181"/>
            <a:ext cx="10927864" cy="3856219"/>
            <a:chOff x="1230914" y="2751410"/>
            <a:chExt cx="10214539" cy="3328319"/>
          </a:xfrm>
        </p:grpSpPr>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0914" y="2751410"/>
              <a:ext cx="10214539" cy="3328319"/>
            </a:xfrm>
            <a:prstGeom prst="rect">
              <a:avLst/>
            </a:prstGeom>
          </p:spPr>
        </p:pic>
        <p:cxnSp>
          <p:nvCxnSpPr>
            <p:cNvPr id="35" name="Straight Connector 34"/>
            <p:cNvCxnSpPr/>
            <p:nvPr/>
          </p:nvCxnSpPr>
          <p:spPr>
            <a:xfrm>
              <a:off x="1230914" y="2760904"/>
              <a:ext cx="0" cy="33188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1195776" y="5421387"/>
            <a:ext cx="1215397" cy="707887"/>
          </a:xfrm>
          <a:prstGeom prst="rect">
            <a:avLst/>
          </a:prstGeom>
          <a:noFill/>
        </p:spPr>
        <p:txBody>
          <a:bodyPr wrap="none" lIns="91430" tIns="45718" rIns="91430" bIns="45718" rtlCol="0">
            <a:spAutoFit/>
          </a:bodyPr>
          <a:lstStyle/>
          <a:p>
            <a:pPr>
              <a:buClrTx/>
              <a:buFontTx/>
              <a:buNone/>
            </a:pPr>
            <a:r>
              <a:rPr lang="en-US" sz="4000" b="1" kern="1200">
                <a:solidFill>
                  <a:srgbClr val="FF0000"/>
                </a:solidFill>
                <a:latin typeface="HP001 4 hàng" pitchFamily="34" charset="0"/>
                <a:ea typeface="微软雅黑"/>
                <a:cs typeface="Times New Roman" pitchFamily="18" charset="0"/>
              </a:rPr>
              <a:t> 140</a:t>
            </a:r>
            <a:endParaRPr lang="en-US" sz="4000" b="1" kern="1200" dirty="0">
              <a:solidFill>
                <a:srgbClr val="FF0000"/>
              </a:solidFill>
              <a:latin typeface="HP001 4 hàng" pitchFamily="34" charset="0"/>
              <a:ea typeface="微软雅黑"/>
              <a:cs typeface="Times New Roman" pitchFamily="18" charset="0"/>
            </a:endParaRPr>
          </a:p>
        </p:txBody>
      </p:sp>
      <p:sp>
        <p:nvSpPr>
          <p:cNvPr id="37" name="TextBox 36"/>
          <p:cNvSpPr txBox="1"/>
          <p:nvPr/>
        </p:nvSpPr>
        <p:spPr>
          <a:xfrm>
            <a:off x="1400518" y="3160227"/>
            <a:ext cx="1976823" cy="707887"/>
          </a:xfrm>
          <a:prstGeom prst="rect">
            <a:avLst/>
          </a:prstGeom>
          <a:noFill/>
        </p:spPr>
        <p:txBody>
          <a:bodyPr wrap="none" lIns="91430" tIns="45718" rIns="91430" bIns="45718" rtlCol="0">
            <a:spAutoFit/>
          </a:bodyPr>
          <a:lstStyle/>
          <a:p>
            <a:pPr>
              <a:buClrTx/>
              <a:buFontTx/>
              <a:buNone/>
            </a:pPr>
            <a:r>
              <a:rPr lang="en-US" sz="4000" b="1" kern="1200" dirty="0" err="1">
                <a:solidFill>
                  <a:srgbClr val="800080"/>
                </a:solidFill>
                <a:latin typeface="HP001 4 hàng" pitchFamily="34" charset="0"/>
                <a:ea typeface="微软雅黑"/>
                <a:cs typeface="Times New Roman" pitchFamily="18" charset="0"/>
              </a:rPr>
              <a:t>Bài</a:t>
            </a:r>
            <a:r>
              <a:rPr lang="en-US" sz="4000" b="1" kern="1200" dirty="0">
                <a:solidFill>
                  <a:srgbClr val="800080"/>
                </a:solidFill>
                <a:latin typeface="HP001 4 hàng" pitchFamily="34" charset="0"/>
                <a:ea typeface="微软雅黑"/>
                <a:cs typeface="Times New Roman" pitchFamily="18" charset="0"/>
              </a:rPr>
              <a:t> 2: </a:t>
            </a:r>
          </a:p>
        </p:txBody>
      </p:sp>
      <p:grpSp>
        <p:nvGrpSpPr>
          <p:cNvPr id="38" name="Group 37"/>
          <p:cNvGrpSpPr/>
          <p:nvPr/>
        </p:nvGrpSpPr>
        <p:grpSpPr>
          <a:xfrm>
            <a:off x="1143000" y="3659786"/>
            <a:ext cx="1508760" cy="1669771"/>
            <a:chOff x="1722120" y="3424645"/>
            <a:chExt cx="1508760" cy="1669770"/>
          </a:xfrm>
        </p:grpSpPr>
        <p:sp>
          <p:nvSpPr>
            <p:cNvPr id="39" name="TextBox 38"/>
            <p:cNvSpPr txBox="1"/>
            <p:nvPr/>
          </p:nvSpPr>
          <p:spPr>
            <a:xfrm>
              <a:off x="1979631" y="4171085"/>
              <a:ext cx="1043027" cy="923330"/>
            </a:xfrm>
            <a:prstGeom prst="rect">
              <a:avLst/>
            </a:prstGeom>
            <a:noFill/>
          </p:spPr>
          <p:txBody>
            <a:bodyPr wrap="square" rtlCol="0">
              <a:spAutoFit/>
            </a:bodyPr>
            <a:lstStyle/>
            <a:p>
              <a:pPr>
                <a:lnSpc>
                  <a:spcPct val="150000"/>
                </a:lnSpc>
                <a:buClrTx/>
                <a:buFontTx/>
                <a:buNone/>
              </a:pPr>
              <a:r>
                <a:rPr lang="en-US" sz="3600" b="1" kern="1200">
                  <a:solidFill>
                    <a:srgbClr val="800080"/>
                  </a:solidFill>
                  <a:latin typeface="HP001 4 hàng" pitchFamily="34" charset="0"/>
                  <a:ea typeface="微软雅黑"/>
                  <a:cs typeface="Times New Roman" pitchFamily="18" charset="0"/>
                </a:rPr>
                <a:t>403         </a:t>
              </a:r>
              <a:endParaRPr lang="en-US" sz="3600" b="1" kern="1200" dirty="0">
                <a:solidFill>
                  <a:srgbClr val="800080"/>
                </a:solidFill>
                <a:latin typeface="HP001 4 hàng" pitchFamily="34" charset="0"/>
                <a:ea typeface="微软雅黑"/>
                <a:cs typeface="Times New Roman" pitchFamily="18" charset="0"/>
              </a:endParaRPr>
            </a:p>
          </p:txBody>
        </p:sp>
        <p:sp>
          <p:nvSpPr>
            <p:cNvPr id="40" name="TextBox 39"/>
            <p:cNvSpPr txBox="1"/>
            <p:nvPr/>
          </p:nvSpPr>
          <p:spPr>
            <a:xfrm>
              <a:off x="1962609" y="3424645"/>
              <a:ext cx="1268271" cy="954108"/>
            </a:xfrm>
            <a:prstGeom prst="rect">
              <a:avLst/>
            </a:prstGeom>
            <a:noFill/>
          </p:spPr>
          <p:txBody>
            <a:bodyPr wrap="square" rtlCol="0">
              <a:spAutoFit/>
            </a:bodyPr>
            <a:lstStyle/>
            <a:p>
              <a:pPr>
                <a:lnSpc>
                  <a:spcPct val="150000"/>
                </a:lnSpc>
                <a:buClrTx/>
                <a:buFontTx/>
                <a:buNone/>
              </a:pPr>
              <a:r>
                <a:rPr lang="en-US" sz="3600" b="1" kern="1200">
                  <a:solidFill>
                    <a:srgbClr val="800080"/>
                  </a:solidFill>
                  <a:latin typeface="HP001 4 hàng" pitchFamily="34" charset="0"/>
                  <a:ea typeface="微软雅黑"/>
                  <a:cs typeface="Times New Roman" pitchFamily="18" charset="0"/>
                </a:rPr>
                <a:t>543</a:t>
              </a:r>
              <a:endParaRPr lang="en-US" sz="3600" b="1" kern="1200" dirty="0">
                <a:solidFill>
                  <a:srgbClr val="800080"/>
                </a:solidFill>
                <a:latin typeface="HP001 4 hàng" pitchFamily="34" charset="0"/>
                <a:ea typeface="微软雅黑"/>
                <a:cs typeface="Times New Roman" pitchFamily="18" charset="0"/>
              </a:endParaRPr>
            </a:p>
          </p:txBody>
        </p:sp>
        <p:sp>
          <p:nvSpPr>
            <p:cNvPr id="41" name="TextBox 40"/>
            <p:cNvSpPr txBox="1"/>
            <p:nvPr/>
          </p:nvSpPr>
          <p:spPr>
            <a:xfrm>
              <a:off x="1722120" y="3762272"/>
              <a:ext cx="350729" cy="1149032"/>
            </a:xfrm>
            <a:prstGeom prst="rect">
              <a:avLst/>
            </a:prstGeom>
            <a:noFill/>
          </p:spPr>
          <p:txBody>
            <a:bodyPr wrap="square" rtlCol="0">
              <a:spAutoFit/>
            </a:bodyPr>
            <a:lstStyle/>
            <a:p>
              <a:pPr>
                <a:buClrTx/>
                <a:buFontTx/>
                <a:buNone/>
              </a:pPr>
              <a:r>
                <a:rPr lang="en-US" sz="6700" b="1" kern="1200">
                  <a:solidFill>
                    <a:srgbClr val="800080"/>
                  </a:solidFill>
                  <a:latin typeface="HP001 4 hàng" pitchFamily="34" charset="0"/>
                  <a:ea typeface="微软雅黑"/>
                  <a:cs typeface="Times New Roman" pitchFamily="18" charset="0"/>
                </a:rPr>
                <a:t>-</a:t>
              </a:r>
              <a:endParaRPr lang="en-US" sz="6700" b="1" kern="1200" dirty="0">
                <a:solidFill>
                  <a:srgbClr val="800080"/>
                </a:solidFill>
                <a:latin typeface="HP001 4 hàng" pitchFamily="34" charset="0"/>
                <a:ea typeface="微软雅黑"/>
                <a:cs typeface="Times New Roman" pitchFamily="18" charset="0"/>
              </a:endParaRPr>
            </a:p>
          </p:txBody>
        </p:sp>
        <p:cxnSp>
          <p:nvCxnSpPr>
            <p:cNvPr id="42" name="Straight Connector 41"/>
            <p:cNvCxnSpPr/>
            <p:nvPr/>
          </p:nvCxnSpPr>
          <p:spPr>
            <a:xfrm>
              <a:off x="2135025" y="5019871"/>
              <a:ext cx="6976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3482748" y="3581401"/>
            <a:ext cx="1470253" cy="1771891"/>
            <a:chOff x="1777928" y="3277047"/>
            <a:chExt cx="1470253" cy="1771890"/>
          </a:xfrm>
        </p:grpSpPr>
        <p:sp>
          <p:nvSpPr>
            <p:cNvPr id="44" name="TextBox 43"/>
            <p:cNvSpPr txBox="1"/>
            <p:nvPr/>
          </p:nvSpPr>
          <p:spPr>
            <a:xfrm>
              <a:off x="2020213" y="4125607"/>
              <a:ext cx="1227968" cy="923330"/>
            </a:xfrm>
            <a:prstGeom prst="rect">
              <a:avLst/>
            </a:prstGeom>
            <a:noFill/>
          </p:spPr>
          <p:txBody>
            <a:bodyPr wrap="square" rtlCol="0">
              <a:spAutoFit/>
            </a:bodyPr>
            <a:lstStyle/>
            <a:p>
              <a:pPr>
                <a:lnSpc>
                  <a:spcPct val="150000"/>
                </a:lnSpc>
                <a:buClrTx/>
                <a:buFontTx/>
                <a:buNone/>
              </a:pPr>
              <a:r>
                <a:rPr lang="en-US" sz="3500" b="1" kern="1200">
                  <a:solidFill>
                    <a:srgbClr val="800080"/>
                  </a:solidFill>
                  <a:latin typeface="HP001 4 hàng" pitchFamily="34" charset="0"/>
                  <a:ea typeface="微软雅黑"/>
                  <a:cs typeface="Times New Roman" pitchFamily="18" charset="0"/>
                </a:rPr>
                <a:t>207         </a:t>
              </a:r>
              <a:endParaRPr lang="en-US" sz="3500" b="1" kern="1200" dirty="0">
                <a:solidFill>
                  <a:srgbClr val="800080"/>
                </a:solidFill>
                <a:latin typeface="HP001 4 hàng" pitchFamily="34" charset="0"/>
                <a:ea typeface="微软雅黑"/>
                <a:cs typeface="Times New Roman" pitchFamily="18" charset="0"/>
              </a:endParaRPr>
            </a:p>
          </p:txBody>
        </p:sp>
        <p:sp>
          <p:nvSpPr>
            <p:cNvPr id="45" name="TextBox 44"/>
            <p:cNvSpPr txBox="1"/>
            <p:nvPr/>
          </p:nvSpPr>
          <p:spPr>
            <a:xfrm>
              <a:off x="2069289" y="3277047"/>
              <a:ext cx="1102692" cy="1015663"/>
            </a:xfrm>
            <a:prstGeom prst="rect">
              <a:avLst/>
            </a:prstGeom>
            <a:noFill/>
          </p:spPr>
          <p:txBody>
            <a:bodyPr wrap="square" rtlCol="0">
              <a:spAutoFit/>
            </a:bodyPr>
            <a:lstStyle/>
            <a:p>
              <a:pPr>
                <a:lnSpc>
                  <a:spcPct val="150000"/>
                </a:lnSpc>
                <a:buClrTx/>
                <a:buFontTx/>
                <a:buNone/>
              </a:pPr>
              <a:r>
                <a:rPr lang="en-US" sz="3900" b="1" kern="1200">
                  <a:solidFill>
                    <a:srgbClr val="800080"/>
                  </a:solidFill>
                  <a:latin typeface="HP001 4 hàng" pitchFamily="34" charset="0"/>
                  <a:ea typeface="微软雅黑"/>
                  <a:cs typeface="Times New Roman" pitchFamily="18" charset="0"/>
                </a:rPr>
                <a:t>619</a:t>
              </a:r>
              <a:endParaRPr lang="en-US" sz="3900" b="1" kern="1200" dirty="0">
                <a:solidFill>
                  <a:srgbClr val="800080"/>
                </a:solidFill>
                <a:latin typeface="HP001 4 hàng" pitchFamily="34" charset="0"/>
                <a:ea typeface="微软雅黑"/>
                <a:cs typeface="Times New Roman" pitchFamily="18" charset="0"/>
              </a:endParaRPr>
            </a:p>
          </p:txBody>
        </p:sp>
        <p:sp>
          <p:nvSpPr>
            <p:cNvPr id="46" name="TextBox 45"/>
            <p:cNvSpPr txBox="1"/>
            <p:nvPr/>
          </p:nvSpPr>
          <p:spPr>
            <a:xfrm>
              <a:off x="1777928" y="3693051"/>
              <a:ext cx="350729" cy="1149032"/>
            </a:xfrm>
            <a:prstGeom prst="rect">
              <a:avLst/>
            </a:prstGeom>
            <a:noFill/>
          </p:spPr>
          <p:txBody>
            <a:bodyPr wrap="square" rtlCol="0">
              <a:spAutoFit/>
            </a:bodyPr>
            <a:lstStyle/>
            <a:p>
              <a:pPr>
                <a:buClrTx/>
                <a:buFontTx/>
                <a:buNone/>
              </a:pPr>
              <a:r>
                <a:rPr lang="en-US" sz="6700" b="1" kern="1200">
                  <a:solidFill>
                    <a:srgbClr val="800080"/>
                  </a:solidFill>
                  <a:latin typeface="HP001 4 hàng" pitchFamily="34" charset="0"/>
                  <a:ea typeface="微软雅黑"/>
                  <a:cs typeface="Times New Roman" pitchFamily="18" charset="0"/>
                </a:rPr>
                <a:t>-</a:t>
              </a:r>
              <a:endParaRPr lang="en-US" sz="6700" b="1" kern="1200" dirty="0">
                <a:solidFill>
                  <a:srgbClr val="800080"/>
                </a:solidFill>
                <a:latin typeface="HP001 4 hàng" pitchFamily="34" charset="0"/>
                <a:ea typeface="微软雅黑"/>
                <a:cs typeface="Times New Roman" pitchFamily="18" charset="0"/>
              </a:endParaRPr>
            </a:p>
          </p:txBody>
        </p:sp>
        <p:cxnSp>
          <p:nvCxnSpPr>
            <p:cNvPr id="47" name="Straight Connector 46"/>
            <p:cNvCxnSpPr/>
            <p:nvPr/>
          </p:nvCxnSpPr>
          <p:spPr>
            <a:xfrm>
              <a:off x="2180745" y="4943671"/>
              <a:ext cx="6976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5817164" y="3641125"/>
            <a:ext cx="1390936" cy="1700791"/>
            <a:chOff x="1686488" y="3439885"/>
            <a:chExt cx="1390936" cy="1700791"/>
          </a:xfrm>
        </p:grpSpPr>
        <p:sp>
          <p:nvSpPr>
            <p:cNvPr id="49" name="TextBox 48"/>
            <p:cNvSpPr txBox="1"/>
            <p:nvPr/>
          </p:nvSpPr>
          <p:spPr>
            <a:xfrm>
              <a:off x="1889124" y="4186568"/>
              <a:ext cx="1186519" cy="954108"/>
            </a:xfrm>
            <a:prstGeom prst="rect">
              <a:avLst/>
            </a:prstGeom>
            <a:noFill/>
          </p:spPr>
          <p:txBody>
            <a:bodyPr wrap="square" rtlCol="0">
              <a:spAutoFit/>
            </a:bodyPr>
            <a:lstStyle/>
            <a:p>
              <a:pPr>
                <a:lnSpc>
                  <a:spcPct val="150000"/>
                </a:lnSpc>
                <a:buClrTx/>
                <a:buFontTx/>
                <a:buNone/>
              </a:pPr>
              <a:r>
                <a:rPr lang="en-US" sz="3600" b="1" kern="1200">
                  <a:solidFill>
                    <a:srgbClr val="800080"/>
                  </a:solidFill>
                  <a:latin typeface="HP001 4 hàng" pitchFamily="34" charset="0"/>
                  <a:ea typeface="微软雅黑"/>
                  <a:cs typeface="Times New Roman" pitchFamily="18" charset="0"/>
                </a:rPr>
                <a:t>727         </a:t>
              </a:r>
              <a:endParaRPr lang="en-US" sz="3600" b="1" kern="1200" dirty="0">
                <a:solidFill>
                  <a:srgbClr val="800080"/>
                </a:solidFill>
                <a:latin typeface="HP001 4 hàng" pitchFamily="34" charset="0"/>
                <a:ea typeface="微软雅黑"/>
                <a:cs typeface="Times New Roman" pitchFamily="18" charset="0"/>
              </a:endParaRPr>
            </a:p>
          </p:txBody>
        </p:sp>
        <p:sp>
          <p:nvSpPr>
            <p:cNvPr id="50" name="TextBox 49"/>
            <p:cNvSpPr txBox="1"/>
            <p:nvPr/>
          </p:nvSpPr>
          <p:spPr>
            <a:xfrm>
              <a:off x="1916889" y="3439885"/>
              <a:ext cx="1160535" cy="954108"/>
            </a:xfrm>
            <a:prstGeom prst="rect">
              <a:avLst/>
            </a:prstGeom>
            <a:noFill/>
          </p:spPr>
          <p:txBody>
            <a:bodyPr wrap="square" rtlCol="0">
              <a:spAutoFit/>
            </a:bodyPr>
            <a:lstStyle/>
            <a:p>
              <a:pPr>
                <a:lnSpc>
                  <a:spcPct val="150000"/>
                </a:lnSpc>
                <a:buClrTx/>
                <a:buFontTx/>
                <a:buNone/>
              </a:pPr>
              <a:r>
                <a:rPr lang="en-US" sz="3600" b="1" kern="1200">
                  <a:solidFill>
                    <a:srgbClr val="800080"/>
                  </a:solidFill>
                  <a:latin typeface="HP001 4 hàng" pitchFamily="34" charset="0"/>
                  <a:ea typeface="微软雅黑"/>
                  <a:cs typeface="Times New Roman" pitchFamily="18" charset="0"/>
                </a:rPr>
                <a:t>758</a:t>
              </a:r>
              <a:endParaRPr lang="en-US" sz="3600" b="1" kern="1200" dirty="0">
                <a:solidFill>
                  <a:srgbClr val="800080"/>
                </a:solidFill>
                <a:latin typeface="HP001 4 hàng" pitchFamily="34" charset="0"/>
                <a:ea typeface="微软雅黑"/>
                <a:cs typeface="Times New Roman" pitchFamily="18" charset="0"/>
              </a:endParaRPr>
            </a:p>
          </p:txBody>
        </p:sp>
        <p:sp>
          <p:nvSpPr>
            <p:cNvPr id="51" name="TextBox 50"/>
            <p:cNvSpPr txBox="1"/>
            <p:nvPr/>
          </p:nvSpPr>
          <p:spPr>
            <a:xfrm>
              <a:off x="1686488" y="3796169"/>
              <a:ext cx="350729" cy="1149032"/>
            </a:xfrm>
            <a:prstGeom prst="rect">
              <a:avLst/>
            </a:prstGeom>
            <a:noFill/>
          </p:spPr>
          <p:txBody>
            <a:bodyPr wrap="square" rtlCol="0">
              <a:spAutoFit/>
            </a:bodyPr>
            <a:lstStyle/>
            <a:p>
              <a:pPr>
                <a:buClrTx/>
                <a:buFontTx/>
                <a:buNone/>
              </a:pPr>
              <a:r>
                <a:rPr lang="en-US" sz="6700" b="1" kern="1200">
                  <a:solidFill>
                    <a:srgbClr val="800080"/>
                  </a:solidFill>
                  <a:latin typeface="HP001 4 hàng" pitchFamily="34" charset="0"/>
                  <a:ea typeface="微软雅黑"/>
                  <a:cs typeface="Times New Roman" pitchFamily="18" charset="0"/>
                </a:rPr>
                <a:t>-</a:t>
              </a:r>
              <a:endParaRPr lang="en-US" sz="6700" b="1" kern="1200" dirty="0">
                <a:solidFill>
                  <a:srgbClr val="800080"/>
                </a:solidFill>
                <a:latin typeface="HP001 4 hàng" pitchFamily="34" charset="0"/>
                <a:ea typeface="微软雅黑"/>
                <a:cs typeface="Times New Roman" pitchFamily="18" charset="0"/>
              </a:endParaRPr>
            </a:p>
          </p:txBody>
        </p:sp>
        <p:cxnSp>
          <p:nvCxnSpPr>
            <p:cNvPr id="52" name="Straight Connector 51"/>
            <p:cNvCxnSpPr/>
            <p:nvPr/>
          </p:nvCxnSpPr>
          <p:spPr>
            <a:xfrm>
              <a:off x="2058825" y="5065591"/>
              <a:ext cx="6976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8153400" y="3642096"/>
            <a:ext cx="1905000" cy="1747105"/>
            <a:chOff x="1788049" y="3500845"/>
            <a:chExt cx="1905000" cy="1747104"/>
          </a:xfrm>
        </p:grpSpPr>
        <p:sp>
          <p:nvSpPr>
            <p:cNvPr id="54" name="TextBox 53"/>
            <p:cNvSpPr txBox="1"/>
            <p:nvPr/>
          </p:nvSpPr>
          <p:spPr>
            <a:xfrm>
              <a:off x="2062725" y="4232287"/>
              <a:ext cx="1630324" cy="1015662"/>
            </a:xfrm>
            <a:prstGeom prst="rect">
              <a:avLst/>
            </a:prstGeom>
            <a:noFill/>
          </p:spPr>
          <p:txBody>
            <a:bodyPr wrap="square" rtlCol="0">
              <a:spAutoFit/>
            </a:bodyPr>
            <a:lstStyle/>
            <a:p>
              <a:pPr>
                <a:lnSpc>
                  <a:spcPct val="150000"/>
                </a:lnSpc>
                <a:buClrTx/>
                <a:buFontTx/>
                <a:buNone/>
              </a:pPr>
              <a:r>
                <a:rPr lang="en-US" sz="3900" b="1" kern="1200">
                  <a:solidFill>
                    <a:srgbClr val="800080"/>
                  </a:solidFill>
                  <a:latin typeface="HP001 4 hàng" pitchFamily="34" charset="0"/>
                  <a:ea typeface="微软雅黑"/>
                  <a:cs typeface="Times New Roman" pitchFamily="18" charset="0"/>
                </a:rPr>
                <a:t>120         </a:t>
              </a:r>
              <a:endParaRPr lang="en-US" sz="3900" b="1" kern="1200" dirty="0">
                <a:solidFill>
                  <a:srgbClr val="800080"/>
                </a:solidFill>
                <a:latin typeface="HP001 4 hàng" pitchFamily="34" charset="0"/>
                <a:ea typeface="微软雅黑"/>
                <a:cs typeface="Times New Roman" pitchFamily="18" charset="0"/>
              </a:endParaRPr>
            </a:p>
          </p:txBody>
        </p:sp>
        <p:sp>
          <p:nvSpPr>
            <p:cNvPr id="55" name="TextBox 54"/>
            <p:cNvSpPr txBox="1"/>
            <p:nvPr/>
          </p:nvSpPr>
          <p:spPr>
            <a:xfrm>
              <a:off x="1993089" y="3500845"/>
              <a:ext cx="1364680" cy="954107"/>
            </a:xfrm>
            <a:prstGeom prst="rect">
              <a:avLst/>
            </a:prstGeom>
            <a:noFill/>
          </p:spPr>
          <p:txBody>
            <a:bodyPr wrap="square" rtlCol="0">
              <a:spAutoFit/>
            </a:bodyPr>
            <a:lstStyle/>
            <a:p>
              <a:pPr>
                <a:lnSpc>
                  <a:spcPct val="150000"/>
                </a:lnSpc>
                <a:buClrTx/>
                <a:buFontTx/>
                <a:buNone/>
              </a:pPr>
              <a:r>
                <a:rPr lang="en-US" sz="3600" b="1" kern="1200">
                  <a:solidFill>
                    <a:srgbClr val="800080"/>
                  </a:solidFill>
                  <a:latin typeface="HP001 4 hàng" pitchFamily="34" charset="0"/>
                  <a:ea typeface="微软雅黑"/>
                  <a:cs typeface="Times New Roman" pitchFamily="18" charset="0"/>
                </a:rPr>
                <a:t>347</a:t>
              </a:r>
              <a:endParaRPr lang="en-US" sz="3600" b="1" kern="1200" dirty="0">
                <a:solidFill>
                  <a:srgbClr val="800080"/>
                </a:solidFill>
                <a:latin typeface="HP001 4 hàng" pitchFamily="34" charset="0"/>
                <a:ea typeface="微软雅黑"/>
                <a:cs typeface="Times New Roman" pitchFamily="18" charset="0"/>
              </a:endParaRPr>
            </a:p>
          </p:txBody>
        </p:sp>
        <p:sp>
          <p:nvSpPr>
            <p:cNvPr id="56" name="TextBox 55"/>
            <p:cNvSpPr txBox="1"/>
            <p:nvPr/>
          </p:nvSpPr>
          <p:spPr>
            <a:xfrm>
              <a:off x="1788049" y="3856161"/>
              <a:ext cx="350729" cy="1149031"/>
            </a:xfrm>
            <a:prstGeom prst="rect">
              <a:avLst/>
            </a:prstGeom>
            <a:noFill/>
          </p:spPr>
          <p:txBody>
            <a:bodyPr wrap="square" rtlCol="0">
              <a:spAutoFit/>
            </a:bodyPr>
            <a:lstStyle/>
            <a:p>
              <a:pPr>
                <a:buClrTx/>
                <a:buFontTx/>
                <a:buNone/>
              </a:pPr>
              <a:r>
                <a:rPr lang="en-US" sz="6700" b="1" kern="1200">
                  <a:solidFill>
                    <a:srgbClr val="800080"/>
                  </a:solidFill>
                  <a:latin typeface="HP001 4 hàng" pitchFamily="34" charset="0"/>
                  <a:ea typeface="微软雅黑"/>
                  <a:cs typeface="Times New Roman" pitchFamily="18" charset="0"/>
                </a:rPr>
                <a:t>-</a:t>
              </a:r>
              <a:endParaRPr lang="en-US" sz="6700" b="1" kern="1200" dirty="0">
                <a:solidFill>
                  <a:srgbClr val="800080"/>
                </a:solidFill>
                <a:latin typeface="HP001 4 hàng" pitchFamily="34" charset="0"/>
                <a:ea typeface="微软雅黑"/>
                <a:cs typeface="Times New Roman" pitchFamily="18" charset="0"/>
              </a:endParaRPr>
            </a:p>
          </p:txBody>
        </p:sp>
        <p:cxnSp>
          <p:nvCxnSpPr>
            <p:cNvPr id="57" name="Straight Connector 56"/>
            <p:cNvCxnSpPr/>
            <p:nvPr/>
          </p:nvCxnSpPr>
          <p:spPr>
            <a:xfrm>
              <a:off x="2169069" y="5125583"/>
              <a:ext cx="6976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extBox 57"/>
          <p:cNvSpPr txBox="1"/>
          <p:nvPr/>
        </p:nvSpPr>
        <p:spPr>
          <a:xfrm>
            <a:off x="3484554" y="5400427"/>
            <a:ext cx="1258679" cy="707887"/>
          </a:xfrm>
          <a:prstGeom prst="rect">
            <a:avLst/>
          </a:prstGeom>
          <a:noFill/>
        </p:spPr>
        <p:txBody>
          <a:bodyPr wrap="none" lIns="91430" tIns="45718" rIns="91430" bIns="45718" rtlCol="0">
            <a:spAutoFit/>
          </a:bodyPr>
          <a:lstStyle/>
          <a:p>
            <a:pPr>
              <a:buClrTx/>
              <a:buFontTx/>
              <a:buNone/>
            </a:pPr>
            <a:r>
              <a:rPr lang="en-US" sz="4000" b="1" kern="1200">
                <a:solidFill>
                  <a:srgbClr val="FF0000"/>
                </a:solidFill>
                <a:latin typeface="HP001 4 hàng" pitchFamily="34" charset="0"/>
                <a:ea typeface="微软雅黑"/>
                <a:cs typeface="Times New Roman" pitchFamily="18" charset="0"/>
              </a:rPr>
              <a:t> 412</a:t>
            </a:r>
            <a:endParaRPr lang="en-US" sz="4000" b="1" kern="1200" dirty="0">
              <a:solidFill>
                <a:srgbClr val="FF0000"/>
              </a:solidFill>
              <a:latin typeface="HP001 4 hàng" pitchFamily="34" charset="0"/>
              <a:ea typeface="微软雅黑"/>
              <a:cs typeface="Times New Roman" pitchFamily="18" charset="0"/>
            </a:endParaRPr>
          </a:p>
        </p:txBody>
      </p:sp>
      <p:sp>
        <p:nvSpPr>
          <p:cNvPr id="59" name="TextBox 58"/>
          <p:cNvSpPr txBox="1"/>
          <p:nvPr/>
        </p:nvSpPr>
        <p:spPr>
          <a:xfrm>
            <a:off x="6128428" y="5416645"/>
            <a:ext cx="881973" cy="707887"/>
          </a:xfrm>
          <a:prstGeom prst="rect">
            <a:avLst/>
          </a:prstGeom>
          <a:noFill/>
        </p:spPr>
        <p:txBody>
          <a:bodyPr wrap="none" lIns="91430" tIns="45718" rIns="91430" bIns="45718" rtlCol="0">
            <a:spAutoFit/>
          </a:bodyPr>
          <a:lstStyle/>
          <a:p>
            <a:pPr>
              <a:buClrTx/>
              <a:buFontTx/>
              <a:buNone/>
            </a:pPr>
            <a:r>
              <a:rPr lang="en-US" sz="4000" b="1" kern="1200">
                <a:solidFill>
                  <a:srgbClr val="FF0000"/>
                </a:solidFill>
                <a:latin typeface="HP001 4 hàng" pitchFamily="34" charset="0"/>
                <a:ea typeface="微软雅黑"/>
                <a:cs typeface="Times New Roman" pitchFamily="18" charset="0"/>
              </a:rPr>
              <a:t> 31</a:t>
            </a:r>
            <a:endParaRPr lang="en-US" sz="4000" b="1" kern="1200" dirty="0">
              <a:solidFill>
                <a:srgbClr val="FF0000"/>
              </a:solidFill>
              <a:latin typeface="HP001 4 hàng" pitchFamily="34" charset="0"/>
              <a:ea typeface="微软雅黑"/>
              <a:cs typeface="Times New Roman" pitchFamily="18" charset="0"/>
            </a:endParaRPr>
          </a:p>
        </p:txBody>
      </p:sp>
      <p:sp>
        <p:nvSpPr>
          <p:cNvPr id="60" name="TextBox 59"/>
          <p:cNvSpPr txBox="1"/>
          <p:nvPr/>
        </p:nvSpPr>
        <p:spPr>
          <a:xfrm>
            <a:off x="8172167" y="5416257"/>
            <a:ext cx="1274708" cy="646331"/>
          </a:xfrm>
          <a:prstGeom prst="rect">
            <a:avLst/>
          </a:prstGeom>
          <a:noFill/>
        </p:spPr>
        <p:txBody>
          <a:bodyPr wrap="none" lIns="91430" tIns="45718" rIns="91430" bIns="45718" rtlCol="0">
            <a:spAutoFit/>
          </a:bodyPr>
          <a:lstStyle/>
          <a:p>
            <a:pPr>
              <a:buClrTx/>
              <a:buFontTx/>
              <a:buNone/>
            </a:pPr>
            <a:r>
              <a:rPr lang="en-US" sz="3600" b="1" kern="1200">
                <a:solidFill>
                  <a:srgbClr val="FF0000"/>
                </a:solidFill>
                <a:latin typeface="HP001 4 hàng" pitchFamily="34" charset="0"/>
                <a:ea typeface="微软雅黑"/>
                <a:cs typeface="Times New Roman" pitchFamily="18" charset="0"/>
              </a:rPr>
              <a:t> 227</a:t>
            </a:r>
            <a:endParaRPr lang="en-US" sz="3600" b="1" kern="1200" dirty="0">
              <a:solidFill>
                <a:srgbClr val="FF0000"/>
              </a:solidFill>
              <a:latin typeface="HP001 4 hàng" pitchFamily="34" charset="0"/>
              <a:ea typeface="微软雅黑"/>
              <a:cs typeface="Times New Roman" pitchFamily="18" charset="0"/>
            </a:endParaRPr>
          </a:p>
        </p:txBody>
      </p:sp>
      <p:sp>
        <p:nvSpPr>
          <p:cNvPr id="61" name="Rounded Rectangle 60"/>
          <p:cNvSpPr/>
          <p:nvPr/>
        </p:nvSpPr>
        <p:spPr>
          <a:xfrm>
            <a:off x="5867401" y="3642094"/>
            <a:ext cx="1169115" cy="2336199"/>
          </a:xfrm>
          <a:prstGeom prst="roundRect">
            <a:avLst/>
          </a:prstGeom>
          <a:noFill/>
          <a:ln w="38100">
            <a:solidFill>
              <a:schemeClr val="bg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buClrTx/>
              <a:buFontTx/>
              <a:buNone/>
            </a:pPr>
            <a:endParaRPr lang="en-US" sz="3600" kern="1200">
              <a:solidFill>
                <a:prstClr val="white"/>
              </a:solidFill>
              <a:latin typeface="Times New Roman" pitchFamily="18" charset="0"/>
              <a:cs typeface="Times New Roman" pitchFamily="18" charset="0"/>
            </a:endParaRPr>
          </a:p>
        </p:txBody>
      </p:sp>
      <p:cxnSp>
        <p:nvCxnSpPr>
          <p:cNvPr id="62" name="Straight Connector 61"/>
          <p:cNvCxnSpPr/>
          <p:nvPr/>
        </p:nvCxnSpPr>
        <p:spPr>
          <a:xfrm>
            <a:off x="978742" y="1524000"/>
            <a:ext cx="13359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922447" y="1508165"/>
            <a:ext cx="7351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6"/>
                                        </p:tgtEl>
                                        <p:attrNameLst>
                                          <p:attrName>style.visibility</p:attrName>
                                        </p:attrNameLst>
                                      </p:cBhvr>
                                      <p:to>
                                        <p:strVal val="visible"/>
                                      </p:to>
                                    </p:set>
                                    <p:animEffect transition="in" filter="fade">
                                      <p:cBhvr>
                                        <p:cTn id="7" dur="500"/>
                                        <p:tgtEl>
                                          <p:spTgt spid="3286"/>
                                        </p:tgtEl>
                                      </p:cBhvr>
                                    </p:animEffect>
                                  </p:childTnLst>
                                </p:cTn>
                              </p:par>
                              <p:par>
                                <p:cTn id="8" presetID="10" presetClass="entr" presetSubtype="0" fill="hold" nodeType="withEffect">
                                  <p:stCondLst>
                                    <p:cond delay="0"/>
                                  </p:stCondLst>
                                  <p:childTnLst>
                                    <p:set>
                                      <p:cBhvr>
                                        <p:cTn id="9" dur="1" fill="hold">
                                          <p:stCondLst>
                                            <p:cond delay="0"/>
                                          </p:stCondLst>
                                        </p:cTn>
                                        <p:tgtEl>
                                          <p:spTgt spid="3313"/>
                                        </p:tgtEl>
                                        <p:attrNameLst>
                                          <p:attrName>style.visibility</p:attrName>
                                        </p:attrNameLst>
                                      </p:cBhvr>
                                      <p:to>
                                        <p:strVal val="visible"/>
                                      </p:to>
                                    </p:set>
                                    <p:animEffect transition="in" filter="fade">
                                      <p:cBhvr>
                                        <p:cTn id="10" dur="500"/>
                                        <p:tgtEl>
                                          <p:spTgt spid="33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left)">
                                      <p:cBhvr>
                                        <p:cTn id="15" dur="500"/>
                                        <p:tgtEl>
                                          <p:spTgt spid="6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wipe(left)">
                                      <p:cBhvr>
                                        <p:cTn id="20" dur="50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par>
                                <p:cTn id="40" presetID="10"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circle(in)">
                                      <p:cBhvr>
                                        <p:cTn id="47" dur="20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circle(in)">
                                      <p:cBhvr>
                                        <p:cTn id="52" dur="2000"/>
                                        <p:tgtEl>
                                          <p:spTgt spid="58"/>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circle(in)">
                                      <p:cBhvr>
                                        <p:cTn id="57" dur="20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circle(in)">
                                      <p:cBhvr>
                                        <p:cTn id="62" dur="20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wheel(1)">
                                      <p:cBhvr>
                                        <p:cTn id="67"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58" grpId="0"/>
      <p:bldP spid="59" grpId="0"/>
      <p:bldP spid="60" grpId="0"/>
      <p:bldP spid="6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17"/>
        <p:cNvGrpSpPr/>
        <p:nvPr/>
      </p:nvGrpSpPr>
      <p:grpSpPr>
        <a:xfrm>
          <a:off x="0" y="0"/>
          <a:ext cx="0" cy="0"/>
          <a:chOff x="0" y="0"/>
          <a:chExt cx="0" cy="0"/>
        </a:xfrm>
      </p:grpSpPr>
      <p:sp>
        <p:nvSpPr>
          <p:cNvPr id="2" name="Rounded Rectangle 1"/>
          <p:cNvSpPr/>
          <p:nvPr/>
        </p:nvSpPr>
        <p:spPr>
          <a:xfrm>
            <a:off x="304800" y="304800"/>
            <a:ext cx="11506200" cy="609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nSpc>
                <a:spcPct val="150000"/>
              </a:lnSpc>
            </a:pPr>
            <a:endParaRPr lang="vi-VN">
              <a:latin typeface="Times New Roman" pitchFamily="18" charset="0"/>
              <a:cs typeface="Times New Roman" pitchFamily="18" charset="0"/>
            </a:endParaRPr>
          </a:p>
        </p:txBody>
      </p:sp>
      <p:grpSp>
        <p:nvGrpSpPr>
          <p:cNvPr id="3318" name="Google Shape;3318;p8"/>
          <p:cNvGrpSpPr/>
          <p:nvPr/>
        </p:nvGrpSpPr>
        <p:grpSpPr>
          <a:xfrm>
            <a:off x="983194" y="614171"/>
            <a:ext cx="6039919" cy="570588"/>
            <a:chOff x="1296327" y="1647588"/>
            <a:chExt cx="6039918" cy="570588"/>
          </a:xfrm>
        </p:grpSpPr>
        <p:sp>
          <p:nvSpPr>
            <p:cNvPr id="3319" name="Google Shape;3319;p8"/>
            <p:cNvSpPr txBox="1"/>
            <p:nvPr/>
          </p:nvSpPr>
          <p:spPr>
            <a:xfrm>
              <a:off x="1866915" y="1694956"/>
              <a:ext cx="5469330" cy="523180"/>
            </a:xfrm>
            <a:prstGeom prst="rect">
              <a:avLst/>
            </a:prstGeom>
            <a:noFill/>
            <a:ln>
              <a:noFill/>
            </a:ln>
          </p:spPr>
          <p:txBody>
            <a:bodyPr spcFirstLastPara="1" wrap="square" lIns="91425" tIns="45700" rIns="91425" bIns="45700" anchor="t" anchorCtr="0">
              <a:spAutoFit/>
            </a:bodyPr>
            <a:lstStyle/>
            <a:p>
              <a:r>
                <a:rPr lang="en-US" sz="2800">
                  <a:solidFill>
                    <a:schemeClr val="dk1"/>
                  </a:solidFill>
                  <a:latin typeface="Times New Roman" pitchFamily="18" charset="0"/>
                  <a:cs typeface="Times New Roman" pitchFamily="18" charset="0"/>
                </a:rPr>
                <a:t>Tính nhẩm (theo mẫu).</a:t>
              </a:r>
              <a:endParaRPr>
                <a:latin typeface="Times New Roman" pitchFamily="18" charset="0"/>
                <a:cs typeface="Times New Roman" pitchFamily="18" charset="0"/>
              </a:endParaRPr>
            </a:p>
          </p:txBody>
        </p:sp>
        <p:sp>
          <p:nvSpPr>
            <p:cNvPr id="3320" name="Google Shape;3320;p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3600" b="1">
                  <a:solidFill>
                    <a:schemeClr val="lt1"/>
                  </a:solidFill>
                  <a:latin typeface="Times New Roman" pitchFamily="18" charset="0"/>
                  <a:cs typeface="Times New Roman" pitchFamily="18" charset="0"/>
                </a:rPr>
                <a:t>3</a:t>
              </a:r>
              <a:endParaRPr sz="3600" b="1">
                <a:solidFill>
                  <a:schemeClr val="lt1"/>
                </a:solidFill>
                <a:latin typeface="Times New Roman" pitchFamily="18" charset="0"/>
                <a:cs typeface="Times New Roman" pitchFamily="18" charset="0"/>
              </a:endParaRPr>
            </a:p>
          </p:txBody>
        </p:sp>
      </p:grpSp>
      <p:sp>
        <p:nvSpPr>
          <p:cNvPr id="3321" name="Google Shape;3321;p8"/>
          <p:cNvSpPr txBox="1"/>
          <p:nvPr/>
        </p:nvSpPr>
        <p:spPr>
          <a:xfrm>
            <a:off x="2553077" y="1232129"/>
            <a:ext cx="5469331"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i="1">
                <a:solidFill>
                  <a:schemeClr val="dk1"/>
                </a:solidFill>
                <a:latin typeface="Times New Roman" pitchFamily="18" charset="0"/>
                <a:cs typeface="Times New Roman" pitchFamily="18" charset="0"/>
              </a:rPr>
              <a:t>Mẫu:</a:t>
            </a:r>
            <a:r>
              <a:rPr lang="en-US" i="1">
                <a:latin typeface="Times New Roman" pitchFamily="18" charset="0"/>
                <a:cs typeface="Times New Roman" pitchFamily="18" charset="0"/>
              </a:rPr>
              <a:t> </a:t>
            </a:r>
            <a:r>
              <a:rPr lang="en-US" i="1" smtClean="0">
                <a:latin typeface="Times New Roman" pitchFamily="18" charset="0"/>
                <a:cs typeface="Times New Roman" pitchFamily="18" charset="0"/>
              </a:rPr>
              <a:t>                            </a:t>
            </a:r>
            <a:r>
              <a:rPr lang="en-US" sz="2800">
                <a:solidFill>
                  <a:schemeClr val="dk1"/>
                </a:solidFill>
                <a:latin typeface="Times New Roman" pitchFamily="18" charset="0"/>
                <a:cs typeface="Times New Roman" pitchFamily="18" charset="0"/>
              </a:rPr>
              <a:t>600 - 200 = ?</a:t>
            </a:r>
            <a:endParaRPr>
              <a:latin typeface="Times New Roman" pitchFamily="18" charset="0"/>
              <a:cs typeface="Times New Roman" pitchFamily="18" charset="0"/>
            </a:endParaRPr>
          </a:p>
        </p:txBody>
      </p:sp>
      <p:sp>
        <p:nvSpPr>
          <p:cNvPr id="3322" name="Google Shape;3322;p8"/>
          <p:cNvSpPr txBox="1"/>
          <p:nvPr/>
        </p:nvSpPr>
        <p:spPr>
          <a:xfrm>
            <a:off x="2020953" y="3657600"/>
            <a:ext cx="3081731"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E36C09"/>
                </a:solidFill>
                <a:latin typeface="Times New Roman" pitchFamily="18" charset="0"/>
                <a:cs typeface="Times New Roman" pitchFamily="18" charset="0"/>
              </a:rPr>
              <a:t>700 - 300 = …</a:t>
            </a:r>
            <a:endParaRPr sz="1600">
              <a:latin typeface="Times New Roman" pitchFamily="18" charset="0"/>
              <a:cs typeface="Times New Roman" pitchFamily="18" charset="0"/>
            </a:endParaRPr>
          </a:p>
        </p:txBody>
      </p:sp>
      <p:sp>
        <p:nvSpPr>
          <p:cNvPr id="3323" name="Google Shape;3323;p8"/>
          <p:cNvSpPr txBox="1"/>
          <p:nvPr/>
        </p:nvSpPr>
        <p:spPr>
          <a:xfrm>
            <a:off x="2020953" y="4457700"/>
            <a:ext cx="3081731"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E36C09"/>
                </a:solidFill>
                <a:latin typeface="Times New Roman" pitchFamily="18" charset="0"/>
                <a:cs typeface="Times New Roman" pitchFamily="18" charset="0"/>
              </a:rPr>
              <a:t>800 - 500 = …</a:t>
            </a:r>
            <a:endParaRPr sz="1600">
              <a:latin typeface="Times New Roman" pitchFamily="18" charset="0"/>
              <a:cs typeface="Times New Roman" pitchFamily="18" charset="0"/>
            </a:endParaRPr>
          </a:p>
        </p:txBody>
      </p:sp>
      <p:sp>
        <p:nvSpPr>
          <p:cNvPr id="3324" name="Google Shape;3324;p8"/>
          <p:cNvSpPr txBox="1"/>
          <p:nvPr/>
        </p:nvSpPr>
        <p:spPr>
          <a:xfrm>
            <a:off x="7202553" y="3657600"/>
            <a:ext cx="3081731"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E36C09"/>
                </a:solidFill>
                <a:latin typeface="Times New Roman" pitchFamily="18" charset="0"/>
                <a:cs typeface="Times New Roman" pitchFamily="18" charset="0"/>
              </a:rPr>
              <a:t>600 - 400 = …</a:t>
            </a:r>
            <a:endParaRPr sz="1600">
              <a:latin typeface="Times New Roman" pitchFamily="18" charset="0"/>
              <a:cs typeface="Times New Roman" pitchFamily="18" charset="0"/>
            </a:endParaRPr>
          </a:p>
        </p:txBody>
      </p:sp>
      <p:sp>
        <p:nvSpPr>
          <p:cNvPr id="3325" name="Google Shape;3325;p8"/>
          <p:cNvSpPr txBox="1"/>
          <p:nvPr/>
        </p:nvSpPr>
        <p:spPr>
          <a:xfrm>
            <a:off x="7202553" y="4457700"/>
            <a:ext cx="3081731"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E36C09"/>
                </a:solidFill>
                <a:latin typeface="Times New Roman" pitchFamily="18" charset="0"/>
                <a:cs typeface="Times New Roman" pitchFamily="18" charset="0"/>
              </a:rPr>
              <a:t>900 - 700 = …</a:t>
            </a:r>
            <a:endParaRPr sz="1600">
              <a:latin typeface="Times New Roman" pitchFamily="18" charset="0"/>
              <a:cs typeface="Times New Roman" pitchFamily="18" charset="0"/>
            </a:endParaRPr>
          </a:p>
        </p:txBody>
      </p:sp>
      <p:sp>
        <p:nvSpPr>
          <p:cNvPr id="15" name="Google Shape;3321;p8"/>
          <p:cNvSpPr txBox="1"/>
          <p:nvPr/>
        </p:nvSpPr>
        <p:spPr>
          <a:xfrm>
            <a:off x="3331560" y="1981201"/>
            <a:ext cx="1240440"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a:solidFill>
                  <a:schemeClr val="dk1"/>
                </a:solidFill>
                <a:latin typeface="Times New Roman" pitchFamily="18" charset="0"/>
                <a:cs typeface="Times New Roman" pitchFamily="18" charset="0"/>
              </a:rPr>
              <a:t>Nhẩm:</a:t>
            </a:r>
            <a:endParaRPr>
              <a:latin typeface="Times New Roman" pitchFamily="18" charset="0"/>
              <a:cs typeface="Times New Roman" pitchFamily="18" charset="0"/>
            </a:endParaRPr>
          </a:p>
        </p:txBody>
      </p:sp>
      <p:sp>
        <p:nvSpPr>
          <p:cNvPr id="16" name="Google Shape;3321;p8"/>
          <p:cNvSpPr txBox="1"/>
          <p:nvPr/>
        </p:nvSpPr>
        <p:spPr>
          <a:xfrm>
            <a:off x="4741469" y="2514601"/>
            <a:ext cx="5469331"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a:solidFill>
                  <a:schemeClr val="dk1"/>
                </a:solidFill>
                <a:latin typeface="Times New Roman" pitchFamily="18" charset="0"/>
                <a:cs typeface="Times New Roman" pitchFamily="18" charset="0"/>
              </a:rPr>
              <a:t>600   -   200  =  400</a:t>
            </a:r>
            <a:endParaRPr>
              <a:latin typeface="Times New Roman" pitchFamily="18" charset="0"/>
              <a:cs typeface="Times New Roman" pitchFamily="18" charset="0"/>
            </a:endParaRPr>
          </a:p>
        </p:txBody>
      </p:sp>
      <p:sp>
        <p:nvSpPr>
          <p:cNvPr id="3" name="Rounded Rectangle 2"/>
          <p:cNvSpPr/>
          <p:nvPr/>
        </p:nvSpPr>
        <p:spPr>
          <a:xfrm>
            <a:off x="4038603" y="3810003"/>
            <a:ext cx="999300" cy="5787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r>
              <a:rPr lang="en-US" sz="3200">
                <a:solidFill>
                  <a:srgbClr val="FF0000"/>
                </a:solidFill>
                <a:latin typeface="Times New Roman" pitchFamily="18" charset="0"/>
                <a:cs typeface="Times New Roman" pitchFamily="18" charset="0"/>
              </a:rPr>
              <a:t>400</a:t>
            </a:r>
          </a:p>
        </p:txBody>
      </p:sp>
      <p:sp>
        <p:nvSpPr>
          <p:cNvPr id="4" name="Down Arrow 3"/>
          <p:cNvSpPr/>
          <p:nvPr/>
        </p:nvSpPr>
        <p:spPr>
          <a:xfrm>
            <a:off x="4953001" y="1839253"/>
            <a:ext cx="149683" cy="218147"/>
          </a:xfrm>
          <a:prstGeom prst="down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endParaRPr lang="en-US"/>
          </a:p>
        </p:txBody>
      </p:sp>
      <p:sp>
        <p:nvSpPr>
          <p:cNvPr id="19" name="Down Arrow 18"/>
          <p:cNvSpPr/>
          <p:nvPr/>
        </p:nvSpPr>
        <p:spPr>
          <a:xfrm>
            <a:off x="5867401" y="1828801"/>
            <a:ext cx="149683" cy="218147"/>
          </a:xfrm>
          <a:prstGeom prst="down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endParaRPr lang="en-US"/>
          </a:p>
        </p:txBody>
      </p:sp>
      <p:sp>
        <p:nvSpPr>
          <p:cNvPr id="20" name="Google Shape;3321;p8"/>
          <p:cNvSpPr txBox="1"/>
          <p:nvPr/>
        </p:nvSpPr>
        <p:spPr>
          <a:xfrm>
            <a:off x="4572000" y="1981201"/>
            <a:ext cx="1143000"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a:solidFill>
                  <a:srgbClr val="002060"/>
                </a:solidFill>
                <a:latin typeface="Times New Roman" pitchFamily="18" charset="0"/>
                <a:cs typeface="Times New Roman" pitchFamily="18" charset="0"/>
              </a:rPr>
              <a:t>6 trăm</a:t>
            </a:r>
            <a:endParaRPr>
              <a:solidFill>
                <a:srgbClr val="002060"/>
              </a:solidFill>
              <a:latin typeface="Times New Roman" pitchFamily="18" charset="0"/>
              <a:cs typeface="Times New Roman" pitchFamily="18" charset="0"/>
            </a:endParaRPr>
          </a:p>
        </p:txBody>
      </p:sp>
      <p:sp>
        <p:nvSpPr>
          <p:cNvPr id="21" name="Google Shape;3321;p8"/>
          <p:cNvSpPr txBox="1"/>
          <p:nvPr/>
        </p:nvSpPr>
        <p:spPr>
          <a:xfrm>
            <a:off x="5846165" y="1981201"/>
            <a:ext cx="1392835"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a:solidFill>
                  <a:srgbClr val="002060"/>
                </a:solidFill>
                <a:latin typeface="Times New Roman" pitchFamily="18" charset="0"/>
                <a:cs typeface="Times New Roman" pitchFamily="18" charset="0"/>
              </a:rPr>
              <a:t>2 trăm</a:t>
            </a:r>
            <a:endParaRPr>
              <a:solidFill>
                <a:srgbClr val="002060"/>
              </a:solidFill>
              <a:latin typeface="Times New Roman" pitchFamily="18" charset="0"/>
              <a:cs typeface="Times New Roman" pitchFamily="18" charset="0"/>
            </a:endParaRPr>
          </a:p>
        </p:txBody>
      </p:sp>
      <p:sp>
        <p:nvSpPr>
          <p:cNvPr id="22" name="Google Shape;3321;p8"/>
          <p:cNvSpPr txBox="1"/>
          <p:nvPr/>
        </p:nvSpPr>
        <p:spPr>
          <a:xfrm>
            <a:off x="5579471" y="1803781"/>
            <a:ext cx="287935" cy="1015619"/>
          </a:xfrm>
          <a:prstGeom prst="rect">
            <a:avLst/>
          </a:prstGeom>
          <a:noFill/>
          <a:ln>
            <a:noFill/>
          </a:ln>
        </p:spPr>
        <p:txBody>
          <a:bodyPr spcFirstLastPara="1" wrap="square" lIns="91404" tIns="45698" rIns="91404" bIns="45698" anchor="t" anchorCtr="0">
            <a:spAutoFit/>
          </a:bodyPr>
          <a:lstStyle/>
          <a:p>
            <a:pPr>
              <a:lnSpc>
                <a:spcPct val="150000"/>
              </a:lnSpc>
            </a:pPr>
            <a:r>
              <a:rPr lang="en-US" sz="4000">
                <a:solidFill>
                  <a:srgbClr val="002060"/>
                </a:solidFill>
                <a:latin typeface="Times New Roman" pitchFamily="18" charset="0"/>
                <a:cs typeface="Times New Roman" pitchFamily="18" charset="0"/>
              </a:rPr>
              <a:t>-</a:t>
            </a:r>
            <a:endParaRPr sz="2000">
              <a:solidFill>
                <a:srgbClr val="002060"/>
              </a:solidFill>
              <a:latin typeface="Times New Roman" pitchFamily="18" charset="0"/>
              <a:cs typeface="Times New Roman" pitchFamily="18" charset="0"/>
            </a:endParaRPr>
          </a:p>
        </p:txBody>
      </p:sp>
      <p:sp>
        <p:nvSpPr>
          <p:cNvPr id="23" name="Google Shape;3321;p8"/>
          <p:cNvSpPr txBox="1"/>
          <p:nvPr/>
        </p:nvSpPr>
        <p:spPr>
          <a:xfrm>
            <a:off x="6858006" y="1981201"/>
            <a:ext cx="1785257"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a:solidFill>
                  <a:srgbClr val="002060"/>
                </a:solidFill>
                <a:latin typeface="Times New Roman" pitchFamily="18" charset="0"/>
                <a:cs typeface="Times New Roman" pitchFamily="18" charset="0"/>
              </a:rPr>
              <a:t>  </a:t>
            </a:r>
            <a:r>
              <a:rPr lang="en-US" sz="2800">
                <a:solidFill>
                  <a:srgbClr val="FF0000"/>
                </a:solidFill>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 </a:t>
            </a:r>
            <a:r>
              <a:rPr lang="en-US" sz="2800">
                <a:solidFill>
                  <a:srgbClr val="FF0000"/>
                </a:solidFill>
                <a:latin typeface="Times New Roman" pitchFamily="18" charset="0"/>
                <a:cs typeface="Times New Roman" pitchFamily="18" charset="0"/>
              </a:rPr>
              <a:t>   </a:t>
            </a:r>
            <a:r>
              <a:rPr lang="en-US" sz="2800">
                <a:solidFill>
                  <a:srgbClr val="002060"/>
                </a:solidFill>
                <a:latin typeface="Times New Roman" pitchFamily="18" charset="0"/>
                <a:cs typeface="Times New Roman" pitchFamily="18" charset="0"/>
              </a:rPr>
              <a:t>trăm.</a:t>
            </a:r>
            <a:endParaRPr>
              <a:solidFill>
                <a:srgbClr val="002060"/>
              </a:solidFill>
              <a:latin typeface="Times New Roman" pitchFamily="18" charset="0"/>
              <a:cs typeface="Times New Roman" pitchFamily="18" charset="0"/>
            </a:endParaRPr>
          </a:p>
        </p:txBody>
      </p:sp>
      <p:sp>
        <p:nvSpPr>
          <p:cNvPr id="24" name="Rounded Rectangle 23"/>
          <p:cNvSpPr/>
          <p:nvPr/>
        </p:nvSpPr>
        <p:spPr>
          <a:xfrm>
            <a:off x="4072351" y="4583802"/>
            <a:ext cx="999300" cy="5787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r>
              <a:rPr lang="en-US" sz="3200">
                <a:solidFill>
                  <a:srgbClr val="FF0000"/>
                </a:solidFill>
                <a:latin typeface="Times New Roman" pitchFamily="18" charset="0"/>
                <a:cs typeface="Times New Roman" pitchFamily="18" charset="0"/>
              </a:rPr>
              <a:t>300</a:t>
            </a:r>
          </a:p>
        </p:txBody>
      </p:sp>
      <p:sp>
        <p:nvSpPr>
          <p:cNvPr id="25" name="Rounded Rectangle 24"/>
          <p:cNvSpPr/>
          <p:nvPr/>
        </p:nvSpPr>
        <p:spPr>
          <a:xfrm>
            <a:off x="9211503" y="4602855"/>
            <a:ext cx="999300" cy="5787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r>
              <a:rPr lang="en-US" sz="3200">
                <a:solidFill>
                  <a:srgbClr val="FF0000"/>
                </a:solidFill>
                <a:latin typeface="Times New Roman" pitchFamily="18" charset="0"/>
                <a:cs typeface="Times New Roman" pitchFamily="18" charset="0"/>
              </a:rPr>
              <a:t>200</a:t>
            </a:r>
          </a:p>
        </p:txBody>
      </p:sp>
      <p:sp>
        <p:nvSpPr>
          <p:cNvPr id="26" name="Rounded Rectangle 25"/>
          <p:cNvSpPr/>
          <p:nvPr/>
        </p:nvSpPr>
        <p:spPr>
          <a:xfrm>
            <a:off x="9211503" y="3783703"/>
            <a:ext cx="999300" cy="5787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r>
              <a:rPr lang="en-US" sz="3200">
                <a:solidFill>
                  <a:srgbClr val="FF0000"/>
                </a:solidFill>
                <a:latin typeface="Times New Roman" pitchFamily="18" charset="0"/>
                <a:cs typeface="Times New Roman" pitchFamily="18" charset="0"/>
              </a:rPr>
              <a:t>200</a:t>
            </a:r>
          </a:p>
        </p:txBody>
      </p:sp>
      <p:sp>
        <p:nvSpPr>
          <p:cNvPr id="27" name="Google Shape;3321;p8"/>
          <p:cNvSpPr txBox="1"/>
          <p:nvPr/>
        </p:nvSpPr>
        <p:spPr>
          <a:xfrm>
            <a:off x="4572000" y="1981201"/>
            <a:ext cx="381000"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b="1">
                <a:solidFill>
                  <a:srgbClr val="FF0000"/>
                </a:solidFill>
                <a:latin typeface="Times New Roman" pitchFamily="18" charset="0"/>
                <a:cs typeface="Times New Roman" pitchFamily="18" charset="0"/>
              </a:rPr>
              <a:t>6</a:t>
            </a:r>
            <a:endParaRPr b="1">
              <a:solidFill>
                <a:srgbClr val="FF0000"/>
              </a:solidFill>
              <a:latin typeface="Times New Roman" pitchFamily="18" charset="0"/>
              <a:cs typeface="Times New Roman" pitchFamily="18" charset="0"/>
            </a:endParaRPr>
          </a:p>
        </p:txBody>
      </p:sp>
      <p:sp>
        <p:nvSpPr>
          <p:cNvPr id="28" name="Google Shape;3321;p8"/>
          <p:cNvSpPr txBox="1"/>
          <p:nvPr/>
        </p:nvSpPr>
        <p:spPr>
          <a:xfrm>
            <a:off x="5848084" y="1981201"/>
            <a:ext cx="552717"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b="1">
                <a:solidFill>
                  <a:srgbClr val="FF0000"/>
                </a:solidFill>
                <a:latin typeface="Times New Roman" pitchFamily="18" charset="0"/>
                <a:cs typeface="Times New Roman" pitchFamily="18" charset="0"/>
              </a:rPr>
              <a:t>2</a:t>
            </a:r>
            <a:endParaRPr b="1">
              <a:solidFill>
                <a:srgbClr val="FF0000"/>
              </a:solidFill>
              <a:latin typeface="Times New Roman" pitchFamily="18" charset="0"/>
              <a:cs typeface="Times New Roman" pitchFamily="18" charset="0"/>
            </a:endParaRPr>
          </a:p>
        </p:txBody>
      </p:sp>
      <p:sp>
        <p:nvSpPr>
          <p:cNvPr id="29" name="Google Shape;3321;p8"/>
          <p:cNvSpPr txBox="1"/>
          <p:nvPr/>
        </p:nvSpPr>
        <p:spPr>
          <a:xfrm>
            <a:off x="7239001" y="1981201"/>
            <a:ext cx="427635"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b="1">
                <a:solidFill>
                  <a:srgbClr val="FF0000"/>
                </a:solidFill>
                <a:latin typeface="Times New Roman" pitchFamily="18" charset="0"/>
                <a:cs typeface="Times New Roman" pitchFamily="18" charset="0"/>
              </a:rPr>
              <a:t>4</a:t>
            </a:r>
            <a:endParaRPr b="1">
              <a:solidFill>
                <a:srgbClr val="FF0000"/>
              </a:solidFill>
              <a:latin typeface="Times New Roman" pitchFamily="18" charset="0"/>
              <a:cs typeface="Times New Roman" pitchFamily="18" charset="0"/>
            </a:endParaRPr>
          </a:p>
        </p:txBody>
      </p:sp>
      <p:sp>
        <p:nvSpPr>
          <p:cNvPr id="30" name="Google Shape;3321;p8"/>
          <p:cNvSpPr txBox="1"/>
          <p:nvPr/>
        </p:nvSpPr>
        <p:spPr>
          <a:xfrm>
            <a:off x="6879772" y="1995689"/>
            <a:ext cx="587829"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a:solidFill>
                  <a:srgbClr val="002060"/>
                </a:solidFill>
                <a:latin typeface="Times New Roman" pitchFamily="18" charset="0"/>
                <a:cs typeface="Times New Roman" pitchFamily="18" charset="0"/>
              </a:rPr>
              <a:t>=</a:t>
            </a:r>
            <a:r>
              <a:rPr lang="en-US" sz="2800">
                <a:solidFill>
                  <a:srgbClr val="FF0000"/>
                </a:solidFill>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 </a:t>
            </a:r>
            <a:r>
              <a:rPr lang="en-US" sz="2800">
                <a:solidFill>
                  <a:srgbClr val="FF0000"/>
                </a:solidFill>
                <a:latin typeface="Times New Roman" pitchFamily="18" charset="0"/>
                <a:cs typeface="Times New Roman" pitchFamily="18" charset="0"/>
              </a:rPr>
              <a:t> </a:t>
            </a:r>
            <a:endParaRPr>
              <a:solidFill>
                <a:srgbClr val="002060"/>
              </a:solidFill>
              <a:latin typeface="Times New Roman" pitchFamily="18" charset="0"/>
              <a:cs typeface="Times New Roman" pitchFamily="18" charset="0"/>
            </a:endParaRPr>
          </a:p>
        </p:txBody>
      </p:sp>
      <p:cxnSp>
        <p:nvCxnSpPr>
          <p:cNvPr id="31" name="Straight Connector 30"/>
          <p:cNvCxnSpPr/>
          <p:nvPr/>
        </p:nvCxnSpPr>
        <p:spPr>
          <a:xfrm>
            <a:off x="1646685" y="1143000"/>
            <a:ext cx="1684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8"/>
                                        </p:tgtEl>
                                        <p:attrNameLst>
                                          <p:attrName>style.visibility</p:attrName>
                                        </p:attrNameLst>
                                      </p:cBhvr>
                                      <p:to>
                                        <p:strVal val="visible"/>
                                      </p:to>
                                    </p:set>
                                    <p:animEffect transition="in" filter="fade">
                                      <p:cBhvr>
                                        <p:cTn id="7" dur="500"/>
                                        <p:tgtEl>
                                          <p:spTgt spid="33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21"/>
                                        </p:tgtEl>
                                        <p:attrNameLst>
                                          <p:attrName>style.visibility</p:attrName>
                                        </p:attrNameLst>
                                      </p:cBhvr>
                                      <p:to>
                                        <p:strVal val="visible"/>
                                      </p:to>
                                    </p:set>
                                    <p:animEffect transition="in" filter="fade">
                                      <p:cBhvr>
                                        <p:cTn id="17" dur="500"/>
                                        <p:tgtEl>
                                          <p:spTgt spid="33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322"/>
                                        </p:tgtEl>
                                        <p:attrNameLst>
                                          <p:attrName>style.visibility</p:attrName>
                                        </p:attrNameLst>
                                      </p:cBhvr>
                                      <p:to>
                                        <p:strVal val="visible"/>
                                      </p:to>
                                    </p:set>
                                    <p:animEffect transition="in" filter="fade">
                                      <p:cBhvr>
                                        <p:cTn id="74" dur="500"/>
                                        <p:tgtEl>
                                          <p:spTgt spid="3322"/>
                                        </p:tgtEl>
                                      </p:cBhvr>
                                    </p:animEffect>
                                  </p:childTnLst>
                                </p:cTn>
                              </p:par>
                              <p:par>
                                <p:cTn id="75" presetID="10" presetClass="entr" presetSubtype="0" fill="hold" nodeType="withEffect">
                                  <p:stCondLst>
                                    <p:cond delay="0"/>
                                  </p:stCondLst>
                                  <p:childTnLst>
                                    <p:set>
                                      <p:cBhvr>
                                        <p:cTn id="76" dur="1" fill="hold">
                                          <p:stCondLst>
                                            <p:cond delay="0"/>
                                          </p:stCondLst>
                                        </p:cTn>
                                        <p:tgtEl>
                                          <p:spTgt spid="3323"/>
                                        </p:tgtEl>
                                        <p:attrNameLst>
                                          <p:attrName>style.visibility</p:attrName>
                                        </p:attrNameLst>
                                      </p:cBhvr>
                                      <p:to>
                                        <p:strVal val="visible"/>
                                      </p:to>
                                    </p:set>
                                    <p:animEffect transition="in" filter="fade">
                                      <p:cBhvr>
                                        <p:cTn id="77" dur="500"/>
                                        <p:tgtEl>
                                          <p:spTgt spid="3323"/>
                                        </p:tgtEl>
                                      </p:cBhvr>
                                    </p:animEffect>
                                  </p:childTnLst>
                                </p:cTn>
                              </p:par>
                              <p:par>
                                <p:cTn id="78" presetID="10" presetClass="entr" presetSubtype="0" fill="hold" nodeType="withEffect">
                                  <p:stCondLst>
                                    <p:cond delay="0"/>
                                  </p:stCondLst>
                                  <p:childTnLst>
                                    <p:set>
                                      <p:cBhvr>
                                        <p:cTn id="79" dur="1" fill="hold">
                                          <p:stCondLst>
                                            <p:cond delay="0"/>
                                          </p:stCondLst>
                                        </p:cTn>
                                        <p:tgtEl>
                                          <p:spTgt spid="3324"/>
                                        </p:tgtEl>
                                        <p:attrNameLst>
                                          <p:attrName>style.visibility</p:attrName>
                                        </p:attrNameLst>
                                      </p:cBhvr>
                                      <p:to>
                                        <p:strVal val="visible"/>
                                      </p:to>
                                    </p:set>
                                    <p:animEffect transition="in" filter="fade">
                                      <p:cBhvr>
                                        <p:cTn id="80" dur="500"/>
                                        <p:tgtEl>
                                          <p:spTgt spid="3324"/>
                                        </p:tgtEl>
                                      </p:cBhvr>
                                    </p:animEffect>
                                  </p:childTnLst>
                                </p:cTn>
                              </p:par>
                              <p:par>
                                <p:cTn id="81" presetID="10" presetClass="entr" presetSubtype="0" fill="hold" nodeType="withEffect">
                                  <p:stCondLst>
                                    <p:cond delay="0"/>
                                  </p:stCondLst>
                                  <p:childTnLst>
                                    <p:set>
                                      <p:cBhvr>
                                        <p:cTn id="82" dur="1" fill="hold">
                                          <p:stCondLst>
                                            <p:cond delay="0"/>
                                          </p:stCondLst>
                                        </p:cTn>
                                        <p:tgtEl>
                                          <p:spTgt spid="3325"/>
                                        </p:tgtEl>
                                        <p:attrNameLst>
                                          <p:attrName>style.visibility</p:attrName>
                                        </p:attrNameLst>
                                      </p:cBhvr>
                                      <p:to>
                                        <p:strVal val="visible"/>
                                      </p:to>
                                    </p:set>
                                    <p:animEffect transition="in" filter="fade">
                                      <p:cBhvr>
                                        <p:cTn id="83" dur="500"/>
                                        <p:tgtEl>
                                          <p:spTgt spid="3325"/>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grpId="0" nodeType="click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circle(in)">
                                      <p:cBhvr>
                                        <p:cTn id="88" dur="2000"/>
                                        <p:tgtEl>
                                          <p:spTgt spid="3"/>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circle(in)">
                                      <p:cBhvr>
                                        <p:cTn id="93" dur="2000"/>
                                        <p:tgtEl>
                                          <p:spTgt spid="24"/>
                                        </p:tgtEl>
                                      </p:cBhvr>
                                    </p:animEffect>
                                  </p:childTnLst>
                                </p:cTn>
                              </p:par>
                            </p:childTnLst>
                          </p:cTn>
                        </p:par>
                      </p:childTnLst>
                    </p:cTn>
                  </p:par>
                  <p:par>
                    <p:cTn id="94" fill="hold">
                      <p:stCondLst>
                        <p:cond delay="indefinite"/>
                      </p:stCondLst>
                      <p:childTnLst>
                        <p:par>
                          <p:cTn id="95" fill="hold">
                            <p:stCondLst>
                              <p:cond delay="0"/>
                            </p:stCondLst>
                            <p:childTnLst>
                              <p:par>
                                <p:cTn id="96" presetID="6" presetClass="entr" presetSubtype="16" fill="hold" grpId="0" nodeType="click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circle(in)">
                                      <p:cBhvr>
                                        <p:cTn id="98" dur="2000"/>
                                        <p:tgtEl>
                                          <p:spTgt spid="26"/>
                                        </p:tgtEl>
                                      </p:cBhvr>
                                    </p:animEffect>
                                  </p:childTnLst>
                                </p:cTn>
                              </p:par>
                            </p:childTnLst>
                          </p:cTn>
                        </p:par>
                      </p:childTnLst>
                    </p:cTn>
                  </p:par>
                  <p:par>
                    <p:cTn id="99" fill="hold">
                      <p:stCondLst>
                        <p:cond delay="indefinite"/>
                      </p:stCondLst>
                      <p:childTnLst>
                        <p:par>
                          <p:cTn id="100" fill="hold">
                            <p:stCondLst>
                              <p:cond delay="0"/>
                            </p:stCondLst>
                            <p:childTnLst>
                              <p:par>
                                <p:cTn id="101" presetID="6" presetClass="entr" presetSubtype="16"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circle(in)">
                                      <p:cBhvr>
                                        <p:cTn id="10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9" grpId="0" animBg="1"/>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33"/>
        <p:cNvGrpSpPr/>
        <p:nvPr/>
      </p:nvGrpSpPr>
      <p:grpSpPr>
        <a:xfrm>
          <a:off x="0" y="0"/>
          <a:ext cx="0" cy="0"/>
          <a:chOff x="0" y="0"/>
          <a:chExt cx="0" cy="0"/>
        </a:xfrm>
      </p:grpSpPr>
      <p:sp>
        <p:nvSpPr>
          <p:cNvPr id="7" name="Rounded Rectangle 6"/>
          <p:cNvSpPr/>
          <p:nvPr/>
        </p:nvSpPr>
        <p:spPr>
          <a:xfrm>
            <a:off x="304800" y="152407"/>
            <a:ext cx="11734800" cy="64933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nSpc>
                <a:spcPct val="150000"/>
              </a:lnSpc>
            </a:pPr>
            <a:endParaRPr lang="vi-VN">
              <a:latin typeface="Times New Roman" pitchFamily="18" charset="0"/>
              <a:cs typeface="Times New Roman" pitchFamily="18" charset="0"/>
            </a:endParaRPr>
          </a:p>
        </p:txBody>
      </p:sp>
      <p:grpSp>
        <p:nvGrpSpPr>
          <p:cNvPr id="3334" name="Google Shape;3334;p9"/>
          <p:cNvGrpSpPr/>
          <p:nvPr/>
        </p:nvGrpSpPr>
        <p:grpSpPr>
          <a:xfrm>
            <a:off x="685800" y="228600"/>
            <a:ext cx="10515600" cy="1971512"/>
            <a:chOff x="1296327" y="1567956"/>
            <a:chExt cx="10515599" cy="1971512"/>
          </a:xfrm>
        </p:grpSpPr>
        <p:sp>
          <p:nvSpPr>
            <p:cNvPr id="3335" name="Google Shape;3335;p9"/>
            <p:cNvSpPr txBox="1"/>
            <p:nvPr/>
          </p:nvSpPr>
          <p:spPr>
            <a:xfrm>
              <a:off x="1866915" y="1567956"/>
              <a:ext cx="9945011" cy="1971512"/>
            </a:xfrm>
            <a:prstGeom prst="rect">
              <a:avLst/>
            </a:prstGeom>
            <a:noFill/>
            <a:ln>
              <a:noFill/>
            </a:ln>
          </p:spPr>
          <p:txBody>
            <a:bodyPr spcFirstLastPara="1" wrap="square" lIns="91425" tIns="45700" rIns="91425" bIns="45700" anchor="t" anchorCtr="0">
              <a:spAutoFit/>
            </a:bodyPr>
            <a:lstStyle/>
            <a:p>
              <a:pPr>
                <a:lnSpc>
                  <a:spcPct val="142857"/>
                </a:lnSpc>
              </a:pPr>
              <a:r>
                <a:rPr lang="en-US" sz="2800">
                  <a:solidFill>
                    <a:schemeClr val="dk1"/>
                  </a:solidFill>
                  <a:latin typeface="Times New Roman" pitchFamily="18" charset="0"/>
                  <a:cs typeface="Times New Roman" pitchFamily="18" charset="0"/>
                </a:rPr>
                <a:t>Bác Sơn thu hoạch được 580 kg thóc nếp. Bác hùng thu hoạch được ít hơn bác Sơn 40 kg thóc nếp. Hỏi bác Hùng thu hoạch được bao nhiêu ki-lô-gam thóc nếp?</a:t>
              </a:r>
              <a:endParaRPr>
                <a:latin typeface="Times New Roman" pitchFamily="18" charset="0"/>
                <a:cs typeface="Times New Roman" pitchFamily="18" charset="0"/>
              </a:endParaRPr>
            </a:p>
          </p:txBody>
        </p:sp>
        <p:sp>
          <p:nvSpPr>
            <p:cNvPr id="3336" name="Google Shape;3336;p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3600" b="1">
                  <a:solidFill>
                    <a:schemeClr val="lt1"/>
                  </a:solidFill>
                  <a:latin typeface="Times New Roman" pitchFamily="18" charset="0"/>
                  <a:cs typeface="Times New Roman" pitchFamily="18" charset="0"/>
                </a:rPr>
                <a:t>4</a:t>
              </a:r>
              <a:endParaRPr sz="3600" b="1">
                <a:solidFill>
                  <a:schemeClr val="lt1"/>
                </a:solidFill>
                <a:latin typeface="Times New Roman" pitchFamily="18" charset="0"/>
                <a:cs typeface="Times New Roman" pitchFamily="18" charset="0"/>
              </a:endParaRPr>
            </a:p>
          </p:txBody>
        </p:sp>
      </p:grpSp>
      <p:sp>
        <p:nvSpPr>
          <p:cNvPr id="3337" name="Google Shape;3337;p9"/>
          <p:cNvSpPr txBox="1"/>
          <p:nvPr/>
        </p:nvSpPr>
        <p:spPr>
          <a:xfrm>
            <a:off x="252031" y="2624707"/>
            <a:ext cx="4167575" cy="2204919"/>
          </a:xfrm>
          <a:prstGeom prst="rect">
            <a:avLst/>
          </a:prstGeom>
          <a:noFill/>
          <a:ln>
            <a:noFill/>
          </a:ln>
        </p:spPr>
        <p:txBody>
          <a:bodyPr spcFirstLastPara="1" wrap="square" lIns="91404" tIns="45698" rIns="91404" bIns="45698" anchor="t" anchorCtr="0">
            <a:spAutoFit/>
          </a:bodyPr>
          <a:lstStyle/>
          <a:p>
            <a:pPr algn="ctr">
              <a:lnSpc>
                <a:spcPct val="142857"/>
              </a:lnSpc>
            </a:pPr>
            <a:r>
              <a:rPr lang="en-US" sz="2400">
                <a:solidFill>
                  <a:schemeClr val="dk1"/>
                </a:solidFill>
                <a:latin typeface="Times New Roman" pitchFamily="18" charset="0"/>
                <a:cs typeface="Times New Roman" pitchFamily="18" charset="0"/>
              </a:rPr>
              <a:t>Tóm tắt:</a:t>
            </a:r>
            <a:endParaRPr>
              <a:latin typeface="Times New Roman" pitchFamily="18" charset="0"/>
              <a:cs typeface="Times New Roman" pitchFamily="18" charset="0"/>
            </a:endParaRPr>
          </a:p>
          <a:p>
            <a:pPr>
              <a:lnSpc>
                <a:spcPct val="142857"/>
              </a:lnSpc>
            </a:pPr>
            <a:r>
              <a:rPr lang="en-US" sz="2400">
                <a:solidFill>
                  <a:schemeClr val="dk1"/>
                </a:solidFill>
                <a:latin typeface="Times New Roman" pitchFamily="18" charset="0"/>
                <a:cs typeface="Times New Roman" pitchFamily="18" charset="0"/>
              </a:rPr>
              <a:t>Bác Sơn             : 580 kg</a:t>
            </a:r>
            <a:endParaRPr>
              <a:latin typeface="Times New Roman" pitchFamily="18" charset="0"/>
              <a:cs typeface="Times New Roman" pitchFamily="18" charset="0"/>
            </a:endParaRPr>
          </a:p>
          <a:p>
            <a:pPr>
              <a:lnSpc>
                <a:spcPct val="142857"/>
              </a:lnSpc>
            </a:pPr>
            <a:r>
              <a:rPr lang="en-US" sz="2400">
                <a:solidFill>
                  <a:schemeClr val="dk1"/>
                </a:solidFill>
                <a:latin typeface="Times New Roman" pitchFamily="18" charset="0"/>
                <a:cs typeface="Times New Roman" pitchFamily="18" charset="0"/>
              </a:rPr>
              <a:t>Bác Hùng ít hơn:   40kg</a:t>
            </a:r>
            <a:endParaRPr>
              <a:latin typeface="Times New Roman" pitchFamily="18" charset="0"/>
              <a:cs typeface="Times New Roman" pitchFamily="18" charset="0"/>
            </a:endParaRPr>
          </a:p>
          <a:p>
            <a:pPr>
              <a:lnSpc>
                <a:spcPct val="142857"/>
              </a:lnSpc>
            </a:pPr>
            <a:r>
              <a:rPr lang="en-US" sz="2400">
                <a:solidFill>
                  <a:schemeClr val="dk1"/>
                </a:solidFill>
                <a:latin typeface="Times New Roman" pitchFamily="18" charset="0"/>
                <a:cs typeface="Times New Roman" pitchFamily="18" charset="0"/>
              </a:rPr>
              <a:t>Bác Hùng           : … kg?</a:t>
            </a:r>
            <a:endParaRPr>
              <a:latin typeface="Times New Roman" pitchFamily="18" charset="0"/>
              <a:cs typeface="Times New Roman" pitchFamily="18" charset="0"/>
            </a:endParaRPr>
          </a:p>
        </p:txBody>
      </p:sp>
      <p:grpSp>
        <p:nvGrpSpPr>
          <p:cNvPr id="8" name="Group 7"/>
          <p:cNvGrpSpPr/>
          <p:nvPr/>
        </p:nvGrpSpPr>
        <p:grpSpPr>
          <a:xfrm>
            <a:off x="3733801" y="2374304"/>
            <a:ext cx="8269515" cy="3429000"/>
            <a:chOff x="1230914" y="2751410"/>
            <a:chExt cx="10214539" cy="3328319"/>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914" y="2751410"/>
              <a:ext cx="10214539" cy="3328319"/>
            </a:xfrm>
            <a:prstGeom prst="rect">
              <a:avLst/>
            </a:prstGeom>
          </p:spPr>
        </p:pic>
        <p:cxnSp>
          <p:nvCxnSpPr>
            <p:cNvPr id="10" name="Straight Connector 9"/>
            <p:cNvCxnSpPr/>
            <p:nvPr/>
          </p:nvCxnSpPr>
          <p:spPr>
            <a:xfrm>
              <a:off x="1230914" y="2760904"/>
              <a:ext cx="0" cy="33188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338" name="Google Shape;3338;p9"/>
          <p:cNvSpPr txBox="1"/>
          <p:nvPr/>
        </p:nvSpPr>
        <p:spPr>
          <a:xfrm>
            <a:off x="3216735" y="4537544"/>
            <a:ext cx="8365671" cy="796456"/>
          </a:xfrm>
          <a:prstGeom prst="rect">
            <a:avLst/>
          </a:prstGeom>
          <a:noFill/>
          <a:ln>
            <a:noFill/>
          </a:ln>
        </p:spPr>
        <p:txBody>
          <a:bodyPr spcFirstLastPara="1" wrap="square" lIns="91404" tIns="45698" rIns="91404" bIns="45698" anchor="t" anchorCtr="0">
            <a:spAutoFit/>
          </a:bodyPr>
          <a:lstStyle/>
          <a:p>
            <a:pPr algn="ctr">
              <a:lnSpc>
                <a:spcPct val="142857"/>
              </a:lnSpc>
            </a:pPr>
            <a:r>
              <a:rPr lang="en-US" sz="3200" b="1">
                <a:solidFill>
                  <a:srgbClr val="FF0000"/>
                </a:solidFill>
                <a:latin typeface="HP001 4 hàng" pitchFamily="34" charset="0"/>
                <a:cs typeface="Times New Roman" pitchFamily="18" charset="0"/>
              </a:rPr>
              <a:t>580 – 40 = 540 (kg)</a:t>
            </a:r>
            <a:endParaRPr sz="1600" b="1">
              <a:solidFill>
                <a:srgbClr val="FF0000"/>
              </a:solidFill>
              <a:latin typeface="HP001 4 hàng" pitchFamily="34" charset="0"/>
              <a:cs typeface="Times New Roman" pitchFamily="18" charset="0"/>
            </a:endParaRPr>
          </a:p>
        </p:txBody>
      </p:sp>
      <p:sp>
        <p:nvSpPr>
          <p:cNvPr id="11" name="Google Shape;3338;p9"/>
          <p:cNvSpPr txBox="1"/>
          <p:nvPr/>
        </p:nvSpPr>
        <p:spPr>
          <a:xfrm>
            <a:off x="6027965" y="2556344"/>
            <a:ext cx="2506435" cy="796456"/>
          </a:xfrm>
          <a:prstGeom prst="rect">
            <a:avLst/>
          </a:prstGeom>
          <a:noFill/>
          <a:ln>
            <a:noFill/>
          </a:ln>
        </p:spPr>
        <p:txBody>
          <a:bodyPr spcFirstLastPara="1" wrap="square" lIns="91404" tIns="45698" rIns="91404" bIns="45698" anchor="t" anchorCtr="0">
            <a:spAutoFit/>
          </a:bodyPr>
          <a:lstStyle/>
          <a:p>
            <a:pPr algn="ctr">
              <a:lnSpc>
                <a:spcPct val="142857"/>
              </a:lnSpc>
            </a:pPr>
            <a:r>
              <a:rPr lang="en-US" sz="3200" b="1">
                <a:solidFill>
                  <a:srgbClr val="FF0000"/>
                </a:solidFill>
                <a:latin typeface="HP001 4 hàng" pitchFamily="34" charset="0"/>
                <a:cs typeface="Times New Roman" pitchFamily="18" charset="0"/>
              </a:rPr>
              <a:t>  Bài giải</a:t>
            </a:r>
            <a:endParaRPr sz="3200" b="1">
              <a:solidFill>
                <a:srgbClr val="FF0000"/>
              </a:solidFill>
              <a:latin typeface="HP001 4 hàng" pitchFamily="34" charset="0"/>
              <a:cs typeface="Times New Roman" pitchFamily="18" charset="0"/>
            </a:endParaRPr>
          </a:p>
        </p:txBody>
      </p:sp>
      <p:sp>
        <p:nvSpPr>
          <p:cNvPr id="12" name="Google Shape;3338;p9"/>
          <p:cNvSpPr txBox="1"/>
          <p:nvPr/>
        </p:nvSpPr>
        <p:spPr>
          <a:xfrm>
            <a:off x="4207335" y="3200400"/>
            <a:ext cx="8365671" cy="796456"/>
          </a:xfrm>
          <a:prstGeom prst="rect">
            <a:avLst/>
          </a:prstGeom>
          <a:noFill/>
          <a:ln>
            <a:noFill/>
          </a:ln>
        </p:spPr>
        <p:txBody>
          <a:bodyPr spcFirstLastPara="1" wrap="square" lIns="91404" tIns="45698" rIns="91404" bIns="45698" anchor="t" anchorCtr="0">
            <a:spAutoFit/>
          </a:bodyPr>
          <a:lstStyle/>
          <a:p>
            <a:pPr>
              <a:lnSpc>
                <a:spcPct val="142857"/>
              </a:lnSpc>
            </a:pPr>
            <a:r>
              <a:rPr lang="en-US" sz="3200" b="1" dirty="0" err="1">
                <a:solidFill>
                  <a:srgbClr val="FF0000"/>
                </a:solidFill>
                <a:latin typeface="HP001 4 hàng" pitchFamily="34" charset="0"/>
                <a:cs typeface="Times New Roman" pitchFamily="18" charset="0"/>
              </a:rPr>
              <a:t>Bác</a:t>
            </a:r>
            <a:r>
              <a:rPr lang="en-US" sz="3200" b="1" dirty="0">
                <a:solidFill>
                  <a:srgbClr val="FF0000"/>
                </a:solidFill>
                <a:latin typeface="HP001 4 hàng" pitchFamily="34" charset="0"/>
                <a:cs typeface="Times New Roman" pitchFamily="18" charset="0"/>
              </a:rPr>
              <a:t> </a:t>
            </a:r>
            <a:r>
              <a:rPr lang="en-US" sz="3200" b="1" dirty="0" err="1">
                <a:solidFill>
                  <a:srgbClr val="FF0000"/>
                </a:solidFill>
                <a:latin typeface="HP001 4 hàng" pitchFamily="34" charset="0"/>
                <a:cs typeface="Times New Roman" pitchFamily="18" charset="0"/>
              </a:rPr>
              <a:t>Hùng</a:t>
            </a:r>
            <a:r>
              <a:rPr lang="en-US" sz="3200" b="1" dirty="0">
                <a:solidFill>
                  <a:srgbClr val="FF0000"/>
                </a:solidFill>
                <a:latin typeface="HP001 4 hàng" pitchFamily="34" charset="0"/>
                <a:cs typeface="Times New Roman" pitchFamily="18" charset="0"/>
              </a:rPr>
              <a:t> </a:t>
            </a:r>
            <a:r>
              <a:rPr lang="en-US" sz="3200" b="1" dirty="0" err="1">
                <a:solidFill>
                  <a:srgbClr val="FF0000"/>
                </a:solidFill>
                <a:latin typeface="HP001 4 hàng" pitchFamily="34" charset="0"/>
                <a:cs typeface="Times New Roman" pitchFamily="18" charset="0"/>
              </a:rPr>
              <a:t>thu</a:t>
            </a:r>
            <a:r>
              <a:rPr lang="en-US" sz="3200" b="1" dirty="0">
                <a:solidFill>
                  <a:srgbClr val="FF0000"/>
                </a:solidFill>
                <a:latin typeface="HP001 4 hàng" pitchFamily="34" charset="0"/>
                <a:cs typeface="Times New Roman" pitchFamily="18" charset="0"/>
              </a:rPr>
              <a:t> </a:t>
            </a:r>
            <a:r>
              <a:rPr lang="en-US" sz="3200" b="1" dirty="0" err="1">
                <a:solidFill>
                  <a:srgbClr val="FF0000"/>
                </a:solidFill>
                <a:latin typeface="HP001 4 hàng" pitchFamily="34" charset="0"/>
                <a:cs typeface="Times New Roman" pitchFamily="18" charset="0"/>
              </a:rPr>
              <a:t>hoạch</a:t>
            </a:r>
            <a:r>
              <a:rPr lang="en-US" sz="3200" b="1" dirty="0">
                <a:solidFill>
                  <a:srgbClr val="FF0000"/>
                </a:solidFill>
                <a:latin typeface="HP001 4 hàng" pitchFamily="34" charset="0"/>
                <a:cs typeface="Times New Roman" pitchFamily="18" charset="0"/>
              </a:rPr>
              <a:t> </a:t>
            </a:r>
            <a:r>
              <a:rPr lang="en-US" sz="3200" b="1" dirty="0" err="1">
                <a:solidFill>
                  <a:srgbClr val="FF0000"/>
                </a:solidFill>
                <a:latin typeface="HP001 4 hàng" pitchFamily="34" charset="0"/>
                <a:cs typeface="Times New Roman" pitchFamily="18" charset="0"/>
              </a:rPr>
              <a:t>được</a:t>
            </a:r>
            <a:r>
              <a:rPr lang="en-US" sz="3200" b="1" dirty="0">
                <a:solidFill>
                  <a:srgbClr val="FF0000"/>
                </a:solidFill>
                <a:latin typeface="HP001 4 hàng" pitchFamily="34" charset="0"/>
                <a:cs typeface="Times New Roman" pitchFamily="18" charset="0"/>
              </a:rPr>
              <a:t> </a:t>
            </a:r>
            <a:r>
              <a:rPr lang="en-US" sz="3200" b="1" dirty="0" err="1">
                <a:solidFill>
                  <a:srgbClr val="FF0000"/>
                </a:solidFill>
                <a:latin typeface="HP001 4 hàng" pitchFamily="34" charset="0"/>
                <a:cs typeface="Times New Roman" pitchFamily="18" charset="0"/>
              </a:rPr>
              <a:t>số</a:t>
            </a:r>
            <a:r>
              <a:rPr lang="en-US" sz="3200" b="1" dirty="0">
                <a:solidFill>
                  <a:srgbClr val="FF0000"/>
                </a:solidFill>
                <a:latin typeface="HP001 4 hàng" pitchFamily="34" charset="0"/>
                <a:cs typeface="Times New Roman" pitchFamily="18" charset="0"/>
              </a:rPr>
              <a:t> </a:t>
            </a:r>
            <a:r>
              <a:rPr lang="en-US" sz="3200" b="1" dirty="0" err="1">
                <a:solidFill>
                  <a:srgbClr val="FF0000"/>
                </a:solidFill>
                <a:latin typeface="HP001 4 hàng" pitchFamily="34" charset="0"/>
                <a:cs typeface="Times New Roman" pitchFamily="18" charset="0"/>
              </a:rPr>
              <a:t>ki</a:t>
            </a:r>
            <a:r>
              <a:rPr lang="en-US" sz="3200" b="1" dirty="0">
                <a:solidFill>
                  <a:srgbClr val="FF0000"/>
                </a:solidFill>
                <a:latin typeface="HP001 4 hàng" pitchFamily="34" charset="0"/>
                <a:cs typeface="Times New Roman" pitchFamily="18" charset="0"/>
              </a:rPr>
              <a:t>-</a:t>
            </a:r>
            <a:r>
              <a:rPr lang="en-US" sz="3200" b="1" dirty="0" err="1">
                <a:solidFill>
                  <a:srgbClr val="FF0000"/>
                </a:solidFill>
                <a:latin typeface="HP001 4 hàng" pitchFamily="34" charset="0"/>
                <a:cs typeface="Times New Roman" pitchFamily="18" charset="0"/>
              </a:rPr>
              <a:t>lô</a:t>
            </a:r>
            <a:r>
              <a:rPr lang="en-US" sz="3200" b="1" dirty="0">
                <a:solidFill>
                  <a:srgbClr val="FF0000"/>
                </a:solidFill>
                <a:latin typeface="HP001 4 hàng" pitchFamily="34" charset="0"/>
                <a:cs typeface="Times New Roman" pitchFamily="18" charset="0"/>
              </a:rPr>
              <a:t>-gam</a:t>
            </a:r>
            <a:endParaRPr sz="1600" b="1" dirty="0">
              <a:solidFill>
                <a:srgbClr val="FF0000"/>
              </a:solidFill>
              <a:latin typeface="HP001 4 hàng" pitchFamily="34" charset="0"/>
              <a:cs typeface="Times New Roman" pitchFamily="18" charset="0"/>
            </a:endParaRPr>
          </a:p>
        </p:txBody>
      </p:sp>
      <p:sp>
        <p:nvSpPr>
          <p:cNvPr id="13" name="Google Shape;3338;p9"/>
          <p:cNvSpPr txBox="1"/>
          <p:nvPr/>
        </p:nvSpPr>
        <p:spPr>
          <a:xfrm>
            <a:off x="5274135" y="5223344"/>
            <a:ext cx="8365671" cy="796456"/>
          </a:xfrm>
          <a:prstGeom prst="rect">
            <a:avLst/>
          </a:prstGeom>
          <a:noFill/>
          <a:ln>
            <a:noFill/>
          </a:ln>
        </p:spPr>
        <p:txBody>
          <a:bodyPr spcFirstLastPara="1" wrap="square" lIns="91404" tIns="45698" rIns="91404" bIns="45698" anchor="t" anchorCtr="0">
            <a:spAutoFit/>
          </a:bodyPr>
          <a:lstStyle/>
          <a:p>
            <a:pPr algn="ctr">
              <a:lnSpc>
                <a:spcPct val="142857"/>
              </a:lnSpc>
            </a:pPr>
            <a:r>
              <a:rPr lang="en-US" sz="3200" b="1">
                <a:solidFill>
                  <a:srgbClr val="FF0000"/>
                </a:solidFill>
                <a:latin typeface="HP001 4 hàng" pitchFamily="34" charset="0"/>
                <a:cs typeface="Times New Roman" pitchFamily="18" charset="0"/>
              </a:rPr>
              <a:t>Đáp số: 540 kg thŉ nếp.</a:t>
            </a:r>
            <a:endParaRPr sz="3200" b="1">
              <a:solidFill>
                <a:srgbClr val="FF0000"/>
              </a:solidFill>
              <a:latin typeface="HP001 4 hàng" pitchFamily="34" charset="0"/>
              <a:cs typeface="Times New Roman" pitchFamily="18" charset="0"/>
            </a:endParaRPr>
          </a:p>
        </p:txBody>
      </p:sp>
      <p:sp>
        <p:nvSpPr>
          <p:cNvPr id="14" name="Google Shape;3338;p9"/>
          <p:cNvSpPr txBox="1"/>
          <p:nvPr/>
        </p:nvSpPr>
        <p:spPr>
          <a:xfrm>
            <a:off x="3668036" y="3851744"/>
            <a:ext cx="2580365" cy="796456"/>
          </a:xfrm>
          <a:prstGeom prst="rect">
            <a:avLst/>
          </a:prstGeom>
          <a:noFill/>
          <a:ln>
            <a:noFill/>
          </a:ln>
        </p:spPr>
        <p:txBody>
          <a:bodyPr spcFirstLastPara="1" wrap="square" lIns="91404" tIns="45698" rIns="91404" bIns="45698" anchor="t" anchorCtr="0">
            <a:spAutoFit/>
          </a:bodyPr>
          <a:lstStyle/>
          <a:p>
            <a:pPr>
              <a:lnSpc>
                <a:spcPct val="142857"/>
              </a:lnSpc>
            </a:pPr>
            <a:r>
              <a:rPr lang="en-US" sz="3200" b="1">
                <a:solidFill>
                  <a:srgbClr val="FF0000"/>
                </a:solidFill>
                <a:latin typeface="HP001 4 hàng" pitchFamily="34" charset="0"/>
                <a:cs typeface="Times New Roman" pitchFamily="18" charset="0"/>
              </a:rPr>
              <a:t>thŉ nếp là:</a:t>
            </a:r>
            <a:endParaRPr sz="1600" b="1">
              <a:solidFill>
                <a:srgbClr val="FF0000"/>
              </a:solidFill>
              <a:latin typeface="HP001 4 hàng" pitchFamily="34" charset="0"/>
              <a:cs typeface="Times New Roman" pitchFamily="18" charset="0"/>
            </a:endParaRPr>
          </a:p>
        </p:txBody>
      </p:sp>
      <p:cxnSp>
        <p:nvCxnSpPr>
          <p:cNvPr id="15" name="Straight Connector 14"/>
          <p:cNvCxnSpPr/>
          <p:nvPr/>
        </p:nvCxnSpPr>
        <p:spPr>
          <a:xfrm>
            <a:off x="1371600" y="838200"/>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84965" y="812800"/>
            <a:ext cx="10586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361464" y="812800"/>
            <a:ext cx="14015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1143000" y="990600"/>
            <a:ext cx="1090224"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endParaRPr lang="en-US"/>
          </a:p>
        </p:txBody>
      </p:sp>
      <p:cxnSp>
        <p:nvCxnSpPr>
          <p:cNvPr id="21" name="Straight Connector 20"/>
          <p:cNvCxnSpPr/>
          <p:nvPr/>
        </p:nvCxnSpPr>
        <p:spPr>
          <a:xfrm>
            <a:off x="3536047" y="1447800"/>
            <a:ext cx="7311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91200" y="1436915"/>
            <a:ext cx="487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371600" y="2057400"/>
            <a:ext cx="35133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4"/>
                                        </p:tgtEl>
                                        <p:attrNameLst>
                                          <p:attrName>style.visibility</p:attrName>
                                        </p:attrNameLst>
                                      </p:cBhvr>
                                      <p:to>
                                        <p:strVal val="visible"/>
                                      </p:to>
                                    </p:set>
                                    <p:animEffect transition="in" filter="fade">
                                      <p:cBhvr>
                                        <p:cTn id="7" dur="500"/>
                                        <p:tgtEl>
                                          <p:spTgt spid="33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par>
                                <p:cTn id="24" presetID="22" presetClass="entr" presetSubtype="8"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par>
                                <p:cTn id="32" presetID="22" presetClass="entr" presetSubtype="8"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337"/>
                                        </p:tgtEl>
                                        <p:attrNameLst>
                                          <p:attrName>style.visibility</p:attrName>
                                        </p:attrNameLst>
                                      </p:cBhvr>
                                      <p:to>
                                        <p:strVal val="visible"/>
                                      </p:to>
                                    </p:set>
                                    <p:animEffect transition="in" filter="fade">
                                      <p:cBhvr>
                                        <p:cTn id="39" dur="500"/>
                                        <p:tgtEl>
                                          <p:spTgt spid="333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nodeType="with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fade">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fade">
                                      <p:cBhvr>
                                        <p:cTn id="52" dur="500"/>
                                        <p:tgtEl>
                                          <p:spTgt spid="12">
                                            <p:txEl>
                                              <p:pRg st="0" end="0"/>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animEffect transition="in" filter="fade">
                                      <p:cBhvr>
                                        <p:cTn id="55" dur="500"/>
                                        <p:tgtEl>
                                          <p:spTgt spid="1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338">
                                            <p:txEl>
                                              <p:pRg st="0" end="0"/>
                                            </p:txEl>
                                          </p:spTgt>
                                        </p:tgtEl>
                                        <p:attrNameLst>
                                          <p:attrName>style.visibility</p:attrName>
                                        </p:attrNameLst>
                                      </p:cBhvr>
                                      <p:to>
                                        <p:strVal val="visible"/>
                                      </p:to>
                                    </p:set>
                                    <p:animEffect transition="in" filter="fade">
                                      <p:cBhvr>
                                        <p:cTn id="60" dur="500"/>
                                        <p:tgtEl>
                                          <p:spTgt spid="3338">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MH_Other_3"/>
          <p:cNvSpPr>
            <a:spLocks noChangeArrowheads="1"/>
          </p:cNvSpPr>
          <p:nvPr>
            <p:custDataLst>
              <p:tags r:id="rId1"/>
            </p:custDataLst>
          </p:nvPr>
        </p:nvSpPr>
        <p:spPr bwMode="auto">
          <a:xfrm rot="1805303" flipH="1">
            <a:off x="1099720" y="3844227"/>
            <a:ext cx="781717" cy="673687"/>
          </a:xfrm>
          <a:prstGeom prst="triangle">
            <a:avLst>
              <a:gd name="adj" fmla="val 50000"/>
            </a:avLst>
          </a:prstGeom>
          <a:solidFill>
            <a:schemeClr val="accent3">
              <a:lumMod val="40000"/>
              <a:lumOff val="60000"/>
            </a:schemeClr>
          </a:solidFill>
          <a:ln>
            <a:noFill/>
          </a:ln>
        </p:spPr>
        <p:txBody>
          <a:bodyPr lIns="91426" tIns="45718" rIns="91426"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defTabSz="1218990">
              <a:lnSpc>
                <a:spcPct val="130000"/>
              </a:lnSpc>
              <a:buClrTx/>
              <a:defRPr/>
            </a:pPr>
            <a:endParaRPr lang="zh-CN" altLang="en-US" sz="2400" kern="1200">
              <a:solidFill>
                <a:srgbClr val="FFFFFF"/>
              </a:solidFill>
              <a:latin typeface="Calibri" panose="020F0502020204030204" pitchFamily="34" charset="0"/>
              <a:ea typeface="微软雅黑" panose="020B0503020204020204" pitchFamily="34" charset="-122"/>
            </a:endParaRPr>
          </a:p>
        </p:txBody>
      </p:sp>
      <p:sp>
        <p:nvSpPr>
          <p:cNvPr id="62" name="MH_Other_4"/>
          <p:cNvSpPr/>
          <p:nvPr>
            <p:custDataLst>
              <p:tags r:id="rId2"/>
            </p:custDataLst>
          </p:nvPr>
        </p:nvSpPr>
        <p:spPr bwMode="auto">
          <a:xfrm>
            <a:off x="483403" y="3429003"/>
            <a:ext cx="1039388" cy="1195924"/>
          </a:xfrm>
          <a:custGeom>
            <a:avLst/>
            <a:gdLst>
              <a:gd name="T0" fmla="*/ 666 w 1030516"/>
              <a:gd name="T1" fmla="*/ 0 h 1186577"/>
              <a:gd name="T2" fmla="*/ 947884 w 1030516"/>
              <a:gd name="T3" fmla="*/ 542219 h 1186577"/>
              <a:gd name="T4" fmla="*/ 0 w 1030516"/>
              <a:gd name="T5" fmla="*/ 1091432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chemeClr val="accent3"/>
          </a:solidFill>
          <a:ln w="19050">
            <a:noFill/>
            <a:miter lim="800000"/>
          </a:ln>
        </p:spPr>
        <p:txBody>
          <a:bodyPr lIns="91426" tIns="45718" rIns="431925"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1218990">
              <a:buClrTx/>
              <a:defRPr/>
            </a:pPr>
            <a:r>
              <a:rPr lang="en-US" altLang="zh-CN" sz="2800" kern="1200">
                <a:solidFill>
                  <a:srgbClr val="FFFFFF"/>
                </a:solidFill>
                <a:latin typeface="Impact" panose="020B0806030902050204" pitchFamily="34" charset="0"/>
                <a:ea typeface="幼圆" panose="02010509060101010101" pitchFamily="49" charset="-122"/>
              </a:rPr>
              <a:t>2</a:t>
            </a:r>
            <a:endParaRPr lang="zh-CN" altLang="en-US" sz="2800" kern="1200" dirty="0">
              <a:solidFill>
                <a:srgbClr val="FFFFFF"/>
              </a:solidFill>
              <a:latin typeface="Impact" panose="020B0806030902050204" pitchFamily="34" charset="0"/>
              <a:ea typeface="幼圆" panose="02010509060101010101" pitchFamily="49" charset="-122"/>
            </a:endParaRPr>
          </a:p>
        </p:txBody>
      </p:sp>
      <p:sp>
        <p:nvSpPr>
          <p:cNvPr id="64" name="MH_Other_5"/>
          <p:cNvSpPr>
            <a:spLocks noChangeArrowheads="1"/>
          </p:cNvSpPr>
          <p:nvPr>
            <p:custDataLst>
              <p:tags r:id="rId3"/>
            </p:custDataLst>
          </p:nvPr>
        </p:nvSpPr>
        <p:spPr bwMode="auto">
          <a:xfrm rot="1805303" flipH="1">
            <a:off x="1097980" y="2361807"/>
            <a:ext cx="781717" cy="673687"/>
          </a:xfrm>
          <a:prstGeom prst="triangle">
            <a:avLst>
              <a:gd name="adj" fmla="val 50000"/>
            </a:avLst>
          </a:prstGeom>
          <a:solidFill>
            <a:schemeClr val="accent2">
              <a:lumMod val="40000"/>
              <a:lumOff val="60000"/>
            </a:schemeClr>
          </a:solidFill>
          <a:ln>
            <a:noFill/>
          </a:ln>
        </p:spPr>
        <p:txBody>
          <a:bodyPr lIns="91426" tIns="45718" rIns="91426"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defTabSz="1218990">
              <a:lnSpc>
                <a:spcPct val="130000"/>
              </a:lnSpc>
              <a:buClrTx/>
              <a:defRPr/>
            </a:pPr>
            <a:endParaRPr lang="zh-CN" altLang="en-US" sz="2400" kern="1200">
              <a:solidFill>
                <a:srgbClr val="FFFFFF"/>
              </a:solidFill>
              <a:latin typeface="Calibri" panose="020F0502020204030204" pitchFamily="34" charset="0"/>
              <a:ea typeface="微软雅黑" panose="020B0503020204020204" pitchFamily="34" charset="-122"/>
            </a:endParaRPr>
          </a:p>
        </p:txBody>
      </p:sp>
      <p:sp>
        <p:nvSpPr>
          <p:cNvPr id="65" name="MH_Other_6"/>
          <p:cNvSpPr/>
          <p:nvPr>
            <p:custDataLst>
              <p:tags r:id="rId4"/>
            </p:custDataLst>
          </p:nvPr>
        </p:nvSpPr>
        <p:spPr bwMode="auto">
          <a:xfrm>
            <a:off x="483401" y="2015390"/>
            <a:ext cx="1039387" cy="1197665"/>
          </a:xfrm>
          <a:custGeom>
            <a:avLst/>
            <a:gdLst>
              <a:gd name="T0" fmla="*/ 477 w 1030516"/>
              <a:gd name="T1" fmla="*/ 0 h 1186577"/>
              <a:gd name="T2" fmla="*/ 678091 w 1030516"/>
              <a:gd name="T3" fmla="*/ 389224 h 1186577"/>
              <a:gd name="T4" fmla="*/ 0 w 1030516"/>
              <a:gd name="T5" fmla="*/ 783469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91426" tIns="45718" rIns="431925"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1218990">
              <a:buClrTx/>
            </a:pPr>
            <a:r>
              <a:rPr lang="en-US" altLang="zh-CN" sz="2800" kern="1200">
                <a:solidFill>
                  <a:srgbClr val="FFFFFF"/>
                </a:solidFill>
                <a:latin typeface="Impact" panose="020B0806030902050204" pitchFamily="34" charset="0"/>
                <a:ea typeface="幼圆" panose="02010509060101010101" pitchFamily="49" charset="-122"/>
              </a:rPr>
              <a:t>1</a:t>
            </a:r>
            <a:endParaRPr lang="zh-CN" altLang="en-US" sz="2800" kern="1200" dirty="0">
              <a:solidFill>
                <a:srgbClr val="FFFFFF"/>
              </a:solidFill>
              <a:latin typeface="Impact" panose="020B0806030902050204" pitchFamily="34" charset="0"/>
              <a:ea typeface="幼圆" panose="02010509060101010101" pitchFamily="49" charset="-122"/>
            </a:endParaRPr>
          </a:p>
        </p:txBody>
      </p:sp>
      <p:pic>
        <p:nvPicPr>
          <p:cNvPr id="70" name="图片 6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41019" y="966245"/>
            <a:ext cx="3214612" cy="4933995"/>
          </a:xfrm>
          <a:prstGeom prst="rect">
            <a:avLst/>
          </a:prstGeom>
        </p:spPr>
      </p:pic>
      <p:pic>
        <p:nvPicPr>
          <p:cNvPr id="71" name="图片 7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8604" y="5689522"/>
            <a:ext cx="1497157" cy="1007463"/>
          </a:xfrm>
          <a:prstGeom prst="rect">
            <a:avLst/>
          </a:prstGeom>
        </p:spPr>
      </p:pic>
      <p:sp>
        <p:nvSpPr>
          <p:cNvPr id="16" name="TextBox 14"/>
          <p:cNvSpPr txBox="1"/>
          <p:nvPr/>
        </p:nvSpPr>
        <p:spPr>
          <a:xfrm>
            <a:off x="1447803" y="676959"/>
            <a:ext cx="7514212" cy="1046428"/>
          </a:xfrm>
          <a:prstGeom prst="rect">
            <a:avLst/>
          </a:prstGeom>
          <a:noFill/>
        </p:spPr>
        <p:txBody>
          <a:bodyPr wrap="none" lIns="121894" tIns="60948" rIns="121894" bIns="60948" rtlCol="0">
            <a:spAutoFit/>
          </a:bodyPr>
          <a:lstStyle/>
          <a:p>
            <a:r>
              <a:rPr lang="en-US" altLang="zh-CN" sz="6000" b="1">
                <a:ln w="19050">
                  <a:noFill/>
                </a:ln>
                <a:solidFill>
                  <a:srgbClr val="2AADDA"/>
                </a:solidFill>
                <a:effectLst>
                  <a:glow rad="127000">
                    <a:prstClr val="white"/>
                  </a:glow>
                </a:effectLst>
                <a:latin typeface="Times New Roman" pitchFamily="18" charset="0"/>
                <a:cs typeface="Times New Roman" pitchFamily="18" charset="0"/>
              </a:rPr>
              <a:t>YÊU CẦU CẦN ĐẠT</a:t>
            </a:r>
            <a:endParaRPr lang="zh-CN" altLang="en-US" sz="6000" b="1" dirty="0">
              <a:ln w="19050">
                <a:noFill/>
              </a:ln>
              <a:solidFill>
                <a:srgbClr val="2AADDA"/>
              </a:solidFill>
              <a:effectLst>
                <a:glow rad="127000">
                  <a:prstClr val="white"/>
                </a:glow>
              </a:effectLst>
              <a:latin typeface="Times New Roman" pitchFamily="18" charset="0"/>
              <a:cs typeface="Times New Roman" pitchFamily="18" charset="0"/>
            </a:endParaRPr>
          </a:p>
        </p:txBody>
      </p:sp>
      <p:sp>
        <p:nvSpPr>
          <p:cNvPr id="17" name="Rectangle 7"/>
          <p:cNvSpPr>
            <a:spLocks/>
          </p:cNvSpPr>
          <p:nvPr/>
        </p:nvSpPr>
        <p:spPr bwMode="auto">
          <a:xfrm>
            <a:off x="1903782" y="2362368"/>
            <a:ext cx="7240220" cy="1338105"/>
          </a:xfrm>
          <a:prstGeom prst="rect">
            <a:avLst/>
          </a:prstGeom>
          <a:noFill/>
          <a:ln>
            <a:noFill/>
          </a:ln>
          <a:extLst/>
        </p:spPr>
        <p:txBody>
          <a:bodyPr lIns="0" tIns="0" rIns="0" bIns="0" anchor="t"/>
          <a:lstStyle/>
          <a:p>
            <a:pPr fontAlgn="base">
              <a:spcBef>
                <a:spcPct val="0"/>
              </a:spcBef>
              <a:spcAft>
                <a:spcPct val="0"/>
              </a:spcAft>
            </a:pPr>
            <a:r>
              <a:rPr lang="en-US" altLang="zh-CN" sz="2800" b="1" spc="100">
                <a:solidFill>
                  <a:srgbClr val="002060"/>
                </a:solidFill>
                <a:latin typeface="Times New Roman" pitchFamily="18" charset="0"/>
                <a:cs typeface="Times New Roman" pitchFamily="18" charset="0"/>
                <a:sym typeface="Lato Light" charset="0"/>
              </a:rPr>
              <a:t>Thực hiện được phép trừ (không nhớ) trong phạm vi 1000.</a:t>
            </a:r>
            <a:endParaRPr lang="en-US" spc="100" dirty="0">
              <a:solidFill>
                <a:srgbClr val="002060"/>
              </a:solidFill>
              <a:latin typeface="Times New Roman" pitchFamily="18" charset="0"/>
              <a:cs typeface="Times New Roman" pitchFamily="18" charset="0"/>
              <a:sym typeface="Lato Light" charset="0"/>
            </a:endParaRPr>
          </a:p>
        </p:txBody>
      </p:sp>
      <p:sp>
        <p:nvSpPr>
          <p:cNvPr id="18" name="Rectangle 7"/>
          <p:cNvSpPr>
            <a:spLocks/>
          </p:cNvSpPr>
          <p:nvPr/>
        </p:nvSpPr>
        <p:spPr bwMode="auto">
          <a:xfrm>
            <a:off x="1889267" y="3695584"/>
            <a:ext cx="6951752" cy="833349"/>
          </a:xfrm>
          <a:prstGeom prst="rect">
            <a:avLst/>
          </a:prstGeom>
          <a:noFill/>
          <a:ln>
            <a:noFill/>
          </a:ln>
          <a:extLst/>
        </p:spPr>
        <p:txBody>
          <a:bodyPr lIns="0" tIns="0" rIns="0" bIns="0" anchor="t"/>
          <a:lstStyle/>
          <a:p>
            <a:pPr fontAlgn="base">
              <a:spcBef>
                <a:spcPct val="0"/>
              </a:spcBef>
              <a:spcAft>
                <a:spcPct val="0"/>
              </a:spcAft>
            </a:pPr>
            <a:r>
              <a:rPr lang="en-US" altLang="zh-CN" sz="2800" b="1" spc="100">
                <a:solidFill>
                  <a:srgbClr val="002060"/>
                </a:solidFill>
                <a:latin typeface="Times New Roman" pitchFamily="18" charset="0"/>
                <a:cs typeface="Times New Roman" pitchFamily="18" charset="0"/>
                <a:sym typeface="Lato Light" charset="0"/>
              </a:rPr>
              <a:t>Thực hiện tính nhẩm các số tròn trăm trong phạm vi 1 000.</a:t>
            </a:r>
            <a:endParaRPr lang="en-US" spc="100" dirty="0">
              <a:solidFill>
                <a:srgbClr val="002060"/>
              </a:solidFill>
              <a:latin typeface="Times New Roman" pitchFamily="18" charset="0"/>
              <a:cs typeface="Times New Roman" pitchFamily="18" charset="0"/>
              <a:sym typeface="Lato Light" charset="0"/>
            </a:endParaRPr>
          </a:p>
        </p:txBody>
      </p:sp>
      <p:sp>
        <p:nvSpPr>
          <p:cNvPr id="19" name="Rectangle 7"/>
          <p:cNvSpPr>
            <a:spLocks/>
          </p:cNvSpPr>
          <p:nvPr/>
        </p:nvSpPr>
        <p:spPr bwMode="auto">
          <a:xfrm>
            <a:off x="1889267" y="5115300"/>
            <a:ext cx="6951752" cy="833349"/>
          </a:xfrm>
          <a:prstGeom prst="rect">
            <a:avLst/>
          </a:prstGeom>
          <a:noFill/>
          <a:ln>
            <a:noFill/>
          </a:ln>
          <a:extLst/>
        </p:spPr>
        <p:txBody>
          <a:bodyPr lIns="0" tIns="0" rIns="0" bIns="0" anchor="t"/>
          <a:lstStyle/>
          <a:p>
            <a:pPr fontAlgn="base">
              <a:spcBef>
                <a:spcPct val="0"/>
              </a:spcBef>
              <a:spcAft>
                <a:spcPct val="0"/>
              </a:spcAft>
            </a:pPr>
            <a:r>
              <a:rPr lang="en-US" altLang="zh-CN" sz="2800" b="1" spc="100">
                <a:solidFill>
                  <a:srgbClr val="002060"/>
                </a:solidFill>
                <a:latin typeface="Times New Roman" pitchFamily="18" charset="0"/>
                <a:cs typeface="Times New Roman" pitchFamily="18" charset="0"/>
                <a:sym typeface="Lato Light" charset="0"/>
              </a:rPr>
              <a:t>Giải được các bài toán thực tế liên quan đến phép trừ trong phạm vi đã học.</a:t>
            </a:r>
            <a:endParaRPr lang="en-US" spc="100" dirty="0">
              <a:solidFill>
                <a:srgbClr val="002060"/>
              </a:solidFill>
              <a:latin typeface="Times New Roman" pitchFamily="18" charset="0"/>
              <a:cs typeface="Times New Roman" pitchFamily="18" charset="0"/>
              <a:sym typeface="Lato Light" charset="0"/>
            </a:endParaRPr>
          </a:p>
        </p:txBody>
      </p:sp>
      <p:sp>
        <p:nvSpPr>
          <p:cNvPr id="20" name="MH_Other_7"/>
          <p:cNvSpPr>
            <a:spLocks noChangeArrowheads="1"/>
          </p:cNvSpPr>
          <p:nvPr>
            <p:custDataLst>
              <p:tags r:id="rId5"/>
            </p:custDataLst>
          </p:nvPr>
        </p:nvSpPr>
        <p:spPr bwMode="auto">
          <a:xfrm rot="1805303" flipH="1">
            <a:off x="1097575" y="5283421"/>
            <a:ext cx="849928" cy="666859"/>
          </a:xfrm>
          <a:prstGeom prst="triangle">
            <a:avLst>
              <a:gd name="adj" fmla="val 50000"/>
            </a:avLst>
          </a:prstGeom>
          <a:solidFill>
            <a:schemeClr val="accent4">
              <a:lumMod val="40000"/>
              <a:lumOff val="60000"/>
            </a:schemeClr>
          </a:solidFill>
          <a:ln>
            <a:noFill/>
          </a:ln>
        </p:spPr>
        <p:txBody>
          <a:bodyPr lIns="68573" tIns="34290" rIns="68573" bIns="3429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lnSpc>
                <a:spcPct val="130000"/>
              </a:lnSpc>
              <a:defRPr/>
            </a:pPr>
            <a:endParaRPr lang="zh-CN" altLang="en-US">
              <a:solidFill>
                <a:srgbClr val="FFFFFF"/>
              </a:solidFill>
              <a:latin typeface="Calibri" panose="020F0502020204030204" pitchFamily="34" charset="0"/>
              <a:ea typeface="微软雅黑" panose="020B0503020204020204" pitchFamily="34" charset="-122"/>
            </a:endParaRPr>
          </a:p>
        </p:txBody>
      </p:sp>
      <p:sp>
        <p:nvSpPr>
          <p:cNvPr id="21" name="MH_Other_8"/>
          <p:cNvSpPr/>
          <p:nvPr>
            <p:custDataLst>
              <p:tags r:id="rId6"/>
            </p:custDataLst>
          </p:nvPr>
        </p:nvSpPr>
        <p:spPr bwMode="auto">
          <a:xfrm>
            <a:off x="525681" y="4876800"/>
            <a:ext cx="1130083" cy="1182472"/>
          </a:xfrm>
          <a:custGeom>
            <a:avLst/>
            <a:gdLst>
              <a:gd name="T0" fmla="*/ 666 w 1030516"/>
              <a:gd name="T1" fmla="*/ 0 h 1186577"/>
              <a:gd name="T2" fmla="*/ 947884 w 1030516"/>
              <a:gd name="T3" fmla="*/ 542219 h 1186577"/>
              <a:gd name="T4" fmla="*/ 0 w 1030516"/>
              <a:gd name="T5" fmla="*/ 1091432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chemeClr val="accent4"/>
          </a:solidFill>
          <a:ln w="19050">
            <a:noFill/>
            <a:miter lim="800000"/>
          </a:ln>
        </p:spPr>
        <p:txBody>
          <a:bodyPr lIns="68573" tIns="34290" rIns="323960" bIns="3429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2400">
                <a:solidFill>
                  <a:srgbClr val="FFFFFF"/>
                </a:solidFill>
                <a:latin typeface="Impact" panose="020B0806030902050204" pitchFamily="34" charset="0"/>
                <a:ea typeface="幼圆" panose="02010509060101010101" pitchFamily="49" charset="-122"/>
              </a:rPr>
              <a:t>3</a:t>
            </a:r>
            <a:endParaRPr lang="zh-CN" altLang="en-US" sz="2400" dirty="0">
              <a:solidFill>
                <a:srgbClr val="FFFFFF"/>
              </a:solidFill>
              <a:latin typeface="Impact" panose="020B0806030902050204" pitchFamily="34" charset="0"/>
              <a:ea typeface="幼圆" panose="02010509060101010101" pitchFamily="49" charset="-122"/>
            </a:endParaRPr>
          </a:p>
        </p:txBody>
      </p:sp>
    </p:spTree>
    <p:extLst>
      <p:ext uri="{BB962C8B-B14F-4D97-AF65-F5344CB8AC3E}">
        <p14:creationId xmlns:p14="http://schemas.microsoft.com/office/powerpoint/2010/main" val="127001748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750" fill="hold"/>
                                        <p:tgtEl>
                                          <p:spTgt spid="70"/>
                                        </p:tgtEl>
                                        <p:attrNameLst>
                                          <p:attrName>ppt_x</p:attrName>
                                        </p:attrNameLst>
                                      </p:cBhvr>
                                      <p:tavLst>
                                        <p:tav tm="0">
                                          <p:val>
                                            <p:strVal val="1+#ppt_w/2"/>
                                          </p:val>
                                        </p:tav>
                                        <p:tav tm="100000">
                                          <p:val>
                                            <p:strVal val="#ppt_x"/>
                                          </p:val>
                                        </p:tav>
                                      </p:tavLst>
                                    </p:anim>
                                    <p:anim calcmode="lin" valueType="num">
                                      <p:cBhvr additive="base">
                                        <p:cTn id="8" dur="750" fill="hold"/>
                                        <p:tgtEl>
                                          <p:spTgt spid="70"/>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750"/>
                                        <p:tgtEl>
                                          <p:spTgt spid="65"/>
                                        </p:tgtEl>
                                      </p:cBhvr>
                                    </p:animEffect>
                                    <p:anim calcmode="lin" valueType="num">
                                      <p:cBhvr>
                                        <p:cTn id="12" dur="750" fill="hold"/>
                                        <p:tgtEl>
                                          <p:spTgt spid="65"/>
                                        </p:tgtEl>
                                        <p:attrNameLst>
                                          <p:attrName>ppt_x</p:attrName>
                                        </p:attrNameLst>
                                      </p:cBhvr>
                                      <p:tavLst>
                                        <p:tav tm="0">
                                          <p:val>
                                            <p:strVal val="#ppt_x"/>
                                          </p:val>
                                        </p:tav>
                                        <p:tav tm="100000">
                                          <p:val>
                                            <p:strVal val="#ppt_x"/>
                                          </p:val>
                                        </p:tav>
                                      </p:tavLst>
                                    </p:anim>
                                    <p:anim calcmode="lin" valueType="num">
                                      <p:cBhvr>
                                        <p:cTn id="13" dur="750" fill="hold"/>
                                        <p:tgtEl>
                                          <p:spTgt spid="65"/>
                                        </p:tgtEl>
                                        <p:attrNameLst>
                                          <p:attrName>ppt_y</p:attrName>
                                        </p:attrNameLst>
                                      </p:cBhvr>
                                      <p:tavLst>
                                        <p:tav tm="0">
                                          <p:val>
                                            <p:strVal val="#ppt_y+.1"/>
                                          </p:val>
                                        </p:tav>
                                        <p:tav tm="100000">
                                          <p:val>
                                            <p:strVal val="#ppt_y"/>
                                          </p:val>
                                        </p:tav>
                                      </p:tavLst>
                                    </p:anim>
                                  </p:childTnLst>
                                </p:cTn>
                              </p:par>
                              <p:par>
                                <p:cTn id="14" presetID="22" presetClass="entr" presetSubtype="8" fill="hold" grpId="0" nodeType="withEffect">
                                  <p:stCondLst>
                                    <p:cond delay="25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600"/>
                                        <p:tgtEl>
                                          <p:spTgt spid="64"/>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750"/>
                                        <p:tgtEl>
                                          <p:spTgt spid="62"/>
                                        </p:tgtEl>
                                      </p:cBhvr>
                                    </p:animEffect>
                                    <p:anim calcmode="lin" valueType="num">
                                      <p:cBhvr>
                                        <p:cTn id="20" dur="750" fill="hold"/>
                                        <p:tgtEl>
                                          <p:spTgt spid="62"/>
                                        </p:tgtEl>
                                        <p:attrNameLst>
                                          <p:attrName>ppt_x</p:attrName>
                                        </p:attrNameLst>
                                      </p:cBhvr>
                                      <p:tavLst>
                                        <p:tav tm="0">
                                          <p:val>
                                            <p:strVal val="#ppt_x"/>
                                          </p:val>
                                        </p:tav>
                                        <p:tav tm="100000">
                                          <p:val>
                                            <p:strVal val="#ppt_x"/>
                                          </p:val>
                                        </p:tav>
                                      </p:tavLst>
                                    </p:anim>
                                    <p:anim calcmode="lin" valueType="num">
                                      <p:cBhvr>
                                        <p:cTn id="21" dur="750" fill="hold"/>
                                        <p:tgtEl>
                                          <p:spTgt spid="62"/>
                                        </p:tgtEl>
                                        <p:attrNameLst>
                                          <p:attrName>ppt_y</p:attrName>
                                        </p:attrNameLst>
                                      </p:cBhvr>
                                      <p:tavLst>
                                        <p:tav tm="0">
                                          <p:val>
                                            <p:strVal val="#ppt_y+.1"/>
                                          </p:val>
                                        </p:tav>
                                        <p:tav tm="100000">
                                          <p:val>
                                            <p:strVal val="#ppt_y"/>
                                          </p:val>
                                        </p:tav>
                                      </p:tavLst>
                                    </p:anim>
                                  </p:childTnLst>
                                </p:cTn>
                              </p:par>
                              <p:par>
                                <p:cTn id="22" presetID="22" presetClass="entr" presetSubtype="8" fill="hold" grpId="0" nodeType="withEffect">
                                  <p:stCondLst>
                                    <p:cond delay="250"/>
                                  </p:stCondLst>
                                  <p:childTnLst>
                                    <p:set>
                                      <p:cBhvr>
                                        <p:cTn id="23" dur="1" fill="hold">
                                          <p:stCondLst>
                                            <p:cond delay="0"/>
                                          </p:stCondLst>
                                        </p:cTn>
                                        <p:tgtEl>
                                          <p:spTgt spid="61"/>
                                        </p:tgtEl>
                                        <p:attrNameLst>
                                          <p:attrName>style.visibility</p:attrName>
                                        </p:attrNameLst>
                                      </p:cBhvr>
                                      <p:to>
                                        <p:strVal val="visible"/>
                                      </p:to>
                                    </p:set>
                                    <p:animEffect transition="in" filter="wipe(left)">
                                      <p:cBhvr>
                                        <p:cTn id="24" dur="600"/>
                                        <p:tgtEl>
                                          <p:spTgt spid="61"/>
                                        </p:tgtEl>
                                      </p:cBhvr>
                                    </p:animEffect>
                                  </p:childTnLst>
                                </p:cTn>
                              </p:par>
                            </p:childTnLst>
                          </p:cTn>
                        </p:par>
                        <p:par>
                          <p:cTn id="25" fill="hold">
                            <p:stCondLst>
                              <p:cond delay="850"/>
                            </p:stCondLst>
                            <p:childTnLst>
                              <p:par>
                                <p:cTn id="26" presetID="10" presetClass="entr" presetSubtype="0" fill="hold" nodeType="after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750"/>
                                        <p:tgtEl>
                                          <p:spTgt spid="71"/>
                                        </p:tgtEl>
                                      </p:cBhvr>
                                    </p:animEffect>
                                  </p:childTnLst>
                                </p:cTn>
                              </p:par>
                            </p:childTnLst>
                          </p:cTn>
                        </p:par>
                        <p:par>
                          <p:cTn id="29" fill="hold">
                            <p:stCondLst>
                              <p:cond delay="1600"/>
                            </p:stCondLst>
                            <p:childTnLst>
                              <p:par>
                                <p:cTn id="30" presetID="53" presetClass="entr" presetSubtype="16"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par>
                          <p:cTn id="35" fill="hold">
                            <p:stCondLst>
                              <p:cond delay="2100"/>
                            </p:stCondLst>
                            <p:childTnLst>
                              <p:par>
                                <p:cTn id="36" presetID="22" presetClass="entr" presetSubtype="2"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right)">
                                      <p:cBhvr>
                                        <p:cTn id="38" dur="500"/>
                                        <p:tgtEl>
                                          <p:spTgt spid="17"/>
                                        </p:tgtEl>
                                      </p:cBhvr>
                                    </p:animEffect>
                                  </p:childTnLst>
                                </p:cTn>
                              </p:par>
                            </p:childTnLst>
                          </p:cTn>
                        </p:par>
                        <p:par>
                          <p:cTn id="39" fill="hold">
                            <p:stCondLst>
                              <p:cond delay="2600"/>
                            </p:stCondLst>
                            <p:childTnLst>
                              <p:par>
                                <p:cTn id="40" presetID="22" presetClass="entr" presetSubtype="2"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right)">
                                      <p:cBhvr>
                                        <p:cTn id="42" dur="500"/>
                                        <p:tgtEl>
                                          <p:spTgt spid="18"/>
                                        </p:tgtEl>
                                      </p:cBhvr>
                                    </p:animEffect>
                                  </p:childTnLst>
                                </p:cTn>
                              </p:par>
                            </p:childTnLst>
                          </p:cTn>
                        </p:par>
                        <p:par>
                          <p:cTn id="43" fill="hold">
                            <p:stCondLst>
                              <p:cond delay="3100"/>
                            </p:stCondLst>
                            <p:childTnLst>
                              <p:par>
                                <p:cTn id="44" presetID="22" presetClass="entr" presetSubtype="2"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right)">
                                      <p:cBhvr>
                                        <p:cTn id="46" dur="500"/>
                                        <p:tgtEl>
                                          <p:spTgt spid="1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600"/>
                                        <p:tgtEl>
                                          <p:spTgt spid="20"/>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750"/>
                                        <p:tgtEl>
                                          <p:spTgt spid="21"/>
                                        </p:tgtEl>
                                      </p:cBhvr>
                                    </p:animEffect>
                                    <p:anim calcmode="lin" valueType="num">
                                      <p:cBhvr>
                                        <p:cTn id="53" dur="750" fill="hold"/>
                                        <p:tgtEl>
                                          <p:spTgt spid="21"/>
                                        </p:tgtEl>
                                        <p:attrNameLst>
                                          <p:attrName>ppt_x</p:attrName>
                                        </p:attrNameLst>
                                      </p:cBhvr>
                                      <p:tavLst>
                                        <p:tav tm="0">
                                          <p:val>
                                            <p:strVal val="#ppt_x"/>
                                          </p:val>
                                        </p:tav>
                                        <p:tav tm="100000">
                                          <p:val>
                                            <p:strVal val="#ppt_x"/>
                                          </p:val>
                                        </p:tav>
                                      </p:tavLst>
                                    </p:anim>
                                    <p:anim calcmode="lin" valueType="num">
                                      <p:cBhvr>
                                        <p:cTn id="54"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4" grpId="0" animBg="1"/>
      <p:bldP spid="65" grpId="0" animBg="1"/>
      <p:bldP spid="16" grpId="0"/>
      <p:bldP spid="17" grpId="0"/>
      <p:bldP spid="18" grpId="0"/>
      <p:bldP spid="19" grpId="0"/>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8471" y="544945"/>
            <a:ext cx="788785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prstClr val="black"/>
                </a:solidFill>
                <a:effectLst/>
                <a:uLnTx/>
                <a:uFillTx/>
                <a:latin typeface="Arial-Rounded"/>
                <a:ea typeface="+mn-ea"/>
                <a:cs typeface="+mn-cs"/>
              </a:rPr>
              <a:t>HOẠT ĐỘNG TIẾP NỐI</a:t>
            </a:r>
            <a:endParaRPr kumimoji="0" lang="en-US" sz="3600" b="0" i="0" u="none" strike="noStrike" kern="1200" cap="none" spc="0" normalizeH="0" baseline="0" noProof="0">
              <a:ln>
                <a:noFill/>
              </a:ln>
              <a:solidFill>
                <a:prstClr val="black"/>
              </a:solidFill>
              <a:effectLst/>
              <a:uLnTx/>
              <a:uFillTx/>
              <a:latin typeface="Arial-Rounded"/>
              <a:ea typeface="+mn-ea"/>
              <a:cs typeface="+mn-cs"/>
            </a:endParaRPr>
          </a:p>
        </p:txBody>
      </p:sp>
      <p:sp>
        <p:nvSpPr>
          <p:cNvPr id="3" name="TextBox 2"/>
          <p:cNvSpPr txBox="1"/>
          <p:nvPr/>
        </p:nvSpPr>
        <p:spPr>
          <a:xfrm>
            <a:off x="3417455" y="2697018"/>
            <a:ext cx="5384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Ôn</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lại</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kiến</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thức</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về</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lang="en-US" sz="2800" kern="1200" dirty="0" err="1" smtClean="0">
                <a:solidFill>
                  <a:prstClr val="black"/>
                </a:solidFill>
                <a:latin typeface="Arial" panose="020B0604020202020204" pitchFamily="34" charset="0"/>
                <a:ea typeface="+mn-ea"/>
                <a:cs typeface="Arial" panose="020B0604020202020204" pitchFamily="34" charset="0"/>
              </a:rPr>
              <a:t>phép</a:t>
            </a:r>
            <a:r>
              <a:rPr lang="en-US" sz="2800" kern="1200" dirty="0" smtClean="0">
                <a:solidFill>
                  <a:prstClr val="black"/>
                </a:solidFill>
                <a:latin typeface="Arial" panose="020B0604020202020204" pitchFamily="34" charset="0"/>
                <a:ea typeface="+mn-ea"/>
                <a:cs typeface="Arial" panose="020B0604020202020204" pitchFamily="34" charset="0"/>
              </a:rPr>
              <a:t> </a:t>
            </a:r>
            <a:r>
              <a:rPr lang="en-US" sz="2800" kern="1200" dirty="0" err="1" smtClean="0">
                <a:solidFill>
                  <a:prstClr val="black"/>
                </a:solidFill>
                <a:latin typeface="Arial" panose="020B0604020202020204" pitchFamily="34" charset="0"/>
                <a:ea typeface="+mn-ea"/>
                <a:cs typeface="Arial" panose="020B0604020202020204" pitchFamily="34" charset="0"/>
              </a:rPr>
              <a:t>trừ</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3417455" y="3874654"/>
            <a:ext cx="57450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Chuẩn</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bị</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Luyện</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tập</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0866061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 name="Group 262">
            <a:extLst>
              <a:ext uri="{FF2B5EF4-FFF2-40B4-BE49-F238E27FC236}">
                <a16:creationId xmlns:a16="http://schemas.microsoft.com/office/drawing/2014/main" xmlns="" id="{36E414AC-0629-4C0C-AB22-57E03A49DF00}"/>
              </a:ext>
            </a:extLst>
          </p:cNvPr>
          <p:cNvGrpSpPr/>
          <p:nvPr/>
        </p:nvGrpSpPr>
        <p:grpSpPr>
          <a:xfrm>
            <a:off x="977868" y="510978"/>
            <a:ext cx="10442888" cy="4794665"/>
            <a:chOff x="948057" y="915721"/>
            <a:chExt cx="10710541" cy="4989780"/>
          </a:xfrm>
        </p:grpSpPr>
        <p:grpSp>
          <p:nvGrpSpPr>
            <p:cNvPr id="264" name="Group 263">
              <a:extLst>
                <a:ext uri="{FF2B5EF4-FFF2-40B4-BE49-F238E27FC236}">
                  <a16:creationId xmlns:a16="http://schemas.microsoft.com/office/drawing/2014/main" xmlns="" id="{EDC3C9A4-5341-454B-B21A-7CA1685A4CEA}"/>
                </a:ext>
              </a:extLst>
            </p:cNvPr>
            <p:cNvGrpSpPr/>
            <p:nvPr/>
          </p:nvGrpSpPr>
          <p:grpSpPr>
            <a:xfrm rot="10800000">
              <a:off x="948057" y="915722"/>
              <a:ext cx="10710541" cy="4989777"/>
              <a:chOff x="351005" y="819152"/>
              <a:chExt cx="8381718" cy="4224586"/>
            </a:xfrm>
          </p:grpSpPr>
          <p:pic>
            <p:nvPicPr>
              <p:cNvPr id="269" name="Picture 2">
                <a:extLst>
                  <a:ext uri="{FF2B5EF4-FFF2-40B4-BE49-F238E27FC236}">
                    <a16:creationId xmlns:a16="http://schemas.microsoft.com/office/drawing/2014/main" xmlns="" id="{1D67BAD9-7CC5-4D8F-91A3-D7835CD09A0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10" r="3951"/>
              <a:stretch/>
            </p:blipFill>
            <p:spPr bwMode="auto">
              <a:xfrm>
                <a:off x="352499" y="819152"/>
                <a:ext cx="8380224" cy="211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0" name="Picture 2">
                <a:extLst>
                  <a:ext uri="{FF2B5EF4-FFF2-40B4-BE49-F238E27FC236}">
                    <a16:creationId xmlns:a16="http://schemas.microsoft.com/office/drawing/2014/main" xmlns="" id="{B1377F8E-2AE1-4A2D-934F-1C94571BEDB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10" r="3951"/>
              <a:stretch/>
            </p:blipFill>
            <p:spPr bwMode="auto">
              <a:xfrm flipV="1">
                <a:off x="351005" y="2924983"/>
                <a:ext cx="8380224" cy="211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5" name="Rectangle 264">
              <a:extLst>
                <a:ext uri="{FF2B5EF4-FFF2-40B4-BE49-F238E27FC236}">
                  <a16:creationId xmlns:a16="http://schemas.microsoft.com/office/drawing/2014/main" xmlns="" id="{59BEC370-242D-4D50-B027-521E09867B1A}"/>
                </a:ext>
              </a:extLst>
            </p:cNvPr>
            <p:cNvSpPr/>
            <p:nvPr/>
          </p:nvSpPr>
          <p:spPr>
            <a:xfrm>
              <a:off x="1587991" y="1320380"/>
              <a:ext cx="9586769" cy="736693"/>
            </a:xfrm>
            <a:prstGeom prst="rect">
              <a:avLst/>
            </a:prstGeom>
          </p:spPr>
          <p:txBody>
            <a:bodyPr wrap="square">
              <a:spAutoFit/>
            </a:bodyPr>
            <a:lstStyle/>
            <a:p>
              <a:pPr defTabSz="1624530">
                <a:defRPr/>
              </a:pPr>
              <a:r>
                <a:rPr lang="en-US" sz="4000" b="1" dirty="0">
                  <a:solidFill>
                    <a:srgbClr val="660066"/>
                  </a:solidFill>
                  <a:latin typeface="HP001 4 hàng" pitchFamily="34" charset="0"/>
                  <a:ea typeface="Arial-Rounded" pitchFamily="34" charset="0"/>
                  <a:cs typeface="Arial-Rounded" pitchFamily="34" charset="0"/>
                </a:rPr>
                <a:t> </a:t>
              </a:r>
              <a:r>
                <a:rPr lang="en-US" sz="4000" b="1" dirty="0" err="1" smtClean="0">
                  <a:solidFill>
                    <a:srgbClr val="660066"/>
                  </a:solidFill>
                  <a:latin typeface="HP001 4 hàng" pitchFamily="34" charset="0"/>
                  <a:ea typeface="Arial-Rounded" pitchFamily="34" charset="0"/>
                  <a:cs typeface="Arial-Rounded" pitchFamily="34" charset="0"/>
                </a:rPr>
                <a:t>Thứ</a:t>
              </a:r>
              <a:r>
                <a:rPr lang="en-US" sz="4000" b="1" dirty="0">
                  <a:solidFill>
                    <a:srgbClr val="660066"/>
                  </a:solidFill>
                  <a:latin typeface="HP001 4 hàng" pitchFamily="34" charset="0"/>
                  <a:ea typeface="Arial-Rounded" pitchFamily="34" charset="0"/>
                  <a:cs typeface="Arial-Rounded" pitchFamily="34" charset="0"/>
                </a:rPr>
                <a:t> </a:t>
              </a:r>
              <a:r>
                <a:rPr lang="en-US" sz="4000" b="1" dirty="0" err="1" smtClean="0">
                  <a:solidFill>
                    <a:srgbClr val="660066"/>
                  </a:solidFill>
                  <a:latin typeface="HP001 4 hàng" pitchFamily="34" charset="0"/>
                  <a:ea typeface="Arial-Rounded" pitchFamily="34" charset="0"/>
                  <a:cs typeface="Arial-Rounded" pitchFamily="34" charset="0"/>
                </a:rPr>
                <a:t>năm</a:t>
              </a:r>
              <a:r>
                <a:rPr lang="en-US" sz="4000" b="1" dirty="0" smtClean="0">
                  <a:solidFill>
                    <a:srgbClr val="660066"/>
                  </a:solidFill>
                  <a:latin typeface="HP001 4 hàng" pitchFamily="34" charset="0"/>
                  <a:ea typeface="Arial-Rounded" pitchFamily="34" charset="0"/>
                  <a:cs typeface="Arial-Rounded" pitchFamily="34" charset="0"/>
                </a:rPr>
                <a:t> </a:t>
              </a:r>
              <a:r>
                <a:rPr lang="en-US" sz="4000" b="1" dirty="0" err="1" smtClean="0">
                  <a:solidFill>
                    <a:srgbClr val="660066"/>
                  </a:solidFill>
                  <a:latin typeface="HP001 4 hàng" pitchFamily="34" charset="0"/>
                  <a:ea typeface="Arial-Rounded" pitchFamily="34" charset="0"/>
                  <a:cs typeface="Arial-Rounded" pitchFamily="34" charset="0"/>
                </a:rPr>
                <a:t>ngày</a:t>
              </a:r>
              <a:r>
                <a:rPr lang="en-US" sz="4000" b="1" dirty="0" smtClean="0">
                  <a:solidFill>
                    <a:srgbClr val="660066"/>
                  </a:solidFill>
                  <a:latin typeface="HP001 4 hàng" pitchFamily="34" charset="0"/>
                  <a:ea typeface="Arial-Rounded" pitchFamily="34" charset="0"/>
                  <a:cs typeface="Arial-Rounded" pitchFamily="34" charset="0"/>
                </a:rPr>
                <a:t> </a:t>
              </a:r>
              <a:r>
                <a:rPr lang="en-US" sz="4000" b="1" dirty="0">
                  <a:solidFill>
                    <a:srgbClr val="660066"/>
                  </a:solidFill>
                  <a:latin typeface="HP001 4 hàng" pitchFamily="34" charset="0"/>
                  <a:ea typeface="Arial-Rounded" pitchFamily="34" charset="0"/>
                  <a:cs typeface="Arial-Rounded" pitchFamily="34" charset="0"/>
                </a:rPr>
                <a:t>7</a:t>
              </a:r>
              <a:r>
                <a:rPr lang="en-US" sz="4000" b="1" dirty="0" smtClean="0">
                  <a:solidFill>
                    <a:srgbClr val="660066"/>
                  </a:solidFill>
                  <a:latin typeface="HP001 4 hàng" pitchFamily="34" charset="0"/>
                  <a:ea typeface="Arial-Rounded" pitchFamily="34" charset="0"/>
                  <a:cs typeface="Arial-Rounded" pitchFamily="34" charset="0"/>
                </a:rPr>
                <a:t> </a:t>
              </a:r>
              <a:r>
                <a:rPr lang="en-US" sz="4000" b="1" dirty="0" err="1">
                  <a:solidFill>
                    <a:srgbClr val="660066"/>
                  </a:solidFill>
                  <a:latin typeface="HP001 4 hàng" pitchFamily="34" charset="0"/>
                  <a:ea typeface="Arial-Rounded" pitchFamily="34" charset="0"/>
                  <a:cs typeface="Arial-Rounded" pitchFamily="34" charset="0"/>
                </a:rPr>
                <a:t>tháng</a:t>
              </a:r>
              <a:r>
                <a:rPr lang="en-US" sz="4000" b="1" dirty="0">
                  <a:solidFill>
                    <a:srgbClr val="660066"/>
                  </a:solidFill>
                  <a:latin typeface="HP001 4 hàng" pitchFamily="34" charset="0"/>
                  <a:ea typeface="Arial-Rounded" pitchFamily="34" charset="0"/>
                  <a:cs typeface="Arial-Rounded" pitchFamily="34" charset="0"/>
                </a:rPr>
                <a:t> </a:t>
              </a:r>
              <a:r>
                <a:rPr lang="en-US" sz="4000" b="1" dirty="0" smtClean="0">
                  <a:solidFill>
                    <a:srgbClr val="660066"/>
                  </a:solidFill>
                  <a:latin typeface="HP001 4 hàng" pitchFamily="34" charset="0"/>
                  <a:ea typeface="Arial-Rounded" pitchFamily="34" charset="0"/>
                  <a:cs typeface="Arial-Rounded" pitchFamily="34" charset="0"/>
                </a:rPr>
                <a:t>4 </a:t>
              </a:r>
              <a:r>
                <a:rPr lang="en-US" sz="4000" b="1" dirty="0" err="1">
                  <a:solidFill>
                    <a:srgbClr val="660066"/>
                  </a:solidFill>
                  <a:latin typeface="HP001 4 hàng" pitchFamily="34" charset="0"/>
                  <a:ea typeface="Arial-Rounded" pitchFamily="34" charset="0"/>
                  <a:cs typeface="Arial-Rounded" pitchFamily="34" charset="0"/>
                </a:rPr>
                <a:t>năm</a:t>
              </a:r>
              <a:r>
                <a:rPr lang="en-US" sz="4000" b="1" dirty="0">
                  <a:solidFill>
                    <a:srgbClr val="660066"/>
                  </a:solidFill>
                  <a:latin typeface="HP001 4 hàng" pitchFamily="34" charset="0"/>
                  <a:ea typeface="Arial-Rounded" pitchFamily="34" charset="0"/>
                  <a:cs typeface="Arial-Rounded" pitchFamily="34" charset="0"/>
                </a:rPr>
                <a:t> 2022</a:t>
              </a:r>
            </a:p>
          </p:txBody>
        </p:sp>
        <p:sp>
          <p:nvSpPr>
            <p:cNvPr id="266" name="Rectangle 265">
              <a:extLst>
                <a:ext uri="{FF2B5EF4-FFF2-40B4-BE49-F238E27FC236}">
                  <a16:creationId xmlns:a16="http://schemas.microsoft.com/office/drawing/2014/main" xmlns="" id="{44883540-3DFD-4493-808F-7A7261EEE967}"/>
                </a:ext>
              </a:extLst>
            </p:cNvPr>
            <p:cNvSpPr/>
            <p:nvPr/>
          </p:nvSpPr>
          <p:spPr>
            <a:xfrm>
              <a:off x="4439604" y="2104611"/>
              <a:ext cx="3431938" cy="800753"/>
            </a:xfrm>
            <a:prstGeom prst="rect">
              <a:avLst/>
            </a:prstGeom>
          </p:spPr>
          <p:txBody>
            <a:bodyPr wrap="square">
              <a:spAutoFit/>
            </a:bodyPr>
            <a:lstStyle/>
            <a:p>
              <a:pPr defTabSz="1624530">
                <a:defRPr/>
              </a:pPr>
              <a:endParaRPr lang="en-US" sz="4400" b="1" dirty="0">
                <a:solidFill>
                  <a:srgbClr val="660066"/>
                </a:solidFill>
                <a:latin typeface="HP001 4 hàng" pitchFamily="34" charset="0"/>
                <a:ea typeface="Arial-Rounded" pitchFamily="34" charset="0"/>
                <a:cs typeface="Arial-Rounded" pitchFamily="34" charset="0"/>
              </a:endParaRPr>
            </a:p>
          </p:txBody>
        </p:sp>
        <p:sp>
          <p:nvSpPr>
            <p:cNvPr id="267" name="Rectangle 266">
              <a:extLst>
                <a:ext uri="{FF2B5EF4-FFF2-40B4-BE49-F238E27FC236}">
                  <a16:creationId xmlns:a16="http://schemas.microsoft.com/office/drawing/2014/main" xmlns="" id="{C74E5F25-4DF1-473D-AC2A-7E5D96E4D70A}"/>
                </a:ext>
              </a:extLst>
            </p:cNvPr>
            <p:cNvSpPr/>
            <p:nvPr/>
          </p:nvSpPr>
          <p:spPr>
            <a:xfrm>
              <a:off x="3125791" y="2939922"/>
              <a:ext cx="5640971" cy="800753"/>
            </a:xfrm>
            <a:prstGeom prst="rect">
              <a:avLst/>
            </a:prstGeom>
          </p:spPr>
          <p:txBody>
            <a:bodyPr wrap="square">
              <a:spAutoFit/>
            </a:bodyPr>
            <a:lstStyle/>
            <a:p>
              <a:pPr defTabSz="1624530">
                <a:defRPr/>
              </a:pPr>
              <a:endParaRPr lang="en-US" sz="4400" b="1" dirty="0">
                <a:solidFill>
                  <a:srgbClr val="660066"/>
                </a:solidFill>
                <a:latin typeface="HP001 4 hàng" pitchFamily="34" charset="0"/>
                <a:ea typeface="Arial-Rounded" pitchFamily="34" charset="0"/>
                <a:cs typeface="Arial-Rounded" pitchFamily="34" charset="0"/>
              </a:endParaRPr>
            </a:p>
          </p:txBody>
        </p:sp>
        <p:cxnSp>
          <p:nvCxnSpPr>
            <p:cNvPr id="268" name="Straight Connector 267">
              <a:extLst>
                <a:ext uri="{FF2B5EF4-FFF2-40B4-BE49-F238E27FC236}">
                  <a16:creationId xmlns:a16="http://schemas.microsoft.com/office/drawing/2014/main" xmlns="" id="{AC3B96AB-E5FF-47FB-A32D-4D0E3C07C6E6}"/>
                </a:ext>
              </a:extLst>
            </p:cNvPr>
            <p:cNvCxnSpPr>
              <a:cxnSpLocks/>
            </p:cNvCxnSpPr>
            <p:nvPr/>
          </p:nvCxnSpPr>
          <p:spPr>
            <a:xfrm>
              <a:off x="949967" y="915721"/>
              <a:ext cx="0" cy="4989780"/>
            </a:xfrm>
            <a:prstGeom prst="line">
              <a:avLst/>
            </a:prstGeom>
            <a:noFill/>
            <a:ln w="38100" cap="flat" cmpd="sng" algn="ctr">
              <a:solidFill>
                <a:srgbClr val="FF0000"/>
              </a:solidFill>
              <a:prstDash val="solid"/>
            </a:ln>
            <a:effectLst/>
          </p:spPr>
        </p:cxnSp>
      </p:grpSp>
      <p:sp>
        <p:nvSpPr>
          <p:cNvPr id="271" name="Oval 270">
            <a:extLst>
              <a:ext uri="{FF2B5EF4-FFF2-40B4-BE49-F238E27FC236}">
                <a16:creationId xmlns:a16="http://schemas.microsoft.com/office/drawing/2014/main" xmlns="" id="{B51BDABB-35D8-4091-9DC6-F9C874EBE377}"/>
              </a:ext>
            </a:extLst>
          </p:cNvPr>
          <p:cNvSpPr/>
          <p:nvPr/>
        </p:nvSpPr>
        <p:spPr>
          <a:xfrm>
            <a:off x="9159707" y="4077103"/>
            <a:ext cx="1929268" cy="1112695"/>
          </a:xfrm>
          <a:prstGeom prst="ellipse">
            <a:avLst/>
          </a:prstGeom>
          <a:solidFill>
            <a:schemeClr val="bg1"/>
          </a:solidFill>
          <a:ln/>
        </p:spPr>
        <p:style>
          <a:lnRef idx="2">
            <a:schemeClr val="accent6"/>
          </a:lnRef>
          <a:fillRef idx="1">
            <a:schemeClr val="lt1"/>
          </a:fillRef>
          <a:effectRef idx="0">
            <a:schemeClr val="accent6"/>
          </a:effectRef>
          <a:fontRef idx="minor">
            <a:schemeClr val="dk1"/>
          </a:fontRef>
        </p:style>
        <p:txBody>
          <a:bodyPr lIns="91424" tIns="45718" rIns="91424" bIns="45718" rtlCol="0" anchor="ctr"/>
          <a:lstStyle/>
          <a:p>
            <a:pPr algn="ctr" defTabSz="609503">
              <a:defRPr/>
            </a:pPr>
            <a:r>
              <a:rPr lang="en-US" sz="3200" b="1">
                <a:solidFill>
                  <a:srgbClr val="00B050"/>
                </a:solidFill>
                <a:latin typeface="Times New Roman" panose="02020603050405020304" pitchFamily="18" charset="0"/>
                <a:cs typeface="Times New Roman" panose="02020603050405020304" pitchFamily="18" charset="0"/>
              </a:rPr>
              <a:t>Trang 87, 88</a:t>
            </a:r>
            <a:endParaRPr lang="en-US" sz="3200" b="1" dirty="0">
              <a:solidFill>
                <a:srgbClr val="00B050"/>
              </a:solidFill>
              <a:latin typeface="Times New Roman" panose="02020603050405020304" pitchFamily="18" charset="0"/>
              <a:cs typeface="Times New Roman" panose="02020603050405020304" pitchFamily="18" charset="0"/>
            </a:endParaRPr>
          </a:p>
        </p:txBody>
      </p:sp>
      <p:sp>
        <p:nvSpPr>
          <p:cNvPr id="272" name="Rectangle 271">
            <a:extLst>
              <a:ext uri="{FF2B5EF4-FFF2-40B4-BE49-F238E27FC236}">
                <a16:creationId xmlns:a16="http://schemas.microsoft.com/office/drawing/2014/main" xmlns="" id="{44883540-3DFD-4493-808F-7A7261EEE967}"/>
              </a:ext>
            </a:extLst>
          </p:cNvPr>
          <p:cNvSpPr/>
          <p:nvPr/>
        </p:nvSpPr>
        <p:spPr>
          <a:xfrm>
            <a:off x="5244409" y="1665321"/>
            <a:ext cx="4879943" cy="769441"/>
          </a:xfrm>
          <a:prstGeom prst="rect">
            <a:avLst/>
          </a:prstGeom>
        </p:spPr>
        <p:txBody>
          <a:bodyPr wrap="square" lIns="91424" tIns="45718" rIns="91424" bIns="45718">
            <a:spAutoFit/>
          </a:bodyPr>
          <a:lstStyle/>
          <a:p>
            <a:pPr defTabSz="1624530">
              <a:defRPr/>
            </a:pPr>
            <a:r>
              <a:rPr lang="en-US" sz="4400" b="1" dirty="0" err="1">
                <a:solidFill>
                  <a:srgbClr val="660066"/>
                </a:solidFill>
                <a:latin typeface="HP001 4 hàng" pitchFamily="34" charset="0"/>
                <a:ea typeface="HP001" panose="020B0603050302020204" pitchFamily="34" charset="0"/>
                <a:cs typeface="Arial-Rounded" pitchFamily="34" charset="0"/>
              </a:rPr>
              <a:t>TǨn</a:t>
            </a:r>
            <a:endParaRPr lang="en-US" sz="4400" b="1" dirty="0">
              <a:solidFill>
                <a:srgbClr val="660066"/>
              </a:solidFill>
              <a:latin typeface="HP001 4 hàng" pitchFamily="34" charset="0"/>
              <a:ea typeface="HP001" panose="020B0603050302020204" pitchFamily="34" charset="0"/>
              <a:cs typeface="Arial-Rounded" pitchFamily="34" charset="0"/>
            </a:endParaRPr>
          </a:p>
        </p:txBody>
      </p:sp>
      <p:sp>
        <p:nvSpPr>
          <p:cNvPr id="273" name="Rectangle 272">
            <a:extLst>
              <a:ext uri="{FF2B5EF4-FFF2-40B4-BE49-F238E27FC236}">
                <a16:creationId xmlns:a16="http://schemas.microsoft.com/office/drawing/2014/main" xmlns="" id="{44883540-3DFD-4493-808F-7A7261EEE967}"/>
              </a:ext>
            </a:extLst>
          </p:cNvPr>
          <p:cNvSpPr/>
          <p:nvPr/>
        </p:nvSpPr>
        <p:spPr>
          <a:xfrm>
            <a:off x="1767698" y="2444086"/>
            <a:ext cx="10807183" cy="769441"/>
          </a:xfrm>
          <a:prstGeom prst="rect">
            <a:avLst/>
          </a:prstGeom>
        </p:spPr>
        <p:txBody>
          <a:bodyPr wrap="square" lIns="91424" tIns="45718" rIns="91424" bIns="45718">
            <a:spAutoFit/>
          </a:bodyPr>
          <a:lstStyle/>
          <a:p>
            <a:pPr defTabSz="1624530">
              <a:defRPr/>
            </a:pPr>
            <a:r>
              <a:rPr lang="en-US" sz="4400" b="1">
                <a:solidFill>
                  <a:srgbClr val="660066"/>
                </a:solidFill>
                <a:latin typeface="HP001 4 hàng" pitchFamily="34" charset="0"/>
                <a:ea typeface="HP001" panose="020B0603050302020204" pitchFamily="34" charset="0"/>
                <a:cs typeface="Arial-Rounded" pitchFamily="34" charset="0"/>
              </a:rPr>
              <a:t>Bài 61: Phép trừ (không nhớ) trong</a:t>
            </a:r>
            <a:endParaRPr lang="en-US" sz="4400" b="1" dirty="0">
              <a:solidFill>
                <a:srgbClr val="660066"/>
              </a:solidFill>
              <a:latin typeface="HP001 4 hàng" pitchFamily="34" charset="0"/>
              <a:ea typeface="HP001" panose="020B0603050302020204" pitchFamily="34" charset="0"/>
              <a:cs typeface="Arial-Rounded" pitchFamily="34" charset="0"/>
            </a:endParaRPr>
          </a:p>
        </p:txBody>
      </p:sp>
      <p:sp>
        <p:nvSpPr>
          <p:cNvPr id="274" name="Rectangle 273">
            <a:extLst>
              <a:ext uri="{FF2B5EF4-FFF2-40B4-BE49-F238E27FC236}">
                <a16:creationId xmlns:a16="http://schemas.microsoft.com/office/drawing/2014/main" xmlns="" id="{44883540-3DFD-4493-808F-7A7261EEE967}"/>
              </a:ext>
            </a:extLst>
          </p:cNvPr>
          <p:cNvSpPr/>
          <p:nvPr/>
        </p:nvSpPr>
        <p:spPr>
          <a:xfrm>
            <a:off x="3520443" y="3221106"/>
            <a:ext cx="6603900" cy="769441"/>
          </a:xfrm>
          <a:prstGeom prst="rect">
            <a:avLst/>
          </a:prstGeom>
        </p:spPr>
        <p:txBody>
          <a:bodyPr wrap="square" lIns="91424" tIns="45718" rIns="91424" bIns="45718">
            <a:spAutoFit/>
          </a:bodyPr>
          <a:lstStyle/>
          <a:p>
            <a:pPr defTabSz="1624530">
              <a:defRPr/>
            </a:pPr>
            <a:r>
              <a:rPr lang="en-US" sz="4400" b="1">
                <a:solidFill>
                  <a:srgbClr val="660066"/>
                </a:solidFill>
                <a:latin typeface="HP001 4 hàng" pitchFamily="34" charset="0"/>
                <a:ea typeface="HP001" panose="020B0603050302020204" pitchFamily="34" charset="0"/>
                <a:cs typeface="Arial-Rounded" pitchFamily="34" charset="0"/>
              </a:rPr>
              <a:t>phạm vi 1000 (Tiết 1)</a:t>
            </a:r>
            <a:endParaRPr lang="en-US" sz="4400" b="1" dirty="0">
              <a:solidFill>
                <a:srgbClr val="660066"/>
              </a:solidFill>
              <a:latin typeface="HP001 4 hàng" pitchFamily="34" charset="0"/>
              <a:ea typeface="HP001" panose="020B0603050302020204" pitchFamily="34" charset="0"/>
              <a:cs typeface="Arial-Rounded" pitchFamily="34" charset="0"/>
            </a:endParaRPr>
          </a:p>
        </p:txBody>
      </p:sp>
      <p:pic>
        <p:nvPicPr>
          <p:cNvPr id="279" name="Picture 278" descr="Download Sun Cartoon Png - Sun Clipart PNG Image with No Background -  PNGkey.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063773">
            <a:off x="10929761" y="424519"/>
            <a:ext cx="1194835" cy="1197020"/>
          </a:xfrm>
          <a:prstGeom prst="rect">
            <a:avLst/>
          </a:prstGeom>
          <a:noFill/>
          <a:extLst>
            <a:ext uri="{909E8E84-426E-40DD-AFC4-6F175D3DCCD1}">
              <a14:hiddenFill xmlns:a14="http://schemas.microsoft.com/office/drawing/2010/main">
                <a:solidFill>
                  <a:srgbClr val="FFFFFF"/>
                </a:solidFill>
              </a14:hiddenFill>
            </a:ext>
          </a:extLst>
        </p:spPr>
      </p:pic>
      <p:pic>
        <p:nvPicPr>
          <p:cNvPr id="280" name="Picture 4" descr="Cloud cartoon rainbow tilted sticker - TenSticke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235104">
            <a:off x="87914" y="194784"/>
            <a:ext cx="1426001" cy="741521"/>
          </a:xfrm>
          <a:prstGeom prst="rect">
            <a:avLst/>
          </a:prstGeom>
          <a:noFill/>
          <a:extLst>
            <a:ext uri="{909E8E84-426E-40DD-AFC4-6F175D3DCCD1}">
              <a14:hiddenFill xmlns:a14="http://schemas.microsoft.com/office/drawing/2010/main">
                <a:solidFill>
                  <a:srgbClr val="FFFFFF"/>
                </a:solidFill>
              </a14:hiddenFill>
            </a:ext>
          </a:extLst>
        </p:spPr>
      </p:pic>
      <p:pic>
        <p:nvPicPr>
          <p:cNvPr id="281" name="Picture 10" descr="Cute cloud cartoon Royalty Free Vector Image - VectorStock"/>
          <p:cNvPicPr>
            <a:picLocks noChangeAspect="1" noChangeArrowheads="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10000" b="90000" l="1300" r="97900"/>
                    </a14:imgEffect>
                  </a14:imgLayer>
                </a14:imgProps>
              </a:ext>
              <a:ext uri="{28A0092B-C50C-407E-A947-70E740481C1C}">
                <a14:useLocalDpi xmlns:a14="http://schemas.microsoft.com/office/drawing/2010/main" val="0"/>
              </a:ext>
            </a:extLst>
          </a:blip>
          <a:srcRect/>
          <a:stretch>
            <a:fillRect/>
          </a:stretch>
        </p:blipFill>
        <p:spPr bwMode="auto">
          <a:xfrm>
            <a:off x="4378003" y="57903"/>
            <a:ext cx="885008" cy="955808"/>
          </a:xfrm>
          <a:prstGeom prst="rect">
            <a:avLst/>
          </a:prstGeom>
          <a:noFill/>
          <a:extLst>
            <a:ext uri="{909E8E84-426E-40DD-AFC4-6F175D3DCCD1}">
              <a14:hiddenFill xmlns:a14="http://schemas.microsoft.com/office/drawing/2010/main">
                <a:solidFill>
                  <a:srgbClr val="FFFFFF"/>
                </a:solidFill>
              </a14:hiddenFill>
            </a:ext>
          </a:extLst>
        </p:spPr>
      </p:pic>
      <p:pic>
        <p:nvPicPr>
          <p:cNvPr id="282" name="Picture 10" descr="Cute cloud cartoon Royalty Free Vector Image - VectorStock"/>
          <p:cNvPicPr>
            <a:picLocks noChangeAspect="1" noChangeArrowheads="1"/>
          </p:cNvPicPr>
          <p:nvPr/>
        </p:nvPicPr>
        <p:blipFill>
          <a:blip r:embed="rId8" cstate="print">
            <a:clrChange>
              <a:clrFrom>
                <a:srgbClr val="FFFFFF"/>
              </a:clrFrom>
              <a:clrTo>
                <a:srgbClr val="FFFFFF">
                  <a:alpha val="0"/>
                </a:srgbClr>
              </a:clrTo>
            </a:clrChange>
            <a:extLst>
              <a:ext uri="{BEBA8EAE-BF5A-486C-A8C5-ECC9F3942E4B}">
                <a14:imgProps xmlns:a14="http://schemas.microsoft.com/office/drawing/2010/main">
                  <a14:imgLayer r:embed="rId9">
                    <a14:imgEffect>
                      <a14:backgroundRemoval t="10000" b="90000" l="1300" r="97900"/>
                    </a14:imgEffect>
                  </a14:imgLayer>
                </a14:imgProps>
              </a:ext>
              <a:ext uri="{28A0092B-C50C-407E-A947-70E740481C1C}">
                <a14:useLocalDpi xmlns:a14="http://schemas.microsoft.com/office/drawing/2010/main" val="0"/>
              </a:ext>
            </a:extLst>
          </a:blip>
          <a:srcRect/>
          <a:stretch>
            <a:fillRect/>
          </a:stretch>
        </p:blipFill>
        <p:spPr bwMode="auto">
          <a:xfrm>
            <a:off x="7675055" y="-83668"/>
            <a:ext cx="1202228" cy="1298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888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MH_Other_3"/>
          <p:cNvSpPr>
            <a:spLocks noChangeArrowheads="1"/>
          </p:cNvSpPr>
          <p:nvPr>
            <p:custDataLst>
              <p:tags r:id="rId1"/>
            </p:custDataLst>
          </p:nvPr>
        </p:nvSpPr>
        <p:spPr bwMode="auto">
          <a:xfrm rot="1805303" flipH="1">
            <a:off x="1099720" y="3844227"/>
            <a:ext cx="781717" cy="673687"/>
          </a:xfrm>
          <a:prstGeom prst="triangle">
            <a:avLst>
              <a:gd name="adj" fmla="val 50000"/>
            </a:avLst>
          </a:prstGeom>
          <a:solidFill>
            <a:schemeClr val="accent3">
              <a:lumMod val="40000"/>
              <a:lumOff val="60000"/>
            </a:schemeClr>
          </a:solidFill>
          <a:ln>
            <a:noFill/>
          </a:ln>
        </p:spPr>
        <p:txBody>
          <a:bodyPr lIns="91426" tIns="45718" rIns="91426"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defTabSz="1218990">
              <a:lnSpc>
                <a:spcPct val="130000"/>
              </a:lnSpc>
              <a:buClrTx/>
              <a:defRPr/>
            </a:pPr>
            <a:endParaRPr lang="zh-CN" altLang="en-US" sz="2400" kern="1200">
              <a:solidFill>
                <a:srgbClr val="FFFFFF"/>
              </a:solidFill>
              <a:latin typeface="Calibri" panose="020F0502020204030204" pitchFamily="34" charset="0"/>
              <a:ea typeface="微软雅黑" panose="020B0503020204020204" pitchFamily="34" charset="-122"/>
              <a:cs typeface="+mn-cs"/>
            </a:endParaRPr>
          </a:p>
        </p:txBody>
      </p:sp>
      <p:sp>
        <p:nvSpPr>
          <p:cNvPr id="62" name="MH_Other_4"/>
          <p:cNvSpPr/>
          <p:nvPr>
            <p:custDataLst>
              <p:tags r:id="rId2"/>
            </p:custDataLst>
          </p:nvPr>
        </p:nvSpPr>
        <p:spPr bwMode="auto">
          <a:xfrm>
            <a:off x="483403" y="3429003"/>
            <a:ext cx="1039388" cy="1195924"/>
          </a:xfrm>
          <a:custGeom>
            <a:avLst/>
            <a:gdLst>
              <a:gd name="T0" fmla="*/ 666 w 1030516"/>
              <a:gd name="T1" fmla="*/ 0 h 1186577"/>
              <a:gd name="T2" fmla="*/ 947884 w 1030516"/>
              <a:gd name="T3" fmla="*/ 542219 h 1186577"/>
              <a:gd name="T4" fmla="*/ 0 w 1030516"/>
              <a:gd name="T5" fmla="*/ 1091432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chemeClr val="accent3"/>
          </a:solidFill>
          <a:ln w="19050">
            <a:noFill/>
            <a:miter lim="800000"/>
          </a:ln>
        </p:spPr>
        <p:txBody>
          <a:bodyPr lIns="91426" tIns="45718" rIns="431925"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1218990">
              <a:buClrTx/>
              <a:defRPr/>
            </a:pPr>
            <a:r>
              <a:rPr lang="en-US" altLang="zh-CN" sz="2800" kern="1200">
                <a:solidFill>
                  <a:srgbClr val="FFFFFF"/>
                </a:solidFill>
                <a:latin typeface="Impact" panose="020B0806030902050204" pitchFamily="34" charset="0"/>
                <a:ea typeface="幼圆" panose="02010509060101010101" pitchFamily="49" charset="-122"/>
                <a:cs typeface="+mn-cs"/>
              </a:rPr>
              <a:t>2</a:t>
            </a:r>
            <a:endParaRPr lang="zh-CN" altLang="en-US" sz="2800" kern="1200" dirty="0">
              <a:solidFill>
                <a:srgbClr val="FFFFFF"/>
              </a:solidFill>
              <a:latin typeface="Impact" panose="020B0806030902050204" pitchFamily="34" charset="0"/>
              <a:ea typeface="幼圆" panose="02010509060101010101" pitchFamily="49" charset="-122"/>
              <a:cs typeface="+mn-cs"/>
            </a:endParaRPr>
          </a:p>
        </p:txBody>
      </p:sp>
      <p:sp>
        <p:nvSpPr>
          <p:cNvPr id="64" name="MH_Other_5"/>
          <p:cNvSpPr>
            <a:spLocks noChangeArrowheads="1"/>
          </p:cNvSpPr>
          <p:nvPr>
            <p:custDataLst>
              <p:tags r:id="rId3"/>
            </p:custDataLst>
          </p:nvPr>
        </p:nvSpPr>
        <p:spPr bwMode="auto">
          <a:xfrm rot="1805303" flipH="1">
            <a:off x="1097980" y="2361807"/>
            <a:ext cx="781717" cy="673687"/>
          </a:xfrm>
          <a:prstGeom prst="triangle">
            <a:avLst>
              <a:gd name="adj" fmla="val 50000"/>
            </a:avLst>
          </a:prstGeom>
          <a:solidFill>
            <a:schemeClr val="accent2">
              <a:lumMod val="40000"/>
              <a:lumOff val="60000"/>
            </a:schemeClr>
          </a:solidFill>
          <a:ln>
            <a:noFill/>
          </a:ln>
        </p:spPr>
        <p:txBody>
          <a:bodyPr lIns="91426" tIns="45718" rIns="91426"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defTabSz="1218990">
              <a:lnSpc>
                <a:spcPct val="130000"/>
              </a:lnSpc>
              <a:buClrTx/>
              <a:defRPr/>
            </a:pPr>
            <a:endParaRPr lang="zh-CN" altLang="en-US" sz="2400" kern="1200">
              <a:solidFill>
                <a:srgbClr val="FFFFFF"/>
              </a:solidFill>
              <a:latin typeface="Calibri" panose="020F0502020204030204" pitchFamily="34" charset="0"/>
              <a:ea typeface="微软雅黑" panose="020B0503020204020204" pitchFamily="34" charset="-122"/>
              <a:cs typeface="+mn-cs"/>
            </a:endParaRPr>
          </a:p>
        </p:txBody>
      </p:sp>
      <p:sp>
        <p:nvSpPr>
          <p:cNvPr id="65" name="MH_Other_6"/>
          <p:cNvSpPr/>
          <p:nvPr>
            <p:custDataLst>
              <p:tags r:id="rId4"/>
            </p:custDataLst>
          </p:nvPr>
        </p:nvSpPr>
        <p:spPr bwMode="auto">
          <a:xfrm>
            <a:off x="483401" y="2015390"/>
            <a:ext cx="1039387" cy="1197665"/>
          </a:xfrm>
          <a:custGeom>
            <a:avLst/>
            <a:gdLst>
              <a:gd name="T0" fmla="*/ 477 w 1030516"/>
              <a:gd name="T1" fmla="*/ 0 h 1186577"/>
              <a:gd name="T2" fmla="*/ 678091 w 1030516"/>
              <a:gd name="T3" fmla="*/ 389224 h 1186577"/>
              <a:gd name="T4" fmla="*/ 0 w 1030516"/>
              <a:gd name="T5" fmla="*/ 783469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91426" tIns="45718" rIns="431925"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1218990">
              <a:buClrTx/>
            </a:pPr>
            <a:r>
              <a:rPr lang="en-US" altLang="zh-CN" sz="2800" kern="1200">
                <a:solidFill>
                  <a:srgbClr val="FFFFFF"/>
                </a:solidFill>
                <a:latin typeface="Impact" panose="020B0806030902050204" pitchFamily="34" charset="0"/>
                <a:ea typeface="幼圆" panose="02010509060101010101" pitchFamily="49" charset="-122"/>
                <a:cs typeface="+mn-cs"/>
              </a:rPr>
              <a:t>1</a:t>
            </a:r>
            <a:endParaRPr lang="zh-CN" altLang="en-US" sz="2800" kern="1200" dirty="0">
              <a:solidFill>
                <a:srgbClr val="FFFFFF"/>
              </a:solidFill>
              <a:latin typeface="Impact" panose="020B0806030902050204" pitchFamily="34" charset="0"/>
              <a:ea typeface="幼圆" panose="02010509060101010101" pitchFamily="49" charset="-122"/>
              <a:cs typeface="+mn-cs"/>
            </a:endParaRPr>
          </a:p>
        </p:txBody>
      </p:sp>
      <p:pic>
        <p:nvPicPr>
          <p:cNvPr id="70" name="图片 6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41019" y="966245"/>
            <a:ext cx="3214612" cy="4933995"/>
          </a:xfrm>
          <a:prstGeom prst="rect">
            <a:avLst/>
          </a:prstGeom>
        </p:spPr>
      </p:pic>
      <p:pic>
        <p:nvPicPr>
          <p:cNvPr id="71" name="图片 7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8604" y="5689522"/>
            <a:ext cx="1497157" cy="1007463"/>
          </a:xfrm>
          <a:prstGeom prst="rect">
            <a:avLst/>
          </a:prstGeom>
        </p:spPr>
      </p:pic>
      <p:sp>
        <p:nvSpPr>
          <p:cNvPr id="16" name="TextBox 14"/>
          <p:cNvSpPr txBox="1"/>
          <p:nvPr/>
        </p:nvSpPr>
        <p:spPr>
          <a:xfrm>
            <a:off x="1447803" y="676959"/>
            <a:ext cx="7514212" cy="1046428"/>
          </a:xfrm>
          <a:prstGeom prst="rect">
            <a:avLst/>
          </a:prstGeom>
          <a:noFill/>
        </p:spPr>
        <p:txBody>
          <a:bodyPr wrap="none" lIns="121894" tIns="60948" rIns="121894" bIns="60948" rtlCol="0">
            <a:spAutoFit/>
          </a:bodyPr>
          <a:lstStyle/>
          <a:p>
            <a:r>
              <a:rPr lang="en-US" altLang="zh-CN" sz="6000" b="1">
                <a:ln w="19050">
                  <a:noFill/>
                </a:ln>
                <a:solidFill>
                  <a:srgbClr val="2AADDA"/>
                </a:solidFill>
                <a:effectLst>
                  <a:glow rad="127000">
                    <a:prstClr val="white"/>
                  </a:glow>
                </a:effectLst>
                <a:latin typeface="Times New Roman" pitchFamily="18" charset="0"/>
                <a:cs typeface="Times New Roman" pitchFamily="18" charset="0"/>
              </a:rPr>
              <a:t>YÊU CẦU CẦN ĐẠT</a:t>
            </a:r>
            <a:endParaRPr lang="zh-CN" altLang="en-US" sz="6000" b="1" dirty="0">
              <a:ln w="19050">
                <a:noFill/>
              </a:ln>
              <a:solidFill>
                <a:srgbClr val="2AADDA"/>
              </a:solidFill>
              <a:effectLst>
                <a:glow rad="127000">
                  <a:prstClr val="white"/>
                </a:glow>
              </a:effectLst>
              <a:latin typeface="Times New Roman" pitchFamily="18" charset="0"/>
              <a:cs typeface="Times New Roman" pitchFamily="18" charset="0"/>
            </a:endParaRPr>
          </a:p>
        </p:txBody>
      </p:sp>
      <p:sp>
        <p:nvSpPr>
          <p:cNvPr id="17" name="Rectangle 7"/>
          <p:cNvSpPr>
            <a:spLocks/>
          </p:cNvSpPr>
          <p:nvPr/>
        </p:nvSpPr>
        <p:spPr bwMode="auto">
          <a:xfrm>
            <a:off x="1903782" y="2362368"/>
            <a:ext cx="7240220" cy="1338105"/>
          </a:xfrm>
          <a:prstGeom prst="rect">
            <a:avLst/>
          </a:prstGeom>
          <a:noFill/>
          <a:ln>
            <a:noFill/>
          </a:ln>
          <a:extLst/>
        </p:spPr>
        <p:txBody>
          <a:bodyPr lIns="0" tIns="0" rIns="0" bIns="0" anchor="t"/>
          <a:lstStyle/>
          <a:p>
            <a:pPr fontAlgn="base">
              <a:spcBef>
                <a:spcPct val="0"/>
              </a:spcBef>
              <a:spcAft>
                <a:spcPct val="0"/>
              </a:spcAft>
            </a:pPr>
            <a:r>
              <a:rPr lang="en-US" altLang="zh-CN" sz="2800" b="1" spc="100">
                <a:solidFill>
                  <a:srgbClr val="002060"/>
                </a:solidFill>
                <a:latin typeface="Times New Roman" pitchFamily="18" charset="0"/>
                <a:cs typeface="Times New Roman" pitchFamily="18" charset="0"/>
                <a:sym typeface="Lato Light" charset="0"/>
              </a:rPr>
              <a:t>Thực hiện được phép trừ (không nhớ) trong phạm vi </a:t>
            </a:r>
            <a:r>
              <a:rPr lang="en-US" altLang="zh-CN" sz="2800" b="1" spc="100" smtClean="0">
                <a:solidFill>
                  <a:srgbClr val="002060"/>
                </a:solidFill>
                <a:latin typeface="Times New Roman" pitchFamily="18" charset="0"/>
                <a:cs typeface="Times New Roman" pitchFamily="18" charset="0"/>
                <a:sym typeface="Lato Light" charset="0"/>
              </a:rPr>
              <a:t>1 000</a:t>
            </a:r>
            <a:r>
              <a:rPr lang="en-US" altLang="zh-CN" sz="2800" b="1" spc="100">
                <a:solidFill>
                  <a:srgbClr val="002060"/>
                </a:solidFill>
                <a:latin typeface="Times New Roman" pitchFamily="18" charset="0"/>
                <a:cs typeface="Times New Roman" pitchFamily="18" charset="0"/>
                <a:sym typeface="Lato Light" charset="0"/>
              </a:rPr>
              <a:t>.</a:t>
            </a:r>
            <a:endParaRPr lang="en-US" spc="100" dirty="0">
              <a:solidFill>
                <a:srgbClr val="002060"/>
              </a:solidFill>
              <a:latin typeface="Times New Roman" pitchFamily="18" charset="0"/>
              <a:cs typeface="Times New Roman" pitchFamily="18" charset="0"/>
              <a:sym typeface="Lato Light" charset="0"/>
            </a:endParaRPr>
          </a:p>
        </p:txBody>
      </p:sp>
      <p:sp>
        <p:nvSpPr>
          <p:cNvPr id="18" name="Rectangle 7"/>
          <p:cNvSpPr>
            <a:spLocks/>
          </p:cNvSpPr>
          <p:nvPr/>
        </p:nvSpPr>
        <p:spPr bwMode="auto">
          <a:xfrm>
            <a:off x="1889267" y="3695584"/>
            <a:ext cx="6951752" cy="833349"/>
          </a:xfrm>
          <a:prstGeom prst="rect">
            <a:avLst/>
          </a:prstGeom>
          <a:noFill/>
          <a:ln>
            <a:noFill/>
          </a:ln>
          <a:extLst/>
        </p:spPr>
        <p:txBody>
          <a:bodyPr lIns="0" tIns="0" rIns="0" bIns="0" anchor="t"/>
          <a:lstStyle/>
          <a:p>
            <a:pPr fontAlgn="base">
              <a:spcBef>
                <a:spcPct val="0"/>
              </a:spcBef>
              <a:spcAft>
                <a:spcPct val="0"/>
              </a:spcAft>
            </a:pPr>
            <a:r>
              <a:rPr lang="en-US" altLang="zh-CN" sz="2800" b="1" spc="100">
                <a:solidFill>
                  <a:srgbClr val="002060"/>
                </a:solidFill>
                <a:latin typeface="Times New Roman" pitchFamily="18" charset="0"/>
                <a:cs typeface="Times New Roman" pitchFamily="18" charset="0"/>
                <a:sym typeface="Lato Light" charset="0"/>
              </a:rPr>
              <a:t>Thực hiện tính nhẩm các số tròn trăm trong phạm vi 1 000.</a:t>
            </a:r>
            <a:endParaRPr lang="en-US" spc="100" dirty="0">
              <a:solidFill>
                <a:srgbClr val="002060"/>
              </a:solidFill>
              <a:latin typeface="Times New Roman" pitchFamily="18" charset="0"/>
              <a:cs typeface="Times New Roman" pitchFamily="18" charset="0"/>
              <a:sym typeface="Lato Light" charset="0"/>
            </a:endParaRPr>
          </a:p>
        </p:txBody>
      </p:sp>
      <p:sp>
        <p:nvSpPr>
          <p:cNvPr id="19" name="Rectangle 7"/>
          <p:cNvSpPr>
            <a:spLocks/>
          </p:cNvSpPr>
          <p:nvPr/>
        </p:nvSpPr>
        <p:spPr bwMode="auto">
          <a:xfrm>
            <a:off x="1889267" y="5115300"/>
            <a:ext cx="6951752" cy="833349"/>
          </a:xfrm>
          <a:prstGeom prst="rect">
            <a:avLst/>
          </a:prstGeom>
          <a:noFill/>
          <a:ln>
            <a:noFill/>
          </a:ln>
          <a:extLst/>
        </p:spPr>
        <p:txBody>
          <a:bodyPr lIns="0" tIns="0" rIns="0" bIns="0" anchor="t"/>
          <a:lstStyle/>
          <a:p>
            <a:pPr fontAlgn="base">
              <a:spcBef>
                <a:spcPct val="0"/>
              </a:spcBef>
              <a:spcAft>
                <a:spcPct val="0"/>
              </a:spcAft>
            </a:pPr>
            <a:r>
              <a:rPr lang="en-US" altLang="zh-CN" sz="2800" b="1" spc="100">
                <a:solidFill>
                  <a:srgbClr val="002060"/>
                </a:solidFill>
                <a:latin typeface="Times New Roman" pitchFamily="18" charset="0"/>
                <a:cs typeface="Times New Roman" pitchFamily="18" charset="0"/>
                <a:sym typeface="Lato Light" charset="0"/>
              </a:rPr>
              <a:t>Giải được các bài toán thực tế liên quan đến phép trừ trong phạm vi đã học.</a:t>
            </a:r>
            <a:endParaRPr lang="en-US" spc="100" dirty="0">
              <a:solidFill>
                <a:srgbClr val="002060"/>
              </a:solidFill>
              <a:latin typeface="Times New Roman" pitchFamily="18" charset="0"/>
              <a:cs typeface="Times New Roman" pitchFamily="18" charset="0"/>
              <a:sym typeface="Lato Light" charset="0"/>
            </a:endParaRPr>
          </a:p>
        </p:txBody>
      </p:sp>
      <p:sp>
        <p:nvSpPr>
          <p:cNvPr id="20" name="MH_Other_7"/>
          <p:cNvSpPr>
            <a:spLocks noChangeArrowheads="1"/>
          </p:cNvSpPr>
          <p:nvPr>
            <p:custDataLst>
              <p:tags r:id="rId5"/>
            </p:custDataLst>
          </p:nvPr>
        </p:nvSpPr>
        <p:spPr bwMode="auto">
          <a:xfrm rot="1805303" flipH="1">
            <a:off x="1097575" y="5283421"/>
            <a:ext cx="849928" cy="666859"/>
          </a:xfrm>
          <a:prstGeom prst="triangle">
            <a:avLst>
              <a:gd name="adj" fmla="val 50000"/>
            </a:avLst>
          </a:prstGeom>
          <a:solidFill>
            <a:schemeClr val="accent4">
              <a:lumMod val="40000"/>
              <a:lumOff val="60000"/>
            </a:schemeClr>
          </a:solidFill>
          <a:ln>
            <a:noFill/>
          </a:ln>
        </p:spPr>
        <p:txBody>
          <a:bodyPr lIns="68573" tIns="34290" rIns="68573" bIns="3429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lnSpc>
                <a:spcPct val="130000"/>
              </a:lnSpc>
              <a:defRPr/>
            </a:pPr>
            <a:endParaRPr lang="zh-CN" altLang="en-US">
              <a:solidFill>
                <a:srgbClr val="FFFFFF"/>
              </a:solidFill>
              <a:latin typeface="Calibri" panose="020F0502020204030204" pitchFamily="34" charset="0"/>
              <a:ea typeface="微软雅黑" panose="020B0503020204020204" pitchFamily="34" charset="-122"/>
            </a:endParaRPr>
          </a:p>
        </p:txBody>
      </p:sp>
      <p:sp>
        <p:nvSpPr>
          <p:cNvPr id="21" name="MH_Other_8"/>
          <p:cNvSpPr/>
          <p:nvPr>
            <p:custDataLst>
              <p:tags r:id="rId6"/>
            </p:custDataLst>
          </p:nvPr>
        </p:nvSpPr>
        <p:spPr bwMode="auto">
          <a:xfrm>
            <a:off x="525681" y="4876800"/>
            <a:ext cx="1130083" cy="1182472"/>
          </a:xfrm>
          <a:custGeom>
            <a:avLst/>
            <a:gdLst>
              <a:gd name="T0" fmla="*/ 666 w 1030516"/>
              <a:gd name="T1" fmla="*/ 0 h 1186577"/>
              <a:gd name="T2" fmla="*/ 947884 w 1030516"/>
              <a:gd name="T3" fmla="*/ 542219 h 1186577"/>
              <a:gd name="T4" fmla="*/ 0 w 1030516"/>
              <a:gd name="T5" fmla="*/ 1091432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chemeClr val="accent4"/>
          </a:solidFill>
          <a:ln w="19050">
            <a:noFill/>
            <a:miter lim="800000"/>
          </a:ln>
        </p:spPr>
        <p:txBody>
          <a:bodyPr lIns="68573" tIns="34290" rIns="323960" bIns="3429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2400">
                <a:solidFill>
                  <a:srgbClr val="FFFFFF"/>
                </a:solidFill>
                <a:latin typeface="Impact" panose="020B0806030902050204" pitchFamily="34" charset="0"/>
                <a:ea typeface="幼圆" panose="02010509060101010101" pitchFamily="49" charset="-122"/>
              </a:rPr>
              <a:t>3</a:t>
            </a:r>
            <a:endParaRPr lang="zh-CN" altLang="en-US" sz="2400" dirty="0">
              <a:solidFill>
                <a:srgbClr val="FFFFFF"/>
              </a:solidFill>
              <a:latin typeface="Impact" panose="020B0806030902050204" pitchFamily="34" charset="0"/>
              <a:ea typeface="幼圆" panose="02010509060101010101" pitchFamily="49" charset="-122"/>
            </a:endParaRPr>
          </a:p>
        </p:txBody>
      </p:sp>
    </p:spTree>
    <p:extLst>
      <p:ext uri="{BB962C8B-B14F-4D97-AF65-F5344CB8AC3E}">
        <p14:creationId xmlns:p14="http://schemas.microsoft.com/office/powerpoint/2010/main" val="54931902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750" fill="hold"/>
                                        <p:tgtEl>
                                          <p:spTgt spid="70"/>
                                        </p:tgtEl>
                                        <p:attrNameLst>
                                          <p:attrName>ppt_x</p:attrName>
                                        </p:attrNameLst>
                                      </p:cBhvr>
                                      <p:tavLst>
                                        <p:tav tm="0">
                                          <p:val>
                                            <p:strVal val="1+#ppt_w/2"/>
                                          </p:val>
                                        </p:tav>
                                        <p:tav tm="100000">
                                          <p:val>
                                            <p:strVal val="#ppt_x"/>
                                          </p:val>
                                        </p:tav>
                                      </p:tavLst>
                                    </p:anim>
                                    <p:anim calcmode="lin" valueType="num">
                                      <p:cBhvr additive="base">
                                        <p:cTn id="8" dur="750" fill="hold"/>
                                        <p:tgtEl>
                                          <p:spTgt spid="70"/>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750"/>
                                        <p:tgtEl>
                                          <p:spTgt spid="65"/>
                                        </p:tgtEl>
                                      </p:cBhvr>
                                    </p:animEffect>
                                    <p:anim calcmode="lin" valueType="num">
                                      <p:cBhvr>
                                        <p:cTn id="12" dur="750" fill="hold"/>
                                        <p:tgtEl>
                                          <p:spTgt spid="65"/>
                                        </p:tgtEl>
                                        <p:attrNameLst>
                                          <p:attrName>ppt_x</p:attrName>
                                        </p:attrNameLst>
                                      </p:cBhvr>
                                      <p:tavLst>
                                        <p:tav tm="0">
                                          <p:val>
                                            <p:strVal val="#ppt_x"/>
                                          </p:val>
                                        </p:tav>
                                        <p:tav tm="100000">
                                          <p:val>
                                            <p:strVal val="#ppt_x"/>
                                          </p:val>
                                        </p:tav>
                                      </p:tavLst>
                                    </p:anim>
                                    <p:anim calcmode="lin" valueType="num">
                                      <p:cBhvr>
                                        <p:cTn id="13" dur="750" fill="hold"/>
                                        <p:tgtEl>
                                          <p:spTgt spid="65"/>
                                        </p:tgtEl>
                                        <p:attrNameLst>
                                          <p:attrName>ppt_y</p:attrName>
                                        </p:attrNameLst>
                                      </p:cBhvr>
                                      <p:tavLst>
                                        <p:tav tm="0">
                                          <p:val>
                                            <p:strVal val="#ppt_y+.1"/>
                                          </p:val>
                                        </p:tav>
                                        <p:tav tm="100000">
                                          <p:val>
                                            <p:strVal val="#ppt_y"/>
                                          </p:val>
                                        </p:tav>
                                      </p:tavLst>
                                    </p:anim>
                                  </p:childTnLst>
                                </p:cTn>
                              </p:par>
                              <p:par>
                                <p:cTn id="14" presetID="22" presetClass="entr" presetSubtype="8" fill="hold" grpId="0" nodeType="withEffect">
                                  <p:stCondLst>
                                    <p:cond delay="25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600"/>
                                        <p:tgtEl>
                                          <p:spTgt spid="64"/>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750"/>
                                        <p:tgtEl>
                                          <p:spTgt spid="62"/>
                                        </p:tgtEl>
                                      </p:cBhvr>
                                    </p:animEffect>
                                    <p:anim calcmode="lin" valueType="num">
                                      <p:cBhvr>
                                        <p:cTn id="20" dur="750" fill="hold"/>
                                        <p:tgtEl>
                                          <p:spTgt spid="62"/>
                                        </p:tgtEl>
                                        <p:attrNameLst>
                                          <p:attrName>ppt_x</p:attrName>
                                        </p:attrNameLst>
                                      </p:cBhvr>
                                      <p:tavLst>
                                        <p:tav tm="0">
                                          <p:val>
                                            <p:strVal val="#ppt_x"/>
                                          </p:val>
                                        </p:tav>
                                        <p:tav tm="100000">
                                          <p:val>
                                            <p:strVal val="#ppt_x"/>
                                          </p:val>
                                        </p:tav>
                                      </p:tavLst>
                                    </p:anim>
                                    <p:anim calcmode="lin" valueType="num">
                                      <p:cBhvr>
                                        <p:cTn id="21" dur="750" fill="hold"/>
                                        <p:tgtEl>
                                          <p:spTgt spid="62"/>
                                        </p:tgtEl>
                                        <p:attrNameLst>
                                          <p:attrName>ppt_y</p:attrName>
                                        </p:attrNameLst>
                                      </p:cBhvr>
                                      <p:tavLst>
                                        <p:tav tm="0">
                                          <p:val>
                                            <p:strVal val="#ppt_y+.1"/>
                                          </p:val>
                                        </p:tav>
                                        <p:tav tm="100000">
                                          <p:val>
                                            <p:strVal val="#ppt_y"/>
                                          </p:val>
                                        </p:tav>
                                      </p:tavLst>
                                    </p:anim>
                                  </p:childTnLst>
                                </p:cTn>
                              </p:par>
                              <p:par>
                                <p:cTn id="22" presetID="22" presetClass="entr" presetSubtype="8" fill="hold" grpId="0" nodeType="withEffect">
                                  <p:stCondLst>
                                    <p:cond delay="250"/>
                                  </p:stCondLst>
                                  <p:childTnLst>
                                    <p:set>
                                      <p:cBhvr>
                                        <p:cTn id="23" dur="1" fill="hold">
                                          <p:stCondLst>
                                            <p:cond delay="0"/>
                                          </p:stCondLst>
                                        </p:cTn>
                                        <p:tgtEl>
                                          <p:spTgt spid="61"/>
                                        </p:tgtEl>
                                        <p:attrNameLst>
                                          <p:attrName>style.visibility</p:attrName>
                                        </p:attrNameLst>
                                      </p:cBhvr>
                                      <p:to>
                                        <p:strVal val="visible"/>
                                      </p:to>
                                    </p:set>
                                    <p:animEffect transition="in" filter="wipe(left)">
                                      <p:cBhvr>
                                        <p:cTn id="24" dur="600"/>
                                        <p:tgtEl>
                                          <p:spTgt spid="61"/>
                                        </p:tgtEl>
                                      </p:cBhvr>
                                    </p:animEffect>
                                  </p:childTnLst>
                                </p:cTn>
                              </p:par>
                            </p:childTnLst>
                          </p:cTn>
                        </p:par>
                        <p:par>
                          <p:cTn id="25" fill="hold">
                            <p:stCondLst>
                              <p:cond delay="850"/>
                            </p:stCondLst>
                            <p:childTnLst>
                              <p:par>
                                <p:cTn id="26" presetID="10" presetClass="entr" presetSubtype="0" fill="hold" nodeType="after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750"/>
                                        <p:tgtEl>
                                          <p:spTgt spid="71"/>
                                        </p:tgtEl>
                                      </p:cBhvr>
                                    </p:animEffect>
                                  </p:childTnLst>
                                </p:cTn>
                              </p:par>
                            </p:childTnLst>
                          </p:cTn>
                        </p:par>
                        <p:par>
                          <p:cTn id="29" fill="hold">
                            <p:stCondLst>
                              <p:cond delay="1600"/>
                            </p:stCondLst>
                            <p:childTnLst>
                              <p:par>
                                <p:cTn id="30" presetID="53" presetClass="entr" presetSubtype="16"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par>
                          <p:cTn id="35" fill="hold">
                            <p:stCondLst>
                              <p:cond delay="2100"/>
                            </p:stCondLst>
                            <p:childTnLst>
                              <p:par>
                                <p:cTn id="36" presetID="22" presetClass="entr" presetSubtype="2"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right)">
                                      <p:cBhvr>
                                        <p:cTn id="38" dur="500"/>
                                        <p:tgtEl>
                                          <p:spTgt spid="17"/>
                                        </p:tgtEl>
                                      </p:cBhvr>
                                    </p:animEffect>
                                  </p:childTnLst>
                                </p:cTn>
                              </p:par>
                            </p:childTnLst>
                          </p:cTn>
                        </p:par>
                        <p:par>
                          <p:cTn id="39" fill="hold">
                            <p:stCondLst>
                              <p:cond delay="2600"/>
                            </p:stCondLst>
                            <p:childTnLst>
                              <p:par>
                                <p:cTn id="40" presetID="22" presetClass="entr" presetSubtype="2"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right)">
                                      <p:cBhvr>
                                        <p:cTn id="42" dur="500"/>
                                        <p:tgtEl>
                                          <p:spTgt spid="18"/>
                                        </p:tgtEl>
                                      </p:cBhvr>
                                    </p:animEffect>
                                  </p:childTnLst>
                                </p:cTn>
                              </p:par>
                            </p:childTnLst>
                          </p:cTn>
                        </p:par>
                        <p:par>
                          <p:cTn id="43" fill="hold">
                            <p:stCondLst>
                              <p:cond delay="3100"/>
                            </p:stCondLst>
                            <p:childTnLst>
                              <p:par>
                                <p:cTn id="44" presetID="22" presetClass="entr" presetSubtype="2"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right)">
                                      <p:cBhvr>
                                        <p:cTn id="46" dur="500"/>
                                        <p:tgtEl>
                                          <p:spTgt spid="1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600"/>
                                        <p:tgtEl>
                                          <p:spTgt spid="20"/>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750"/>
                                        <p:tgtEl>
                                          <p:spTgt spid="21"/>
                                        </p:tgtEl>
                                      </p:cBhvr>
                                    </p:animEffect>
                                    <p:anim calcmode="lin" valueType="num">
                                      <p:cBhvr>
                                        <p:cTn id="53" dur="750" fill="hold"/>
                                        <p:tgtEl>
                                          <p:spTgt spid="21"/>
                                        </p:tgtEl>
                                        <p:attrNameLst>
                                          <p:attrName>ppt_x</p:attrName>
                                        </p:attrNameLst>
                                      </p:cBhvr>
                                      <p:tavLst>
                                        <p:tav tm="0">
                                          <p:val>
                                            <p:strVal val="#ppt_x"/>
                                          </p:val>
                                        </p:tav>
                                        <p:tav tm="100000">
                                          <p:val>
                                            <p:strVal val="#ppt_x"/>
                                          </p:val>
                                        </p:tav>
                                      </p:tavLst>
                                    </p:anim>
                                    <p:anim calcmode="lin" valueType="num">
                                      <p:cBhvr>
                                        <p:cTn id="54"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4" grpId="0" animBg="1"/>
      <p:bldP spid="65" grpId="0" animBg="1"/>
      <p:bldP spid="16" grpId="0"/>
      <p:bldP spid="17" grpId="0"/>
      <p:bldP spid="18" grpId="0"/>
      <p:bldP spid="19" grpId="0"/>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6468" y="3481049"/>
            <a:ext cx="1953349" cy="336880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3552" y="4513140"/>
            <a:ext cx="2963349" cy="2623837"/>
          </a:xfrm>
          <a:prstGeom prst="rect">
            <a:avLst/>
          </a:prstGeom>
        </p:spPr>
      </p:pic>
      <p:grpSp>
        <p:nvGrpSpPr>
          <p:cNvPr id="8" name="组合 7"/>
          <p:cNvGrpSpPr/>
          <p:nvPr/>
        </p:nvGrpSpPr>
        <p:grpSpPr>
          <a:xfrm>
            <a:off x="3810000" y="-52444"/>
            <a:ext cx="4328536" cy="3204683"/>
            <a:chOff x="3461080" y="-39334"/>
            <a:chExt cx="3246401" cy="2403513"/>
          </a:xfrm>
        </p:grpSpPr>
        <p:sp>
          <p:nvSpPr>
            <p:cNvPr id="7" name="任意多边形 6"/>
            <p:cNvSpPr/>
            <p:nvPr/>
          </p:nvSpPr>
          <p:spPr>
            <a:xfrm>
              <a:off x="3962397"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defTabSz="1218840">
                <a:buClrTx/>
              </a:pPr>
              <a:endParaRPr lang="zh-CN" altLang="en-US" sz="2400" kern="1200">
                <a:solidFill>
                  <a:srgbClr val="000000"/>
                </a:solidFill>
              </a:endParaRPr>
            </a:p>
          </p:txBody>
        </p:sp>
        <p:sp>
          <p:nvSpPr>
            <p:cNvPr id="4" name="矩形 3"/>
            <p:cNvSpPr/>
            <p:nvPr/>
          </p:nvSpPr>
          <p:spPr>
            <a:xfrm>
              <a:off x="3461080" y="1371600"/>
              <a:ext cx="3246401" cy="992579"/>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defTabSz="1218840">
                <a:lnSpc>
                  <a:spcPct val="130000"/>
                </a:lnSpc>
                <a:buClrTx/>
                <a:defRPr/>
              </a:pPr>
              <a:r>
                <a:rPr lang="en-US" altLang="zh-CN" sz="6000">
                  <a:solidFill>
                    <a:srgbClr val="FFFFFF"/>
                  </a:solidFill>
                  <a:latin typeface="Times New Roman" pitchFamily="18" charset="0"/>
                  <a:ea typeface="华康方圆体W7(P)" pitchFamily="82" charset="-122"/>
                  <a:cs typeface="Times New Roman" pitchFamily="18" charset="0"/>
                </a:rPr>
                <a:t>KHÁM PHÁ</a:t>
              </a:r>
              <a:endParaRPr lang="zh-CN" altLang="en-US" sz="6000" dirty="0">
                <a:solidFill>
                  <a:srgbClr val="FFFFFF"/>
                </a:solidFill>
                <a:latin typeface="Times New Roman" pitchFamily="18" charset="0"/>
                <a:ea typeface="华康方圆体W7(P)" pitchFamily="82" charset="-122"/>
                <a:cs typeface="Times New Roman" pitchFamily="18" charset="0"/>
              </a:endParaRPr>
            </a:p>
          </p:txBody>
        </p:sp>
        <p:sp>
          <p:nvSpPr>
            <p:cNvPr id="5" name="椭圆 4"/>
            <p:cNvSpPr/>
            <p:nvPr/>
          </p:nvSpPr>
          <p:spPr>
            <a:xfrm>
              <a:off x="3868360" y="1112854"/>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218840">
                <a:buClrTx/>
              </a:pPr>
              <a:endParaRPr lang="zh-CN" altLang="en-US" sz="2400" kern="1200">
                <a:solidFill>
                  <a:srgbClr val="FFFFFF"/>
                </a:solidFill>
              </a:endParaRPr>
            </a:p>
          </p:txBody>
        </p:sp>
        <p:sp>
          <p:nvSpPr>
            <p:cNvPr id="6" name="椭圆 5"/>
            <p:cNvSpPr/>
            <p:nvPr/>
          </p:nvSpPr>
          <p:spPr>
            <a:xfrm>
              <a:off x="6231837" y="1106846"/>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218840">
                <a:buClrTx/>
              </a:pPr>
              <a:endParaRPr lang="zh-CN" altLang="en-US" sz="2400" kern="1200">
                <a:solidFill>
                  <a:srgbClr val="FFFFFF"/>
                </a:solidFill>
              </a:endParaRPr>
            </a:p>
          </p:txBody>
        </p:sp>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4350" y="4544675"/>
            <a:ext cx="2938049" cy="2560772"/>
          </a:xfrm>
          <a:prstGeom prst="rect">
            <a:avLst/>
          </a:prstGeom>
        </p:spPr>
      </p:pic>
    </p:spTree>
    <p:extLst>
      <p:ext uri="{BB962C8B-B14F-4D97-AF65-F5344CB8AC3E}">
        <p14:creationId xmlns:p14="http://schemas.microsoft.com/office/powerpoint/2010/main" val="322451961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 y="-712"/>
            <a:ext cx="12191999" cy="685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12" name="Google Shape;2612;p3"/>
          <p:cNvSpPr txBox="1"/>
          <p:nvPr/>
        </p:nvSpPr>
        <p:spPr>
          <a:xfrm>
            <a:off x="3529885" y="5486407"/>
            <a:ext cx="2886891" cy="584775"/>
          </a:xfrm>
          <a:prstGeom prst="rect">
            <a:avLst/>
          </a:prstGeom>
          <a:noFill/>
          <a:ln>
            <a:noFill/>
          </a:ln>
        </p:spPr>
        <p:txBody>
          <a:bodyPr spcFirstLastPara="1" wrap="square" lIns="91404" tIns="45698" rIns="91404" bIns="45698" anchor="t" anchorCtr="0">
            <a:spAutoFit/>
          </a:bodyPr>
          <a:lstStyle/>
          <a:p>
            <a:r>
              <a:rPr lang="en-US" sz="3200" b="1">
                <a:solidFill>
                  <a:srgbClr val="E36C09"/>
                </a:solidFill>
                <a:latin typeface="Times New Roman" pitchFamily="18" charset="0"/>
                <a:cs typeface="Times New Roman" pitchFamily="18" charset="0"/>
              </a:rPr>
              <a:t>586 – 254 = ?</a:t>
            </a:r>
            <a:endParaRPr sz="3200" b="1">
              <a:solidFill>
                <a:srgbClr val="E36C09"/>
              </a:solidFill>
              <a:latin typeface="Times New Roman" pitchFamily="18" charset="0"/>
              <a:cs typeface="Times New Roman" pitchFamily="18" charset="0"/>
            </a:endParaRPr>
          </a:p>
        </p:txBody>
      </p:sp>
      <p:sp>
        <p:nvSpPr>
          <p:cNvPr id="6" name="Oval Callout 3">
            <a:extLst>
              <a:ext uri="{FF2B5EF4-FFF2-40B4-BE49-F238E27FC236}">
                <a16:creationId xmlns:a16="http://schemas.microsoft.com/office/drawing/2014/main" xmlns="" id="{D12FD0DC-44AE-4D02-B762-1D299264C465}"/>
              </a:ext>
            </a:extLst>
          </p:cNvPr>
          <p:cNvSpPr/>
          <p:nvPr/>
        </p:nvSpPr>
        <p:spPr>
          <a:xfrm>
            <a:off x="228607" y="457200"/>
            <a:ext cx="4326447" cy="1429829"/>
          </a:xfrm>
          <a:prstGeom prst="wedgeEllipseCallout">
            <a:avLst>
              <a:gd name="adj1" fmla="val -4250"/>
              <a:gd name="adj2" fmla="val 6220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a:solidFill>
                  <a:schemeClr val="tx1"/>
                </a:solidFill>
                <a:latin typeface="Times New Roman" pitchFamily="18" charset="0"/>
                <a:cs typeface="Times New Roman" pitchFamily="18" charset="0"/>
              </a:rPr>
              <a:t>Quê mình cách đây 254 ki – lô – mét.</a:t>
            </a:r>
            <a:endParaRPr lang="en-US" sz="2800" dirty="0">
              <a:solidFill>
                <a:schemeClr val="tx1"/>
              </a:solidFill>
              <a:latin typeface="Times New Roman" pitchFamily="18" charset="0"/>
              <a:cs typeface="Times New Roman" pitchFamily="18" charset="0"/>
            </a:endParaRPr>
          </a:p>
        </p:txBody>
      </p:sp>
      <p:pic>
        <p:nvPicPr>
          <p:cNvPr id="7" name="Google Shape;2613;p3" descr="Screen Clipping"/>
          <p:cNvPicPr preferRelativeResize="0"/>
          <p:nvPr/>
        </p:nvPicPr>
        <p:blipFill rotWithShape="1">
          <a:blip r:embed="rId4">
            <a:alphaModFix/>
          </a:blip>
          <a:srcRect l="61680" t="46830" r="24203" b="-1"/>
          <a:stretch/>
        </p:blipFill>
        <p:spPr>
          <a:xfrm>
            <a:off x="7434691" y="2310333"/>
            <a:ext cx="2438400" cy="2876067"/>
          </a:xfrm>
          <a:prstGeom prst="rect">
            <a:avLst/>
          </a:prstGeom>
          <a:noFill/>
          <a:ln>
            <a:noFill/>
          </a:ln>
        </p:spPr>
      </p:pic>
      <p:grpSp>
        <p:nvGrpSpPr>
          <p:cNvPr id="3" name="Group 2"/>
          <p:cNvGrpSpPr/>
          <p:nvPr/>
        </p:nvGrpSpPr>
        <p:grpSpPr>
          <a:xfrm>
            <a:off x="914400" y="2124616"/>
            <a:ext cx="2697288" cy="3029485"/>
            <a:chOff x="1417512" y="1733610"/>
            <a:chExt cx="2697288" cy="3029485"/>
          </a:xfrm>
        </p:grpSpPr>
        <p:pic>
          <p:nvPicPr>
            <p:cNvPr id="2613" name="Google Shape;2613;p3" descr="Screen Clipping"/>
            <p:cNvPicPr preferRelativeResize="0"/>
            <p:nvPr/>
          </p:nvPicPr>
          <p:blipFill rotWithShape="1">
            <a:blip r:embed="rId4">
              <a:alphaModFix/>
            </a:blip>
            <a:srcRect l="27310" t="50003" r="57463"/>
            <a:stretch/>
          </p:blipFill>
          <p:spPr>
            <a:xfrm>
              <a:off x="1417512" y="1733610"/>
              <a:ext cx="2697288" cy="3029485"/>
            </a:xfrm>
            <a:prstGeom prst="rect">
              <a:avLst/>
            </a:prstGeom>
            <a:noFill/>
            <a:ln>
              <a:noFill/>
            </a:ln>
          </p:spPr>
        </p:pic>
        <p:sp>
          <p:nvSpPr>
            <p:cNvPr id="2" name="Rectangle 1"/>
            <p:cNvSpPr/>
            <p:nvPr/>
          </p:nvSpPr>
          <p:spPr>
            <a:xfrm>
              <a:off x="1417512" y="1733610"/>
              <a:ext cx="411288" cy="628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grpSp>
        <p:nvGrpSpPr>
          <p:cNvPr id="4" name="Group 3"/>
          <p:cNvGrpSpPr/>
          <p:nvPr/>
        </p:nvGrpSpPr>
        <p:grpSpPr>
          <a:xfrm>
            <a:off x="4694655" y="2484864"/>
            <a:ext cx="2209800" cy="2621757"/>
            <a:chOff x="4593055" y="1998805"/>
            <a:chExt cx="2209800" cy="2621757"/>
          </a:xfrm>
        </p:grpSpPr>
        <p:pic>
          <p:nvPicPr>
            <p:cNvPr id="8" name="Google Shape;2613;p3" descr="Screen Clipping"/>
            <p:cNvPicPr preferRelativeResize="0"/>
            <p:nvPr/>
          </p:nvPicPr>
          <p:blipFill rotWithShape="1">
            <a:blip r:embed="rId4">
              <a:alphaModFix/>
            </a:blip>
            <a:srcRect l="42263" t="53254" r="46034"/>
            <a:stretch/>
          </p:blipFill>
          <p:spPr>
            <a:xfrm>
              <a:off x="4593055" y="2029562"/>
              <a:ext cx="2209800" cy="2591000"/>
            </a:xfrm>
            <a:prstGeom prst="rect">
              <a:avLst/>
            </a:prstGeom>
            <a:noFill/>
            <a:ln>
              <a:noFill/>
            </a:ln>
          </p:spPr>
        </p:pic>
        <p:sp>
          <p:nvSpPr>
            <p:cNvPr id="11" name="Rectangle 10"/>
            <p:cNvSpPr/>
            <p:nvPr/>
          </p:nvSpPr>
          <p:spPr>
            <a:xfrm>
              <a:off x="6391567" y="1998805"/>
              <a:ext cx="411288" cy="628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13" name="Oval Callout 3">
            <a:extLst>
              <a:ext uri="{FF2B5EF4-FFF2-40B4-BE49-F238E27FC236}">
                <a16:creationId xmlns:a16="http://schemas.microsoft.com/office/drawing/2014/main" xmlns="" id="{D12FD0DC-44AE-4D02-B762-1D299264C465}"/>
              </a:ext>
            </a:extLst>
          </p:cNvPr>
          <p:cNvSpPr/>
          <p:nvPr/>
        </p:nvSpPr>
        <p:spPr>
          <a:xfrm>
            <a:off x="4615677" y="462728"/>
            <a:ext cx="3842523" cy="1752600"/>
          </a:xfrm>
          <a:prstGeom prst="wedgeEllipseCallout">
            <a:avLst>
              <a:gd name="adj1" fmla="val -21188"/>
              <a:gd name="adj2" fmla="val 623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a:solidFill>
                  <a:schemeClr val="tx1"/>
                </a:solidFill>
                <a:latin typeface="Times New Roman" pitchFamily="18" charset="0"/>
                <a:cs typeface="Times New Roman" pitchFamily="18" charset="0"/>
              </a:rPr>
              <a:t>Quê mình ở xa hơn, cách đây 586 ki – lô – mét. </a:t>
            </a:r>
            <a:endParaRPr lang="en-US" sz="2800" dirty="0">
              <a:solidFill>
                <a:schemeClr val="tx1"/>
              </a:solidFill>
              <a:latin typeface="Times New Roman" pitchFamily="18" charset="0"/>
              <a:cs typeface="Times New Roman" pitchFamily="18" charset="0"/>
            </a:endParaRPr>
          </a:p>
        </p:txBody>
      </p:sp>
      <p:sp>
        <p:nvSpPr>
          <p:cNvPr id="16" name="Oval Callout 3">
            <a:extLst>
              <a:ext uri="{FF2B5EF4-FFF2-40B4-BE49-F238E27FC236}">
                <a16:creationId xmlns:a16="http://schemas.microsoft.com/office/drawing/2014/main" xmlns="" id="{D12FD0DC-44AE-4D02-B762-1D299264C465}"/>
              </a:ext>
            </a:extLst>
          </p:cNvPr>
          <p:cNvSpPr/>
          <p:nvPr/>
        </p:nvSpPr>
        <p:spPr>
          <a:xfrm>
            <a:off x="8610607" y="462729"/>
            <a:ext cx="3505199" cy="1835651"/>
          </a:xfrm>
          <a:prstGeom prst="wedgeEllipseCallout">
            <a:avLst>
              <a:gd name="adj1" fmla="val -36923"/>
              <a:gd name="adj2" fmla="val 6139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a:solidFill>
                  <a:schemeClr val="tx1"/>
                </a:solidFill>
                <a:latin typeface="Times New Roman" pitchFamily="18" charset="0"/>
                <a:cs typeface="Times New Roman" pitchFamily="18" charset="0"/>
              </a:rPr>
              <a:t>Xa hơn bao nhiêu </a:t>
            </a:r>
          </a:p>
          <a:p>
            <a:pPr algn="ctr"/>
            <a:r>
              <a:rPr lang="en-US" sz="2800">
                <a:solidFill>
                  <a:schemeClr val="tx1"/>
                </a:solidFill>
                <a:latin typeface="Times New Roman" pitchFamily="18" charset="0"/>
                <a:cs typeface="Times New Roman" pitchFamily="18" charset="0"/>
              </a:rPr>
              <a:t>ki – lô – mét nhỉ?</a:t>
            </a:r>
            <a:endParaRPr lang="en-US" sz="2800" dirty="0">
              <a:solidFill>
                <a:schemeClr val="tx1"/>
              </a:solidFill>
              <a:latin typeface="Times New Roman" pitchFamily="18" charset="0"/>
              <a:cs typeface="Times New Roman" pitchFamily="18" charset="0"/>
            </a:endParaRPr>
          </a:p>
        </p:txBody>
      </p:sp>
      <p:sp>
        <p:nvSpPr>
          <p:cNvPr id="17" name="Half Frame 13"/>
          <p:cNvSpPr/>
          <p:nvPr/>
        </p:nvSpPr>
        <p:spPr>
          <a:xfrm rot="8106864">
            <a:off x="8457147" y="5144797"/>
            <a:ext cx="832484" cy="789227"/>
          </a:xfrm>
          <a:prstGeom prst="halfFrame">
            <a:avLst/>
          </a:prstGeom>
          <a:solidFill>
            <a:schemeClr val="tx1">
              <a:lumMod val="65000"/>
              <a:lumOff val="35000"/>
            </a:schemeClr>
          </a:solidFill>
          <a:ln>
            <a:noFill/>
          </a:ln>
          <a:effectLst/>
        </p:spPr>
      </p:sp>
      <p:grpSp>
        <p:nvGrpSpPr>
          <p:cNvPr id="18" name="组合 28"/>
          <p:cNvGrpSpPr/>
          <p:nvPr/>
        </p:nvGrpSpPr>
        <p:grpSpPr>
          <a:xfrm>
            <a:off x="9525000" y="4103870"/>
            <a:ext cx="2590805" cy="2297119"/>
            <a:chOff x="6487690" y="1824135"/>
            <a:chExt cx="2176615" cy="2297119"/>
          </a:xfrm>
          <a:solidFill>
            <a:srgbClr val="FF7443"/>
          </a:solidFill>
          <a:effectLst/>
        </p:grpSpPr>
        <p:sp>
          <p:nvSpPr>
            <p:cNvPr id="19" name="Oval 2"/>
            <p:cNvSpPr>
              <a:spLocks noChangeAspect="1" noChangeArrowheads="1"/>
            </p:cNvSpPr>
            <p:nvPr/>
          </p:nvSpPr>
          <p:spPr bwMode="auto">
            <a:xfrm>
              <a:off x="6556157" y="1824135"/>
              <a:ext cx="1969627" cy="2297119"/>
            </a:xfrm>
            <a:prstGeom prst="ellipse">
              <a:avLst/>
            </a:prstGeom>
            <a:solidFill>
              <a:srgbClr val="E74C2E"/>
            </a:solidFill>
            <a:ln w="12700" cmpd="sng">
              <a:noFill/>
              <a:miter lim="800000"/>
            </a:ln>
          </p:spPr>
          <p:txBody>
            <a:bodyPr anchor="ctr"/>
            <a:lstStyle/>
            <a:p>
              <a:pPr algn="ctr" defTabSz="914286">
                <a:buClrTx/>
                <a:defRPr/>
              </a:pPr>
              <a:endParaRPr lang="fr-FR" altLang="zh-CN" dirty="0">
                <a:solidFill>
                  <a:sysClr val="windowText" lastClr="000000">
                    <a:lumMod val="85000"/>
                    <a:lumOff val="15000"/>
                  </a:sysClr>
                </a:solidFill>
                <a:latin typeface="微软雅黑" panose="020B0503020204020204" pitchFamily="34" charset="-122"/>
              </a:endParaRPr>
            </a:p>
          </p:txBody>
        </p:sp>
        <p:sp>
          <p:nvSpPr>
            <p:cNvPr id="20" name="Text Box 29"/>
            <p:cNvSpPr txBox="1">
              <a:spLocks noChangeArrowheads="1"/>
            </p:cNvSpPr>
            <p:nvPr/>
          </p:nvSpPr>
          <p:spPr bwMode="gray">
            <a:xfrm>
              <a:off x="6487690" y="2444665"/>
              <a:ext cx="2176615" cy="891832"/>
            </a:xfrm>
            <a:prstGeom prst="rect">
              <a:avLst/>
            </a:prstGeom>
            <a:noFill/>
            <a:ln w="12700" cmpd="sng">
              <a:noFill/>
              <a:miter lim="800000"/>
            </a:ln>
          </p:spPr>
          <p:txBody>
            <a:bodyPr anchor="ctr"/>
            <a:lstStyle>
              <a:defPPr>
                <a:defRPr lang="zh-CN"/>
              </a:defPPr>
              <a:lvl1pPr algn="ctr">
                <a:defRPr sz="1400">
                  <a:solidFill>
                    <a:schemeClr val="tx1">
                      <a:lumMod val="85000"/>
                      <a:lumOff val="15000"/>
                    </a:schemeClr>
                  </a:solidFill>
                  <a:latin typeface="+mn-ea"/>
                </a:defRPr>
              </a:lvl1pPr>
            </a:lstStyle>
            <a:p>
              <a:pPr defTabSz="914286">
                <a:buClrTx/>
                <a:defRPr/>
              </a:pPr>
              <a:r>
                <a:rPr lang="en-US" altLang="zh-CN" sz="2800" b="1" dirty="0">
                  <a:solidFill>
                    <a:schemeClr val="bg1"/>
                  </a:solidFill>
                  <a:latin typeface="Times New Roman" pitchFamily="18" charset="0"/>
                  <a:ea typeface="微软雅黑" panose="020B0503020204020204" pitchFamily="34" charset="-122"/>
                  <a:cs typeface="Times New Roman" pitchFamily="18" charset="0"/>
                </a:rPr>
                <a:t>Ta </a:t>
              </a:r>
              <a:r>
                <a:rPr lang="en-US" altLang="zh-CN" sz="2800" b="1" dirty="0" err="1" smtClean="0">
                  <a:solidFill>
                    <a:schemeClr val="bg1"/>
                  </a:solidFill>
                  <a:latin typeface="Times New Roman" pitchFamily="18" charset="0"/>
                  <a:ea typeface="微软雅黑" panose="020B0503020204020204" pitchFamily="34" charset="-122"/>
                  <a:cs typeface="Times New Roman" pitchFamily="18" charset="0"/>
                </a:rPr>
                <a:t>làm</a:t>
              </a:r>
              <a:r>
                <a:rPr lang="en-US" altLang="zh-CN" sz="28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chemeClr val="bg1"/>
                  </a:solidFill>
                  <a:latin typeface="Times New Roman" pitchFamily="18" charset="0"/>
                  <a:ea typeface="微软雅黑" panose="020B0503020204020204" pitchFamily="34" charset="-122"/>
                  <a:cs typeface="Times New Roman" pitchFamily="18" charset="0"/>
                </a:rPr>
                <a:t>thế</a:t>
              </a:r>
              <a:r>
                <a:rPr lang="en-US" altLang="zh-CN" sz="28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chemeClr val="bg1"/>
                  </a:solidFill>
                  <a:latin typeface="Times New Roman" pitchFamily="18" charset="0"/>
                  <a:ea typeface="微软雅黑" panose="020B0503020204020204" pitchFamily="34" charset="-122"/>
                  <a:cs typeface="Times New Roman" pitchFamily="18" charset="0"/>
                </a:rPr>
                <a:t>nào</a:t>
              </a:r>
              <a:r>
                <a:rPr lang="en-US" altLang="zh-CN" sz="2800" b="1" dirty="0" smtClean="0">
                  <a:solidFill>
                    <a:schemeClr val="bg1"/>
                  </a:solidFill>
                  <a:latin typeface="Times New Roman" pitchFamily="18" charset="0"/>
                  <a:ea typeface="微软雅黑" panose="020B0503020204020204" pitchFamily="34" charset="-122"/>
                  <a:cs typeface="Times New Roman" pitchFamily="18" charset="0"/>
                </a:rPr>
                <a:t>?</a:t>
              </a:r>
              <a:endParaRPr lang="zh-CN" altLang="en-US" sz="2800" b="1" dirty="0">
                <a:solidFill>
                  <a:schemeClr val="bg1"/>
                </a:solidFill>
                <a:latin typeface="Times New Roman" pitchFamily="18" charset="0"/>
                <a:ea typeface="微软雅黑" panose="020B0503020204020204" pitchFamily="34" charset="-122"/>
                <a:cs typeface="Times New Roman"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6" presetClass="entr" presetSubtype="32"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out)">
                                      <p:cBhvr>
                                        <p:cTn id="25" dur="2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612"/>
                                        </p:tgtEl>
                                        <p:attrNameLst>
                                          <p:attrName>style.visibility</p:attrName>
                                        </p:attrNameLst>
                                      </p:cBhvr>
                                      <p:to>
                                        <p:strVal val="visible"/>
                                      </p:to>
                                    </p:set>
                                    <p:animEffect transition="in" filter="fade">
                                      <p:cBhvr>
                                        <p:cTn id="30"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pic>
        <p:nvPicPr>
          <p:cNvPr id="64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186" b="2857"/>
          <a:stretch/>
        </p:blipFill>
        <p:spPr bwMode="auto">
          <a:xfrm>
            <a:off x="7"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619" name="Google Shape;2619;p4"/>
          <p:cNvGraphicFramePr/>
          <p:nvPr>
            <p:extLst>
              <p:ext uri="{D42A27DB-BD31-4B8C-83A1-F6EECF244321}">
                <p14:modId xmlns:p14="http://schemas.microsoft.com/office/powerpoint/2010/main" val="1544845270"/>
              </p:ext>
            </p:extLst>
          </p:nvPr>
        </p:nvGraphicFramePr>
        <p:xfrm>
          <a:off x="685806" y="214749"/>
          <a:ext cx="4790553" cy="5957450"/>
        </p:xfrm>
        <a:graphic>
          <a:graphicData uri="http://schemas.openxmlformats.org/drawingml/2006/table">
            <a:tbl>
              <a:tblPr firstRow="1" bandRow="1">
                <a:noFill/>
                <a:tableStyleId>{1FE48C67-604F-4F1F-8C56-4D35BB55C2A9}</a:tableStyleId>
              </a:tblPr>
              <a:tblGrid>
                <a:gridCol w="1596851"/>
                <a:gridCol w="1596851"/>
                <a:gridCol w="1596851"/>
              </a:tblGrid>
              <a:tr h="616725">
                <a:tc>
                  <a:txBody>
                    <a:bodyPr/>
                    <a:lstStyle/>
                    <a:p>
                      <a:pPr marL="0" marR="0" lvl="0" indent="0" algn="ctr" rtl="0">
                        <a:spcBef>
                          <a:spcPts val="0"/>
                        </a:spcBef>
                        <a:spcAft>
                          <a:spcPts val="0"/>
                        </a:spcAft>
                        <a:buNone/>
                      </a:pPr>
                      <a:r>
                        <a:rPr lang="en-US" sz="2400" u="none" strike="noStrike" cap="none">
                          <a:latin typeface="Times New Roman" pitchFamily="18" charset="0"/>
                          <a:cs typeface="Times New Roman" pitchFamily="18" charset="0"/>
                        </a:rPr>
                        <a:t>Trăm </a:t>
                      </a:r>
                      <a:endParaRPr sz="2400" u="none" strike="noStrike" cap="none">
                        <a:latin typeface="Times New Roman" pitchFamily="18" charset="0"/>
                        <a:cs typeface="Times New Roman" pitchFamily="18" charset="0"/>
                      </a:endParaRPr>
                    </a:p>
                  </a:txBody>
                  <a:tcPr marL="91451" marR="91451" marT="45725" marB="45725" anchor="ctr"/>
                </a:tc>
                <a:tc>
                  <a:txBody>
                    <a:bodyPr/>
                    <a:lstStyle/>
                    <a:p>
                      <a:pPr marL="0" marR="0" lvl="0" indent="0" algn="ctr" rtl="0">
                        <a:spcBef>
                          <a:spcPts val="0"/>
                        </a:spcBef>
                        <a:spcAft>
                          <a:spcPts val="0"/>
                        </a:spcAft>
                        <a:buNone/>
                      </a:pPr>
                      <a:r>
                        <a:rPr lang="en-US" sz="2400" u="none" strike="noStrike" cap="none">
                          <a:latin typeface="Times New Roman" pitchFamily="18" charset="0"/>
                          <a:cs typeface="Times New Roman" pitchFamily="18" charset="0"/>
                        </a:rPr>
                        <a:t>Chục </a:t>
                      </a:r>
                      <a:endParaRPr sz="2400" u="none" strike="noStrike" cap="none">
                        <a:latin typeface="Times New Roman" pitchFamily="18" charset="0"/>
                        <a:cs typeface="Times New Roman" pitchFamily="18" charset="0"/>
                      </a:endParaRPr>
                    </a:p>
                  </a:txBody>
                  <a:tcPr marL="91451" marR="91451" marT="45725" marB="45725" anchor="ctr"/>
                </a:tc>
                <a:tc>
                  <a:txBody>
                    <a:bodyPr/>
                    <a:lstStyle/>
                    <a:p>
                      <a:pPr marL="0" marR="0" lvl="0" indent="0" algn="ctr" rtl="0">
                        <a:spcBef>
                          <a:spcPts val="0"/>
                        </a:spcBef>
                        <a:spcAft>
                          <a:spcPts val="0"/>
                        </a:spcAft>
                        <a:buNone/>
                      </a:pPr>
                      <a:r>
                        <a:rPr lang="en-US" sz="2400" u="none" strike="noStrike" cap="none">
                          <a:latin typeface="Times New Roman" pitchFamily="18" charset="0"/>
                          <a:cs typeface="Times New Roman" pitchFamily="18" charset="0"/>
                        </a:rPr>
                        <a:t>Đơn vị</a:t>
                      </a:r>
                      <a:endParaRPr sz="2400" u="none" strike="noStrike" cap="none">
                        <a:latin typeface="Times New Roman" pitchFamily="18" charset="0"/>
                        <a:cs typeface="Times New Roman" pitchFamily="18" charset="0"/>
                      </a:endParaRPr>
                    </a:p>
                  </a:txBody>
                  <a:tcPr marL="91451" marR="91451" marT="45725" marB="45725" anchor="ctr"/>
                </a:tc>
              </a:tr>
              <a:tr h="5340725">
                <a:tc>
                  <a:txBody>
                    <a:bodyPr/>
                    <a:lstStyle/>
                    <a:p>
                      <a:pPr marL="0" marR="0" lvl="0" indent="0" algn="l" rtl="0">
                        <a:spcBef>
                          <a:spcPts val="0"/>
                        </a:spcBef>
                        <a:spcAft>
                          <a:spcPts val="0"/>
                        </a:spcAft>
                        <a:buNone/>
                      </a:pPr>
                      <a:endParaRPr sz="1900">
                        <a:latin typeface="Times New Roman" pitchFamily="18" charset="0"/>
                        <a:cs typeface="Times New Roman" pitchFamily="18" charset="0"/>
                      </a:endParaRPr>
                    </a:p>
                  </a:txBody>
                  <a:tcPr marL="91451" marR="91451" marT="45725" marB="45725"/>
                </a:tc>
                <a:tc>
                  <a:txBody>
                    <a:bodyPr/>
                    <a:lstStyle/>
                    <a:p>
                      <a:pPr marL="0" marR="0" lvl="0" indent="0" algn="l" rtl="0">
                        <a:spcBef>
                          <a:spcPts val="0"/>
                        </a:spcBef>
                        <a:spcAft>
                          <a:spcPts val="0"/>
                        </a:spcAft>
                        <a:buNone/>
                      </a:pPr>
                      <a:endParaRPr sz="1900">
                        <a:latin typeface="Times New Roman" pitchFamily="18" charset="0"/>
                        <a:cs typeface="Times New Roman" pitchFamily="18" charset="0"/>
                      </a:endParaRPr>
                    </a:p>
                  </a:txBody>
                  <a:tcPr marL="91451" marR="91451" marT="45725" marB="45725"/>
                </a:tc>
                <a:tc>
                  <a:txBody>
                    <a:bodyPr/>
                    <a:lstStyle/>
                    <a:p>
                      <a:pPr marL="0" marR="0" lvl="0" indent="0" algn="l" rtl="0">
                        <a:spcBef>
                          <a:spcPts val="0"/>
                        </a:spcBef>
                        <a:spcAft>
                          <a:spcPts val="0"/>
                        </a:spcAft>
                        <a:buNone/>
                      </a:pPr>
                      <a:endParaRPr sz="1900">
                        <a:latin typeface="Times New Roman" pitchFamily="18" charset="0"/>
                        <a:cs typeface="Times New Roman" pitchFamily="18" charset="0"/>
                      </a:endParaRPr>
                    </a:p>
                  </a:txBody>
                  <a:tcPr marL="91451" marR="91451" marT="45725" marB="45725"/>
                </a:tc>
              </a:tr>
            </a:tbl>
          </a:graphicData>
        </a:graphic>
      </p:graphicFrame>
      <p:sp>
        <p:nvSpPr>
          <p:cNvPr id="2620" name="Google Shape;2620;p4"/>
          <p:cNvSpPr txBox="1"/>
          <p:nvPr/>
        </p:nvSpPr>
        <p:spPr>
          <a:xfrm>
            <a:off x="7351681"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5</a:t>
            </a:r>
            <a:endParaRPr sz="4800" b="1">
              <a:solidFill>
                <a:srgbClr val="E36C09"/>
              </a:solidFill>
            </a:endParaRPr>
          </a:p>
        </p:txBody>
      </p:sp>
      <p:sp>
        <p:nvSpPr>
          <p:cNvPr id="2621" name="Google Shape;2621;p4"/>
          <p:cNvSpPr txBox="1"/>
          <p:nvPr/>
        </p:nvSpPr>
        <p:spPr>
          <a:xfrm>
            <a:off x="7741749"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8</a:t>
            </a:r>
            <a:endParaRPr sz="4800" b="1">
              <a:solidFill>
                <a:srgbClr val="E36C09"/>
              </a:solidFill>
            </a:endParaRPr>
          </a:p>
        </p:txBody>
      </p:sp>
      <p:sp>
        <p:nvSpPr>
          <p:cNvPr id="2622" name="Google Shape;2622;p4"/>
          <p:cNvSpPr txBox="1"/>
          <p:nvPr/>
        </p:nvSpPr>
        <p:spPr>
          <a:xfrm>
            <a:off x="8118397"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6</a:t>
            </a:r>
            <a:endParaRPr sz="4800" b="1">
              <a:solidFill>
                <a:srgbClr val="E36C09"/>
              </a:solidFill>
            </a:endParaRPr>
          </a:p>
        </p:txBody>
      </p:sp>
      <p:sp>
        <p:nvSpPr>
          <p:cNvPr id="2623" name="Google Shape;2623;p4"/>
          <p:cNvSpPr txBox="1"/>
          <p:nvPr/>
        </p:nvSpPr>
        <p:spPr>
          <a:xfrm>
            <a:off x="8620589"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a:t>
            </a:r>
            <a:endParaRPr sz="4800" b="1">
              <a:solidFill>
                <a:srgbClr val="E36C09"/>
              </a:solidFill>
            </a:endParaRPr>
          </a:p>
        </p:txBody>
      </p:sp>
      <p:sp>
        <p:nvSpPr>
          <p:cNvPr id="2624" name="Google Shape;2624;p4"/>
          <p:cNvSpPr txBox="1"/>
          <p:nvPr/>
        </p:nvSpPr>
        <p:spPr>
          <a:xfrm>
            <a:off x="8945449"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2</a:t>
            </a:r>
            <a:endParaRPr sz="4800" b="1">
              <a:solidFill>
                <a:srgbClr val="E36C09"/>
              </a:solidFill>
            </a:endParaRPr>
          </a:p>
        </p:txBody>
      </p:sp>
      <p:sp>
        <p:nvSpPr>
          <p:cNvPr id="2625" name="Google Shape;2625;p4"/>
          <p:cNvSpPr txBox="1"/>
          <p:nvPr/>
        </p:nvSpPr>
        <p:spPr>
          <a:xfrm>
            <a:off x="9323545"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5</a:t>
            </a:r>
            <a:endParaRPr sz="4800" b="1">
              <a:solidFill>
                <a:srgbClr val="E36C09"/>
              </a:solidFill>
            </a:endParaRPr>
          </a:p>
        </p:txBody>
      </p:sp>
      <p:sp>
        <p:nvSpPr>
          <p:cNvPr id="2626" name="Google Shape;2626;p4"/>
          <p:cNvSpPr txBox="1"/>
          <p:nvPr/>
        </p:nvSpPr>
        <p:spPr>
          <a:xfrm>
            <a:off x="9675153"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4</a:t>
            </a:r>
            <a:endParaRPr sz="4800" b="1">
              <a:solidFill>
                <a:srgbClr val="E36C09"/>
              </a:solidFill>
            </a:endParaRPr>
          </a:p>
        </p:txBody>
      </p:sp>
      <p:grpSp>
        <p:nvGrpSpPr>
          <p:cNvPr id="2627" name="Google Shape;2627;p4"/>
          <p:cNvGrpSpPr/>
          <p:nvPr/>
        </p:nvGrpSpPr>
        <p:grpSpPr>
          <a:xfrm>
            <a:off x="1019727" y="1050083"/>
            <a:ext cx="901548" cy="90154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2728" name="Google Shape;2728;p4"/>
          <p:cNvGrpSpPr/>
          <p:nvPr/>
        </p:nvGrpSpPr>
        <p:grpSpPr>
          <a:xfrm>
            <a:off x="1019727" y="2075319"/>
            <a:ext cx="901548" cy="90154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2829" name="Google Shape;2829;p4"/>
          <p:cNvGrpSpPr/>
          <p:nvPr/>
        </p:nvGrpSpPr>
        <p:grpSpPr>
          <a:xfrm>
            <a:off x="1019727" y="3086699"/>
            <a:ext cx="901548" cy="90154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2930" name="Google Shape;2930;p4"/>
          <p:cNvGrpSpPr/>
          <p:nvPr/>
        </p:nvGrpSpPr>
        <p:grpSpPr>
          <a:xfrm>
            <a:off x="1019727" y="4111935"/>
            <a:ext cx="901548" cy="901548"/>
            <a:chOff x="4046220" y="2072640"/>
            <a:chExt cx="2590800" cy="2590800"/>
          </a:xfrm>
        </p:grpSpPr>
        <p:sp>
          <p:nvSpPr>
            <p:cNvPr id="2931" name="Google Shape;2931;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2" name="Google Shape;2932;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3" name="Google Shape;2933;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4" name="Google Shape;2934;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5" name="Google Shape;2935;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6" name="Google Shape;2936;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7" name="Google Shape;2937;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8" name="Google Shape;2938;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9" name="Google Shape;2939;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0" name="Google Shape;2940;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1" name="Google Shape;2941;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2" name="Google Shape;2942;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3" name="Google Shape;2943;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4" name="Google Shape;2944;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5" name="Google Shape;2945;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6" name="Google Shape;2946;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7" name="Google Shape;2947;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8" name="Google Shape;2948;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9" name="Google Shape;2949;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0" name="Google Shape;2950;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1" name="Google Shape;2951;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2" name="Google Shape;2952;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3" name="Google Shape;2953;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4" name="Google Shape;2954;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5" name="Google Shape;2955;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6" name="Google Shape;2956;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7" name="Google Shape;2957;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8" name="Google Shape;2958;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9" name="Google Shape;2959;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0" name="Google Shape;2960;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1" name="Google Shape;2961;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2" name="Google Shape;2962;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3" name="Google Shape;2963;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4" name="Google Shape;2964;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5" name="Google Shape;2965;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6" name="Google Shape;2966;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7" name="Google Shape;2967;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8" name="Google Shape;2968;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9" name="Google Shape;2969;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0" name="Google Shape;2970;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1" name="Google Shape;2971;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2" name="Google Shape;2972;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3" name="Google Shape;2973;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4" name="Google Shape;2974;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5" name="Google Shape;2975;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6" name="Google Shape;2976;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7" name="Google Shape;2977;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8" name="Google Shape;2978;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9" name="Google Shape;2979;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0" name="Google Shape;2980;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1" name="Google Shape;2981;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2" name="Google Shape;2982;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3" name="Google Shape;2983;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4" name="Google Shape;2984;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5" name="Google Shape;2985;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6" name="Google Shape;2986;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7" name="Google Shape;2987;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8" name="Google Shape;2988;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9" name="Google Shape;2989;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0" name="Google Shape;2990;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1" name="Google Shape;2991;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2" name="Google Shape;2992;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3" name="Google Shape;2993;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4" name="Google Shape;2994;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5" name="Google Shape;2995;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6" name="Google Shape;2996;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7" name="Google Shape;2997;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8" name="Google Shape;2998;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9" name="Google Shape;2999;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0" name="Google Shape;3000;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1" name="Google Shape;3001;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2" name="Google Shape;3002;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3" name="Google Shape;3003;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4" name="Google Shape;3004;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5" name="Google Shape;3005;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6" name="Google Shape;3006;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7" name="Google Shape;3007;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8" name="Google Shape;3008;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9" name="Google Shape;3009;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0" name="Google Shape;3010;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1" name="Google Shape;3011;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2" name="Google Shape;3012;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3" name="Google Shape;3013;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4" name="Google Shape;3014;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5" name="Google Shape;3015;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6" name="Google Shape;3016;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7" name="Google Shape;3017;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8" name="Google Shape;3018;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9" name="Google Shape;3019;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0" name="Google Shape;3020;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1" name="Google Shape;3021;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2" name="Google Shape;3022;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3" name="Google Shape;3023;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4" name="Google Shape;3024;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5" name="Google Shape;3025;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6" name="Google Shape;3026;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7" name="Google Shape;3027;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8" name="Google Shape;3028;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9" name="Google Shape;3029;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0" name="Google Shape;3030;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031" name="Google Shape;3031;p4"/>
          <p:cNvGrpSpPr/>
          <p:nvPr/>
        </p:nvGrpSpPr>
        <p:grpSpPr>
          <a:xfrm>
            <a:off x="1019727" y="5124687"/>
            <a:ext cx="901548" cy="901548"/>
            <a:chOff x="4046220" y="2072640"/>
            <a:chExt cx="2590800" cy="2590800"/>
          </a:xfrm>
        </p:grpSpPr>
        <p:sp>
          <p:nvSpPr>
            <p:cNvPr id="3032" name="Google Shape;3032;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3" name="Google Shape;3033;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4" name="Google Shape;3034;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5" name="Google Shape;3035;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6" name="Google Shape;3036;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7" name="Google Shape;3037;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8" name="Google Shape;3038;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9" name="Google Shape;3039;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0" name="Google Shape;3040;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1" name="Google Shape;3041;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2" name="Google Shape;3042;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3" name="Google Shape;3043;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4" name="Google Shape;3044;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5" name="Google Shape;3045;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6" name="Google Shape;3046;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7" name="Google Shape;3047;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8" name="Google Shape;3048;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9" name="Google Shape;3049;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0" name="Google Shape;3050;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1" name="Google Shape;3051;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2" name="Google Shape;3052;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3" name="Google Shape;3053;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4" name="Google Shape;3054;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5" name="Google Shape;3055;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6" name="Google Shape;3056;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7" name="Google Shape;3057;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8" name="Google Shape;3058;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9" name="Google Shape;3059;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0" name="Google Shape;3060;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1" name="Google Shape;3061;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2" name="Google Shape;3062;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3" name="Google Shape;3063;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4" name="Google Shape;3064;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5" name="Google Shape;3065;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6" name="Google Shape;3066;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7" name="Google Shape;3067;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8" name="Google Shape;3068;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9" name="Google Shape;3069;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0" name="Google Shape;3070;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1" name="Google Shape;3071;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2" name="Google Shape;3072;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3" name="Google Shape;3073;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4" name="Google Shape;3074;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5" name="Google Shape;3075;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6" name="Google Shape;3076;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7" name="Google Shape;3077;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8" name="Google Shape;3078;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9" name="Google Shape;3079;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0" name="Google Shape;3080;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1" name="Google Shape;3081;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2" name="Google Shape;3082;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3" name="Google Shape;3083;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4" name="Google Shape;3084;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5" name="Google Shape;3085;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6" name="Google Shape;3086;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7" name="Google Shape;3087;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8" name="Google Shape;3088;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9" name="Google Shape;3089;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0" name="Google Shape;3090;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1" name="Google Shape;3091;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2" name="Google Shape;3092;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3" name="Google Shape;3093;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4" name="Google Shape;3094;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5" name="Google Shape;3095;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6" name="Google Shape;3096;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7" name="Google Shape;3097;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8" name="Google Shape;3098;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9" name="Google Shape;3099;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0" name="Google Shape;3100;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1" name="Google Shape;3101;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2" name="Google Shape;3102;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3" name="Google Shape;3103;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4" name="Google Shape;3104;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5" name="Google Shape;3105;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6" name="Google Shape;3106;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7" name="Google Shape;3107;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8" name="Google Shape;3108;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9" name="Google Shape;3109;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0" name="Google Shape;3110;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1" name="Google Shape;3111;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2" name="Google Shape;3112;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3" name="Google Shape;3113;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4" name="Google Shape;3114;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5" name="Google Shape;3115;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6" name="Google Shape;3116;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7" name="Google Shape;3117;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8" name="Google Shape;3118;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9" name="Google Shape;3119;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0" name="Google Shape;3120;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1" name="Google Shape;3121;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2" name="Google Shape;3122;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3" name="Google Shape;3123;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4" name="Google Shape;3124;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5" name="Google Shape;3125;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6" name="Google Shape;3126;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7" name="Google Shape;3127;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8" name="Google Shape;3128;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9" name="Google Shape;3129;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0" name="Google Shape;3130;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1" name="Google Shape;3131;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132" name="Google Shape;3132;p4"/>
          <p:cNvGrpSpPr/>
          <p:nvPr/>
        </p:nvGrpSpPr>
        <p:grpSpPr>
          <a:xfrm>
            <a:off x="2721784" y="4111935"/>
            <a:ext cx="724576" cy="901548"/>
            <a:chOff x="2846886" y="1604312"/>
            <a:chExt cx="724576" cy="901548"/>
          </a:xfrm>
        </p:grpSpPr>
        <p:grpSp>
          <p:nvGrpSpPr>
            <p:cNvPr id="3133" name="Google Shape;3133;p4"/>
            <p:cNvGrpSpPr/>
            <p:nvPr/>
          </p:nvGrpSpPr>
          <p:grpSpPr>
            <a:xfrm>
              <a:off x="2846886" y="1604312"/>
              <a:ext cx="90155" cy="901548"/>
              <a:chOff x="7152671" y="1595686"/>
              <a:chExt cx="90155" cy="901548"/>
            </a:xfrm>
          </p:grpSpPr>
          <p:sp>
            <p:nvSpPr>
              <p:cNvPr id="3134" name="Google Shape;3134;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5" name="Google Shape;3135;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6" name="Google Shape;3136;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7" name="Google Shape;3137;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8" name="Google Shape;3138;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9" name="Google Shape;3139;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0" name="Google Shape;3140;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1" name="Google Shape;3141;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2" name="Google Shape;3142;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3" name="Google Shape;3143;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144" name="Google Shape;3144;p4"/>
            <p:cNvGrpSpPr/>
            <p:nvPr/>
          </p:nvGrpSpPr>
          <p:grpSpPr>
            <a:xfrm>
              <a:off x="3004442" y="1604312"/>
              <a:ext cx="90155" cy="901548"/>
              <a:chOff x="7152671" y="1595686"/>
              <a:chExt cx="90155" cy="901548"/>
            </a:xfrm>
          </p:grpSpPr>
          <p:sp>
            <p:nvSpPr>
              <p:cNvPr id="3145" name="Google Shape;3145;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6" name="Google Shape;3146;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7" name="Google Shape;3147;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8" name="Google Shape;3148;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9" name="Google Shape;3149;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0" name="Google Shape;3150;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1" name="Google Shape;3151;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2" name="Google Shape;3152;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3" name="Google Shape;3153;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4" name="Google Shape;3154;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155" name="Google Shape;3155;p4"/>
            <p:cNvGrpSpPr/>
            <p:nvPr/>
          </p:nvGrpSpPr>
          <p:grpSpPr>
            <a:xfrm>
              <a:off x="3152797" y="1604312"/>
              <a:ext cx="90155" cy="901548"/>
              <a:chOff x="7152671" y="1595686"/>
              <a:chExt cx="90155" cy="901548"/>
            </a:xfrm>
          </p:grpSpPr>
          <p:sp>
            <p:nvSpPr>
              <p:cNvPr id="3156" name="Google Shape;3156;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7" name="Google Shape;3157;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8" name="Google Shape;3158;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9" name="Google Shape;3159;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0" name="Google Shape;3160;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1" name="Google Shape;3161;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2" name="Google Shape;3162;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3" name="Google Shape;3163;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4" name="Google Shape;3164;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5" name="Google Shape;3165;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166" name="Google Shape;3166;p4"/>
            <p:cNvGrpSpPr/>
            <p:nvPr/>
          </p:nvGrpSpPr>
          <p:grpSpPr>
            <a:xfrm>
              <a:off x="3311838" y="1604312"/>
              <a:ext cx="259624" cy="901548"/>
              <a:chOff x="7152671" y="1595686"/>
              <a:chExt cx="259624" cy="901548"/>
            </a:xfrm>
          </p:grpSpPr>
          <p:sp>
            <p:nvSpPr>
              <p:cNvPr id="3167" name="Google Shape;3167;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8" name="Google Shape;3168;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9" name="Google Shape;3169;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0" name="Google Shape;3170;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1" name="Google Shape;3171;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2" name="Google Shape;3172;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3" name="Google Shape;3173;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4" name="Google Shape;3174;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5" name="Google Shape;3175;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6" name="Google Shape;3176;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7" name="Google Shape;3177;p4"/>
              <p:cNvSpPr/>
              <p:nvPr/>
            </p:nvSpPr>
            <p:spPr>
              <a:xfrm>
                <a:off x="7322140"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8" name="Google Shape;3178;p4"/>
              <p:cNvSpPr/>
              <p:nvPr/>
            </p:nvSpPr>
            <p:spPr>
              <a:xfrm>
                <a:off x="7322140"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9" name="Google Shape;3179;p4"/>
              <p:cNvSpPr/>
              <p:nvPr/>
            </p:nvSpPr>
            <p:spPr>
              <a:xfrm>
                <a:off x="7322140"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0" name="Google Shape;3180;p4"/>
              <p:cNvSpPr/>
              <p:nvPr/>
            </p:nvSpPr>
            <p:spPr>
              <a:xfrm>
                <a:off x="7322140"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1" name="Google Shape;3181;p4"/>
              <p:cNvSpPr/>
              <p:nvPr/>
            </p:nvSpPr>
            <p:spPr>
              <a:xfrm>
                <a:off x="7322140"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2" name="Google Shape;3182;p4"/>
              <p:cNvSpPr/>
              <p:nvPr/>
            </p:nvSpPr>
            <p:spPr>
              <a:xfrm>
                <a:off x="7322140"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3" name="Google Shape;3183;p4"/>
              <p:cNvSpPr/>
              <p:nvPr/>
            </p:nvSpPr>
            <p:spPr>
              <a:xfrm>
                <a:off x="7322140"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4" name="Google Shape;3184;p4"/>
              <p:cNvSpPr/>
              <p:nvPr/>
            </p:nvSpPr>
            <p:spPr>
              <a:xfrm>
                <a:off x="7322140"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5" name="Google Shape;3185;p4"/>
              <p:cNvSpPr/>
              <p:nvPr/>
            </p:nvSpPr>
            <p:spPr>
              <a:xfrm>
                <a:off x="7322140"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6" name="Google Shape;3186;p4"/>
              <p:cNvSpPr/>
              <p:nvPr/>
            </p:nvSpPr>
            <p:spPr>
              <a:xfrm>
                <a:off x="7322140"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grpSp>
        <p:nvGrpSpPr>
          <p:cNvPr id="3187" name="Google Shape;3187;p4"/>
          <p:cNvGrpSpPr/>
          <p:nvPr/>
        </p:nvGrpSpPr>
        <p:grpSpPr>
          <a:xfrm>
            <a:off x="2724513" y="5140539"/>
            <a:ext cx="396067" cy="901548"/>
            <a:chOff x="2846886" y="1604312"/>
            <a:chExt cx="396066" cy="901548"/>
          </a:xfrm>
        </p:grpSpPr>
        <p:grpSp>
          <p:nvGrpSpPr>
            <p:cNvPr id="3188" name="Google Shape;3188;p4"/>
            <p:cNvGrpSpPr/>
            <p:nvPr/>
          </p:nvGrpSpPr>
          <p:grpSpPr>
            <a:xfrm>
              <a:off x="2846886" y="1604312"/>
              <a:ext cx="90155" cy="901548"/>
              <a:chOff x="7152671" y="1595686"/>
              <a:chExt cx="90155" cy="901548"/>
            </a:xfrm>
          </p:grpSpPr>
          <p:sp>
            <p:nvSpPr>
              <p:cNvPr id="3189" name="Google Shape;3189;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0" name="Google Shape;3190;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1" name="Google Shape;3191;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2" name="Google Shape;3192;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3" name="Google Shape;3193;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4" name="Google Shape;3194;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5" name="Google Shape;3195;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6" name="Google Shape;3196;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7" name="Google Shape;3197;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8" name="Google Shape;3198;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199" name="Google Shape;3199;p4"/>
            <p:cNvGrpSpPr/>
            <p:nvPr/>
          </p:nvGrpSpPr>
          <p:grpSpPr>
            <a:xfrm>
              <a:off x="3004442" y="1604312"/>
              <a:ext cx="90155" cy="901548"/>
              <a:chOff x="7152671" y="1595686"/>
              <a:chExt cx="90155" cy="901548"/>
            </a:xfrm>
          </p:grpSpPr>
          <p:sp>
            <p:nvSpPr>
              <p:cNvPr id="3200" name="Google Shape;3200;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1" name="Google Shape;3201;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2" name="Google Shape;3202;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3" name="Google Shape;3203;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4" name="Google Shape;3204;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5" name="Google Shape;3205;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6" name="Google Shape;3206;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7" name="Google Shape;3207;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8" name="Google Shape;3208;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9" name="Google Shape;3209;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210" name="Google Shape;3210;p4"/>
            <p:cNvGrpSpPr/>
            <p:nvPr/>
          </p:nvGrpSpPr>
          <p:grpSpPr>
            <a:xfrm>
              <a:off x="3152797" y="1604312"/>
              <a:ext cx="90155" cy="901548"/>
              <a:chOff x="7152671" y="1595686"/>
              <a:chExt cx="90155" cy="901548"/>
            </a:xfrm>
          </p:grpSpPr>
          <p:sp>
            <p:nvSpPr>
              <p:cNvPr id="3211" name="Google Shape;3211;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2" name="Google Shape;3212;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3" name="Google Shape;3213;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4" name="Google Shape;3214;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5" name="Google Shape;3215;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6" name="Google Shape;3216;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7" name="Google Shape;3217;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8" name="Google Shape;3218;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9" name="Google Shape;3219;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20" name="Google Shape;3220;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grpSp>
        <p:nvGrpSpPr>
          <p:cNvPr id="3221" name="Google Shape;3221;p4"/>
          <p:cNvGrpSpPr/>
          <p:nvPr/>
        </p:nvGrpSpPr>
        <p:grpSpPr>
          <a:xfrm>
            <a:off x="4680333" y="5310989"/>
            <a:ext cx="90155" cy="726843"/>
            <a:chOff x="4824133" y="1438424"/>
            <a:chExt cx="90155" cy="726843"/>
          </a:xfrm>
        </p:grpSpPr>
        <p:sp>
          <p:nvSpPr>
            <p:cNvPr id="3222" name="Google Shape;3222;p4"/>
            <p:cNvSpPr/>
            <p:nvPr/>
          </p:nvSpPr>
          <p:spPr>
            <a:xfrm>
              <a:off x="4824133" y="14384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23" name="Google Shape;3223;p4"/>
            <p:cNvSpPr/>
            <p:nvPr/>
          </p:nvSpPr>
          <p:spPr>
            <a:xfrm>
              <a:off x="4824133" y="156689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24" name="Google Shape;3224;p4"/>
            <p:cNvSpPr/>
            <p:nvPr/>
          </p:nvSpPr>
          <p:spPr>
            <a:xfrm>
              <a:off x="4824133" y="169515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25" name="Google Shape;3225;p4"/>
            <p:cNvSpPr/>
            <p:nvPr/>
          </p:nvSpPr>
          <p:spPr>
            <a:xfrm>
              <a:off x="4824133" y="18234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26" name="Google Shape;3226;p4"/>
            <p:cNvSpPr/>
            <p:nvPr/>
          </p:nvSpPr>
          <p:spPr>
            <a:xfrm>
              <a:off x="4824133" y="194928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27" name="Google Shape;3227;p4"/>
            <p:cNvSpPr/>
            <p:nvPr/>
          </p:nvSpPr>
          <p:spPr>
            <a:xfrm>
              <a:off x="4824133" y="20751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cxnSp>
        <p:nvCxnSpPr>
          <p:cNvPr id="3233" name="Google Shape;3233;p4"/>
          <p:cNvCxnSpPr/>
          <p:nvPr/>
        </p:nvCxnSpPr>
        <p:spPr>
          <a:xfrm flipH="1">
            <a:off x="4635256" y="5263812"/>
            <a:ext cx="180309" cy="180309"/>
          </a:xfrm>
          <a:prstGeom prst="straightConnector1">
            <a:avLst/>
          </a:prstGeom>
          <a:noFill/>
          <a:ln w="38100" cap="flat" cmpd="sng">
            <a:solidFill>
              <a:srgbClr val="FF0000"/>
            </a:solidFill>
            <a:prstDash val="solid"/>
            <a:miter lim="800000"/>
            <a:headEnd type="none" w="sm" len="sm"/>
            <a:tailEnd type="none" w="sm" len="sm"/>
          </a:ln>
        </p:spPr>
      </p:cxnSp>
      <p:cxnSp>
        <p:nvCxnSpPr>
          <p:cNvPr id="3234" name="Google Shape;3234;p4"/>
          <p:cNvCxnSpPr/>
          <p:nvPr/>
        </p:nvCxnSpPr>
        <p:spPr>
          <a:xfrm flipH="1">
            <a:off x="4635256" y="5402764"/>
            <a:ext cx="180309" cy="180309"/>
          </a:xfrm>
          <a:prstGeom prst="straightConnector1">
            <a:avLst/>
          </a:prstGeom>
          <a:noFill/>
          <a:ln w="38100" cap="flat" cmpd="sng">
            <a:solidFill>
              <a:srgbClr val="FF0000"/>
            </a:solidFill>
            <a:prstDash val="solid"/>
            <a:miter lim="800000"/>
            <a:headEnd type="none" w="sm" len="sm"/>
            <a:tailEnd type="none" w="sm" len="sm"/>
          </a:ln>
        </p:spPr>
      </p:cxnSp>
      <p:cxnSp>
        <p:nvCxnSpPr>
          <p:cNvPr id="3235" name="Google Shape;3235;p4"/>
          <p:cNvCxnSpPr/>
          <p:nvPr/>
        </p:nvCxnSpPr>
        <p:spPr>
          <a:xfrm flipH="1">
            <a:off x="4635256" y="5529616"/>
            <a:ext cx="180309" cy="180309"/>
          </a:xfrm>
          <a:prstGeom prst="straightConnector1">
            <a:avLst/>
          </a:prstGeom>
          <a:noFill/>
          <a:ln w="38100" cap="flat" cmpd="sng">
            <a:solidFill>
              <a:srgbClr val="FF0000"/>
            </a:solidFill>
            <a:prstDash val="solid"/>
            <a:miter lim="800000"/>
            <a:headEnd type="none" w="sm" len="sm"/>
            <a:tailEnd type="none" w="sm" len="sm"/>
          </a:ln>
        </p:spPr>
      </p:cxnSp>
      <p:cxnSp>
        <p:nvCxnSpPr>
          <p:cNvPr id="3236" name="Google Shape;3236;p4"/>
          <p:cNvCxnSpPr/>
          <p:nvPr/>
        </p:nvCxnSpPr>
        <p:spPr>
          <a:xfrm flipH="1">
            <a:off x="4635256" y="5649632"/>
            <a:ext cx="180309" cy="180309"/>
          </a:xfrm>
          <a:prstGeom prst="straightConnector1">
            <a:avLst/>
          </a:prstGeom>
          <a:noFill/>
          <a:ln w="38100" cap="flat" cmpd="sng">
            <a:solidFill>
              <a:srgbClr val="FF0000"/>
            </a:solidFill>
            <a:prstDash val="solid"/>
            <a:miter lim="800000"/>
            <a:headEnd type="none" w="sm" len="sm"/>
            <a:tailEnd type="none" w="sm" len="sm"/>
          </a:ln>
        </p:spPr>
      </p:cxnSp>
      <p:cxnSp>
        <p:nvCxnSpPr>
          <p:cNvPr id="3237" name="Google Shape;3237;p4"/>
          <p:cNvCxnSpPr/>
          <p:nvPr/>
        </p:nvCxnSpPr>
        <p:spPr>
          <a:xfrm flipH="1">
            <a:off x="2566178" y="4085308"/>
            <a:ext cx="991703" cy="991701"/>
          </a:xfrm>
          <a:prstGeom prst="straightConnector1">
            <a:avLst/>
          </a:prstGeom>
          <a:noFill/>
          <a:ln w="38100" cap="flat" cmpd="sng">
            <a:solidFill>
              <a:srgbClr val="FF0000"/>
            </a:solidFill>
            <a:prstDash val="solid"/>
            <a:miter lim="800000"/>
            <a:headEnd type="none" w="sm" len="sm"/>
            <a:tailEnd type="none" w="sm" len="sm"/>
          </a:ln>
        </p:spPr>
      </p:cxnSp>
      <p:cxnSp>
        <p:nvCxnSpPr>
          <p:cNvPr id="3239" name="Google Shape;3239;p4"/>
          <p:cNvCxnSpPr/>
          <p:nvPr/>
        </p:nvCxnSpPr>
        <p:spPr>
          <a:xfrm flipH="1">
            <a:off x="974662" y="1013228"/>
            <a:ext cx="991703" cy="991701"/>
          </a:xfrm>
          <a:prstGeom prst="straightConnector1">
            <a:avLst/>
          </a:prstGeom>
          <a:noFill/>
          <a:ln w="38100" cap="flat" cmpd="sng">
            <a:solidFill>
              <a:srgbClr val="FF0000"/>
            </a:solidFill>
            <a:prstDash val="solid"/>
            <a:miter lim="800000"/>
            <a:headEnd type="none" w="sm" len="sm"/>
            <a:tailEnd type="none" w="sm" len="sm"/>
          </a:ln>
        </p:spPr>
      </p:cxnSp>
      <p:cxnSp>
        <p:nvCxnSpPr>
          <p:cNvPr id="3240" name="Google Shape;3240;p4"/>
          <p:cNvCxnSpPr/>
          <p:nvPr/>
        </p:nvCxnSpPr>
        <p:spPr>
          <a:xfrm flipH="1">
            <a:off x="974662" y="2030240"/>
            <a:ext cx="991703" cy="991701"/>
          </a:xfrm>
          <a:prstGeom prst="straightConnector1">
            <a:avLst/>
          </a:prstGeom>
          <a:noFill/>
          <a:ln w="38100" cap="flat" cmpd="sng">
            <a:solidFill>
              <a:srgbClr val="FF0000"/>
            </a:solidFill>
            <a:prstDash val="solid"/>
            <a:miter lim="800000"/>
            <a:headEnd type="none" w="sm" len="sm"/>
            <a:tailEnd type="none" w="sm" len="sm"/>
          </a:ln>
        </p:spPr>
      </p:cxnSp>
      <p:grpSp>
        <p:nvGrpSpPr>
          <p:cNvPr id="3242" name="Google Shape;3242;p4"/>
          <p:cNvGrpSpPr/>
          <p:nvPr/>
        </p:nvGrpSpPr>
        <p:grpSpPr>
          <a:xfrm>
            <a:off x="6723977" y="5354392"/>
            <a:ext cx="3900931" cy="954053"/>
            <a:chOff x="6881370" y="4098709"/>
            <a:chExt cx="3900930" cy="954053"/>
          </a:xfrm>
        </p:grpSpPr>
        <p:sp>
          <p:nvSpPr>
            <p:cNvPr id="3243" name="Google Shape;3243;p4"/>
            <p:cNvSpPr txBox="1"/>
            <p:nvPr/>
          </p:nvSpPr>
          <p:spPr>
            <a:xfrm>
              <a:off x="7021029" y="4098709"/>
              <a:ext cx="3748571" cy="954053"/>
            </a:xfrm>
            <a:prstGeom prst="rect">
              <a:avLst/>
            </a:prstGeom>
            <a:noFill/>
            <a:ln>
              <a:noFill/>
            </a:ln>
          </p:spPr>
          <p:txBody>
            <a:bodyPr spcFirstLastPara="1" wrap="square" lIns="91425" tIns="45700" rIns="91425" bIns="45700" anchor="t" anchorCtr="0">
              <a:spAutoFit/>
            </a:bodyPr>
            <a:lstStyle/>
            <a:p>
              <a:pPr>
                <a:lnSpc>
                  <a:spcPct val="150000"/>
                </a:lnSpc>
              </a:pPr>
              <a:r>
                <a:rPr lang="en-US" sz="3600" b="1">
                  <a:solidFill>
                    <a:srgbClr val="31859B"/>
                  </a:solidFill>
                  <a:latin typeface="Times New Roman" pitchFamily="18" charset="0"/>
                  <a:cs typeface="Times New Roman" pitchFamily="18" charset="0"/>
                </a:rPr>
                <a:t>586 – 254 = 332</a:t>
              </a:r>
              <a:endParaRPr sz="3600" b="1">
                <a:solidFill>
                  <a:srgbClr val="31859B"/>
                </a:solidFill>
                <a:latin typeface="Times New Roman" pitchFamily="18" charset="0"/>
                <a:cs typeface="Times New Roman" pitchFamily="18" charset="0"/>
              </a:endParaRPr>
            </a:p>
          </p:txBody>
        </p:sp>
        <p:sp>
          <p:nvSpPr>
            <p:cNvPr id="3244" name="Google Shape;324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latin typeface="Times New Roman" pitchFamily="18" charset="0"/>
                <a:cs typeface="Times New Roman" pitchFamily="18" charset="0"/>
              </a:endParaRPr>
            </a:p>
          </p:txBody>
        </p:sp>
      </p:grpSp>
      <p:sp>
        <p:nvSpPr>
          <p:cNvPr id="630" name="Down Arrow 629"/>
          <p:cNvSpPr/>
          <p:nvPr/>
        </p:nvSpPr>
        <p:spPr>
          <a:xfrm>
            <a:off x="4506127" y="5965887"/>
            <a:ext cx="129132" cy="28251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a:p>
        </p:txBody>
      </p:sp>
      <p:sp>
        <p:nvSpPr>
          <p:cNvPr id="631" name="Rounded Rectangle 630"/>
          <p:cNvSpPr/>
          <p:nvPr/>
        </p:nvSpPr>
        <p:spPr>
          <a:xfrm>
            <a:off x="3930708" y="6308451"/>
            <a:ext cx="1527485" cy="500831"/>
          </a:xfrm>
          <a:prstGeom prst="roundRect">
            <a:avLst/>
          </a:prstGeom>
          <a:solidFill>
            <a:schemeClr val="accent4">
              <a:lumMod val="40000"/>
              <a:lumOff val="60000"/>
            </a:schemeClr>
          </a:solidFill>
          <a:ln w="28575">
            <a:solidFill>
              <a:srgbClr val="FFC000"/>
            </a:solidFill>
          </a:ln>
        </p:spPr>
        <p:style>
          <a:lnRef idx="2">
            <a:schemeClr val="accent2"/>
          </a:lnRef>
          <a:fillRef idx="1">
            <a:schemeClr val="lt1"/>
          </a:fillRef>
          <a:effectRef idx="0">
            <a:schemeClr val="accent2"/>
          </a:effectRef>
          <a:fontRef idx="minor">
            <a:schemeClr val="dk1"/>
          </a:fontRef>
        </p:style>
        <p:txBody>
          <a:bodyPr lIns="91430" tIns="45718" rIns="91430" bIns="45718" rtlCol="0" anchor="ctr"/>
          <a:lstStyle/>
          <a:p>
            <a:pPr algn="ctr"/>
            <a:r>
              <a:rPr lang="en-US" sz="2800" b="1">
                <a:solidFill>
                  <a:srgbClr val="0070C0"/>
                </a:solidFill>
                <a:latin typeface="Times New Roman" pitchFamily="18" charset="0"/>
                <a:cs typeface="Times New Roman" pitchFamily="18" charset="0"/>
              </a:rPr>
              <a:t>2 đơn vị</a:t>
            </a:r>
            <a:endParaRPr lang="en-US" sz="2800" b="1" dirty="0">
              <a:solidFill>
                <a:srgbClr val="0070C0"/>
              </a:solidFill>
              <a:latin typeface="Times New Roman" pitchFamily="18" charset="0"/>
              <a:cs typeface="Times New Roman" pitchFamily="18" charset="0"/>
            </a:endParaRPr>
          </a:p>
        </p:txBody>
      </p:sp>
      <p:sp>
        <p:nvSpPr>
          <p:cNvPr id="632" name="Down Arrow 631"/>
          <p:cNvSpPr/>
          <p:nvPr/>
        </p:nvSpPr>
        <p:spPr>
          <a:xfrm>
            <a:off x="3148483" y="5947863"/>
            <a:ext cx="129132" cy="28251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a:p>
        </p:txBody>
      </p:sp>
      <p:sp>
        <p:nvSpPr>
          <p:cNvPr id="633" name="Rounded Rectangle 632"/>
          <p:cNvSpPr/>
          <p:nvPr/>
        </p:nvSpPr>
        <p:spPr>
          <a:xfrm>
            <a:off x="2311760" y="6290427"/>
            <a:ext cx="1527485" cy="500831"/>
          </a:xfrm>
          <a:prstGeom prst="roundRect">
            <a:avLst/>
          </a:prstGeom>
          <a:solidFill>
            <a:schemeClr val="accent4">
              <a:lumMod val="40000"/>
              <a:lumOff val="60000"/>
            </a:schemeClr>
          </a:solidFill>
          <a:ln w="28575">
            <a:solidFill>
              <a:srgbClr val="FFC000"/>
            </a:solidFill>
          </a:ln>
        </p:spPr>
        <p:style>
          <a:lnRef idx="2">
            <a:schemeClr val="accent2"/>
          </a:lnRef>
          <a:fillRef idx="1">
            <a:schemeClr val="lt1"/>
          </a:fillRef>
          <a:effectRef idx="0">
            <a:schemeClr val="accent2"/>
          </a:effectRef>
          <a:fontRef idx="minor">
            <a:schemeClr val="dk1"/>
          </a:fontRef>
        </p:style>
        <p:txBody>
          <a:bodyPr lIns="91430" tIns="45718" rIns="91430" bIns="45718" rtlCol="0" anchor="ctr"/>
          <a:lstStyle/>
          <a:p>
            <a:pPr algn="ctr"/>
            <a:r>
              <a:rPr lang="en-US" sz="2800" b="1">
                <a:solidFill>
                  <a:srgbClr val="0070C0"/>
                </a:solidFill>
                <a:latin typeface="Times New Roman" pitchFamily="18" charset="0"/>
                <a:cs typeface="Times New Roman" pitchFamily="18" charset="0"/>
              </a:rPr>
              <a:t>3 chục</a:t>
            </a:r>
            <a:endParaRPr lang="en-US" sz="2800" b="1" dirty="0">
              <a:solidFill>
                <a:srgbClr val="0070C0"/>
              </a:solidFill>
              <a:latin typeface="Times New Roman" pitchFamily="18" charset="0"/>
              <a:cs typeface="Times New Roman" pitchFamily="18" charset="0"/>
            </a:endParaRPr>
          </a:p>
        </p:txBody>
      </p:sp>
      <p:sp>
        <p:nvSpPr>
          <p:cNvPr id="634" name="Down Arrow 633"/>
          <p:cNvSpPr/>
          <p:nvPr/>
        </p:nvSpPr>
        <p:spPr>
          <a:xfrm>
            <a:off x="1408251" y="5943603"/>
            <a:ext cx="129132" cy="28251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a:p>
        </p:txBody>
      </p:sp>
      <p:sp>
        <p:nvSpPr>
          <p:cNvPr id="635" name="Rounded Rectangle 634"/>
          <p:cNvSpPr/>
          <p:nvPr/>
        </p:nvSpPr>
        <p:spPr>
          <a:xfrm>
            <a:off x="571527" y="6286167"/>
            <a:ext cx="1527485" cy="500831"/>
          </a:xfrm>
          <a:prstGeom prst="roundRect">
            <a:avLst/>
          </a:prstGeom>
          <a:solidFill>
            <a:schemeClr val="accent4">
              <a:lumMod val="40000"/>
              <a:lumOff val="60000"/>
            </a:schemeClr>
          </a:solidFill>
          <a:ln w="28575">
            <a:solidFill>
              <a:srgbClr val="FFC000"/>
            </a:solidFill>
          </a:ln>
        </p:spPr>
        <p:style>
          <a:lnRef idx="2">
            <a:schemeClr val="accent2"/>
          </a:lnRef>
          <a:fillRef idx="1">
            <a:schemeClr val="lt1"/>
          </a:fillRef>
          <a:effectRef idx="0">
            <a:schemeClr val="accent2"/>
          </a:effectRef>
          <a:fontRef idx="minor">
            <a:schemeClr val="dk1"/>
          </a:fontRef>
        </p:style>
        <p:txBody>
          <a:bodyPr lIns="91430" tIns="45718" rIns="91430" bIns="45718" rtlCol="0" anchor="ctr"/>
          <a:lstStyle/>
          <a:p>
            <a:pPr algn="ctr"/>
            <a:r>
              <a:rPr lang="en-US" sz="2800" b="1">
                <a:solidFill>
                  <a:srgbClr val="0070C0"/>
                </a:solidFill>
                <a:latin typeface="Times New Roman" pitchFamily="18" charset="0"/>
                <a:cs typeface="Times New Roman" pitchFamily="18" charset="0"/>
              </a:rPr>
              <a:t>3 trăm</a:t>
            </a:r>
            <a:endParaRPr lang="en-US" sz="2800" b="1" dirty="0">
              <a:solidFill>
                <a:srgbClr val="0070C0"/>
              </a:solidFill>
              <a:latin typeface="Times New Roman" pitchFamily="18" charset="0"/>
              <a:cs typeface="Times New Roman" pitchFamily="18" charset="0"/>
            </a:endParaRPr>
          </a:p>
        </p:txBody>
      </p:sp>
      <p:sp>
        <p:nvSpPr>
          <p:cNvPr id="636" name="TextBox 635">
            <a:extLst>
              <a:ext uri="{FF2B5EF4-FFF2-40B4-BE49-F238E27FC236}">
                <a16:creationId xmlns:a16="http://schemas.microsoft.com/office/drawing/2014/main" xmlns="" id="{C60D5E7B-B85A-43DF-8829-6358A1422397}"/>
              </a:ext>
            </a:extLst>
          </p:cNvPr>
          <p:cNvSpPr txBox="1"/>
          <p:nvPr/>
        </p:nvSpPr>
        <p:spPr>
          <a:xfrm>
            <a:off x="7767876" y="1805104"/>
            <a:ext cx="4775045" cy="2031325"/>
          </a:xfrm>
          <a:prstGeom prst="rect">
            <a:avLst/>
          </a:prstGeom>
          <a:noFill/>
        </p:spPr>
        <p:txBody>
          <a:bodyPr wrap="square" lIns="91430" tIns="45718" rIns="91430" bIns="45718" rtlCol="0">
            <a:spAutoFit/>
          </a:bodyPr>
          <a:lstStyle/>
          <a:p>
            <a:pPr marL="285717" indent="-285717">
              <a:lnSpc>
                <a:spcPct val="150000"/>
              </a:lnSpc>
              <a:buFont typeface="Arial" panose="020B0604020202020204" pitchFamily="34" charset="0"/>
              <a:buChar char="•"/>
            </a:pPr>
            <a:r>
              <a:rPr lang="en-US" sz="2800">
                <a:latin typeface="Times New Roman" pitchFamily="18" charset="0"/>
                <a:cs typeface="Times New Roman" pitchFamily="18" charset="0"/>
              </a:rPr>
              <a:t>6 trừ 4 bằng 2, viết 2.</a:t>
            </a:r>
            <a:endParaRPr lang="en-US" sz="2800" dirty="0">
              <a:latin typeface="Times New Roman" pitchFamily="18" charset="0"/>
              <a:cs typeface="Times New Roman" pitchFamily="18" charset="0"/>
            </a:endParaRPr>
          </a:p>
          <a:p>
            <a:pPr marL="285717" indent="-285717">
              <a:lnSpc>
                <a:spcPct val="150000"/>
              </a:lnSpc>
              <a:buFont typeface="Arial" panose="020B0604020202020204" pitchFamily="34" charset="0"/>
              <a:buChar char="•"/>
            </a:pPr>
            <a:r>
              <a:rPr lang="en-US" sz="2800">
                <a:latin typeface="Times New Roman" pitchFamily="18" charset="0"/>
                <a:cs typeface="Times New Roman" pitchFamily="18" charset="0"/>
              </a:rPr>
              <a:t>8 trừ 5 bằng 3, viết 3.</a:t>
            </a:r>
            <a:endParaRPr lang="en-US" sz="2800" dirty="0">
              <a:latin typeface="Times New Roman" pitchFamily="18" charset="0"/>
              <a:cs typeface="Times New Roman" pitchFamily="18" charset="0"/>
            </a:endParaRPr>
          </a:p>
          <a:p>
            <a:pPr marL="285717" indent="-285717">
              <a:lnSpc>
                <a:spcPct val="150000"/>
              </a:lnSpc>
              <a:buFont typeface="Arial" panose="020B0604020202020204" pitchFamily="34" charset="0"/>
              <a:buChar char="•"/>
            </a:pPr>
            <a:r>
              <a:rPr lang="en-US" sz="2800">
                <a:latin typeface="Times New Roman" pitchFamily="18" charset="0"/>
                <a:cs typeface="Times New Roman" pitchFamily="18" charset="0"/>
              </a:rPr>
              <a:t>5 trừ 2 bằng 3, viết 3.</a:t>
            </a:r>
            <a:endParaRPr lang="en-US" sz="2800" dirty="0">
              <a:latin typeface="Times New Roman" pitchFamily="18" charset="0"/>
              <a:cs typeface="Times New Roman" pitchFamily="18" charset="0"/>
            </a:endParaRPr>
          </a:p>
        </p:txBody>
      </p:sp>
      <p:pic>
        <p:nvPicPr>
          <p:cNvPr id="637" name="Picture 636"/>
          <p:cNvPicPr>
            <a:picLocks noChangeAspect="1"/>
          </p:cNvPicPr>
          <p:nvPr/>
        </p:nvPicPr>
        <p:blipFill rotWithShape="1">
          <a:blip r:embed="rId4">
            <a:extLst>
              <a:ext uri="{28A0092B-C50C-407E-A947-70E740481C1C}">
                <a14:useLocalDpi xmlns:a14="http://schemas.microsoft.com/office/drawing/2010/main" val="0"/>
              </a:ext>
            </a:extLst>
          </a:blip>
          <a:srcRect l="81683" t="34375" r="5795"/>
          <a:stretch/>
        </p:blipFill>
        <p:spPr>
          <a:xfrm>
            <a:off x="5690042" y="1557028"/>
            <a:ext cx="1816355" cy="3515705"/>
          </a:xfrm>
          <a:prstGeom prst="rect">
            <a:avLst/>
          </a:prstGeom>
        </p:spPr>
      </p:pic>
      <p:sp>
        <p:nvSpPr>
          <p:cNvPr id="638" name="TextBox 637">
            <a:extLst>
              <a:ext uri="{FF2B5EF4-FFF2-40B4-BE49-F238E27FC236}">
                <a16:creationId xmlns:a16="http://schemas.microsoft.com/office/drawing/2014/main" xmlns="" id="{E3EF8A0F-AA65-41D7-B6C4-A63B739A8F71}"/>
              </a:ext>
            </a:extLst>
          </p:cNvPr>
          <p:cNvSpPr txBox="1"/>
          <p:nvPr/>
        </p:nvSpPr>
        <p:spPr>
          <a:xfrm>
            <a:off x="6128023" y="1916482"/>
            <a:ext cx="1323968" cy="1354217"/>
          </a:xfrm>
          <a:prstGeom prst="rect">
            <a:avLst/>
          </a:prstGeom>
          <a:noFill/>
        </p:spPr>
        <p:txBody>
          <a:bodyPr wrap="square" lIns="91430" tIns="45718" rIns="91430" bIns="45718" rtlCol="0">
            <a:spAutoFit/>
          </a:bodyPr>
          <a:lstStyle/>
          <a:p>
            <a:pPr>
              <a:lnSpc>
                <a:spcPct val="150000"/>
              </a:lnSpc>
            </a:pPr>
            <a:r>
              <a:rPr lang="en-US" sz="5500" b="1">
                <a:latin typeface="Times New Roman" pitchFamily="18" charset="0"/>
                <a:cs typeface="Times New Roman" pitchFamily="18" charset="0"/>
              </a:rPr>
              <a:t>586</a:t>
            </a:r>
            <a:endParaRPr lang="en-US" sz="5500" b="1" dirty="0">
              <a:latin typeface="Times New Roman" pitchFamily="18" charset="0"/>
              <a:cs typeface="Times New Roman" pitchFamily="18" charset="0"/>
            </a:endParaRPr>
          </a:p>
        </p:txBody>
      </p:sp>
      <p:sp>
        <p:nvSpPr>
          <p:cNvPr id="639" name="TextBox 638">
            <a:extLst>
              <a:ext uri="{FF2B5EF4-FFF2-40B4-BE49-F238E27FC236}">
                <a16:creationId xmlns:a16="http://schemas.microsoft.com/office/drawing/2014/main" xmlns="" id="{BB4A6C76-970F-4F89-94A1-9B6D69F685C7}"/>
              </a:ext>
            </a:extLst>
          </p:cNvPr>
          <p:cNvSpPr txBox="1"/>
          <p:nvPr/>
        </p:nvSpPr>
        <p:spPr>
          <a:xfrm>
            <a:off x="5953589" y="2667006"/>
            <a:ext cx="447211" cy="769441"/>
          </a:xfrm>
          <a:prstGeom prst="rect">
            <a:avLst/>
          </a:prstGeom>
          <a:noFill/>
        </p:spPr>
        <p:txBody>
          <a:bodyPr wrap="square" lIns="91430" tIns="45718" rIns="91430" bIns="45718" rtlCol="0">
            <a:spAutoFit/>
          </a:bodyPr>
          <a:lstStyle/>
          <a:p>
            <a:r>
              <a:rPr lang="en-US" sz="4400" b="1">
                <a:latin typeface="Times New Roman" pitchFamily="18" charset="0"/>
                <a:cs typeface="Times New Roman" pitchFamily="18" charset="0"/>
              </a:rPr>
              <a:t>-</a:t>
            </a:r>
            <a:endParaRPr lang="en-US" sz="4400" b="1" dirty="0">
              <a:latin typeface="Times New Roman" pitchFamily="18" charset="0"/>
              <a:cs typeface="Times New Roman" pitchFamily="18" charset="0"/>
            </a:endParaRPr>
          </a:p>
        </p:txBody>
      </p:sp>
      <p:cxnSp>
        <p:nvCxnSpPr>
          <p:cNvPr id="640" name="Straight Connector 639">
            <a:extLst>
              <a:ext uri="{FF2B5EF4-FFF2-40B4-BE49-F238E27FC236}">
                <a16:creationId xmlns:a16="http://schemas.microsoft.com/office/drawing/2014/main" xmlns="" id="{ECBAFE36-42E1-4EEA-AA88-F7E744EC8C06}"/>
              </a:ext>
            </a:extLst>
          </p:cNvPr>
          <p:cNvCxnSpPr/>
          <p:nvPr/>
        </p:nvCxnSpPr>
        <p:spPr>
          <a:xfrm>
            <a:off x="6254693" y="4181207"/>
            <a:ext cx="9588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1" name="TextBox 640">
            <a:extLst>
              <a:ext uri="{FF2B5EF4-FFF2-40B4-BE49-F238E27FC236}">
                <a16:creationId xmlns:a16="http://schemas.microsoft.com/office/drawing/2014/main" xmlns="" id="{A3B686A5-D57B-4C51-8162-6050859D4F11}"/>
              </a:ext>
            </a:extLst>
          </p:cNvPr>
          <p:cNvSpPr txBox="1"/>
          <p:nvPr/>
        </p:nvSpPr>
        <p:spPr>
          <a:xfrm>
            <a:off x="6114805" y="4265700"/>
            <a:ext cx="447211" cy="933589"/>
          </a:xfrm>
          <a:prstGeom prst="rect">
            <a:avLst/>
          </a:prstGeom>
          <a:noFill/>
        </p:spPr>
        <p:txBody>
          <a:bodyPr wrap="square" lIns="91430" tIns="45718" rIns="91430" bIns="45718" rtlCol="0">
            <a:spAutoFit/>
          </a:bodyPr>
          <a:lstStyle/>
          <a:p>
            <a:r>
              <a:rPr lang="en-US" sz="5500" b="1">
                <a:solidFill>
                  <a:srgbClr val="FF0000"/>
                </a:solidFill>
                <a:latin typeface="Times New Roman" pitchFamily="18" charset="0"/>
                <a:cs typeface="Times New Roman" pitchFamily="18" charset="0"/>
              </a:rPr>
              <a:t>3</a:t>
            </a:r>
            <a:endParaRPr lang="en-US" sz="5500" b="1" dirty="0">
              <a:solidFill>
                <a:srgbClr val="FF0000"/>
              </a:solidFill>
              <a:latin typeface="Times New Roman" pitchFamily="18" charset="0"/>
              <a:cs typeface="Times New Roman" pitchFamily="18" charset="0"/>
            </a:endParaRPr>
          </a:p>
        </p:txBody>
      </p:sp>
      <p:sp>
        <p:nvSpPr>
          <p:cNvPr id="642" name="TextBox 641">
            <a:extLst>
              <a:ext uri="{FF2B5EF4-FFF2-40B4-BE49-F238E27FC236}">
                <a16:creationId xmlns:a16="http://schemas.microsoft.com/office/drawing/2014/main" xmlns="" id="{4030CC6C-3ACB-4C4F-8CCA-2075B5C8DD53}"/>
              </a:ext>
            </a:extLst>
          </p:cNvPr>
          <p:cNvSpPr txBox="1"/>
          <p:nvPr/>
        </p:nvSpPr>
        <p:spPr>
          <a:xfrm>
            <a:off x="6495780" y="4268096"/>
            <a:ext cx="447211" cy="933589"/>
          </a:xfrm>
          <a:prstGeom prst="rect">
            <a:avLst/>
          </a:prstGeom>
          <a:noFill/>
        </p:spPr>
        <p:txBody>
          <a:bodyPr wrap="square" lIns="91430" tIns="45718" rIns="91430" bIns="45718" rtlCol="0">
            <a:spAutoFit/>
          </a:bodyPr>
          <a:lstStyle/>
          <a:p>
            <a:r>
              <a:rPr lang="en-US" sz="5500" b="1">
                <a:solidFill>
                  <a:srgbClr val="FF0000"/>
                </a:solidFill>
                <a:latin typeface="Times New Roman" pitchFamily="18" charset="0"/>
                <a:cs typeface="Times New Roman" pitchFamily="18" charset="0"/>
              </a:rPr>
              <a:t>3</a:t>
            </a:r>
            <a:endParaRPr lang="en-US" sz="5500" b="1" dirty="0">
              <a:solidFill>
                <a:srgbClr val="FF0000"/>
              </a:solidFill>
              <a:latin typeface="Times New Roman" pitchFamily="18" charset="0"/>
              <a:cs typeface="Times New Roman" pitchFamily="18" charset="0"/>
            </a:endParaRPr>
          </a:p>
        </p:txBody>
      </p:sp>
      <p:sp>
        <p:nvSpPr>
          <p:cNvPr id="643" name="TextBox 642">
            <a:extLst>
              <a:ext uri="{FF2B5EF4-FFF2-40B4-BE49-F238E27FC236}">
                <a16:creationId xmlns:a16="http://schemas.microsoft.com/office/drawing/2014/main" xmlns="" id="{355F7020-4079-40CE-8962-F0D22F3CC954}"/>
              </a:ext>
            </a:extLst>
          </p:cNvPr>
          <p:cNvSpPr txBox="1"/>
          <p:nvPr/>
        </p:nvSpPr>
        <p:spPr>
          <a:xfrm>
            <a:off x="6865841" y="4267988"/>
            <a:ext cx="447211" cy="933589"/>
          </a:xfrm>
          <a:prstGeom prst="rect">
            <a:avLst/>
          </a:prstGeom>
          <a:noFill/>
        </p:spPr>
        <p:txBody>
          <a:bodyPr wrap="square" lIns="91430" tIns="45718" rIns="91430" bIns="45718" rtlCol="0">
            <a:spAutoFit/>
          </a:bodyPr>
          <a:lstStyle/>
          <a:p>
            <a:r>
              <a:rPr lang="en-US" sz="5500" b="1">
                <a:solidFill>
                  <a:srgbClr val="FF0000"/>
                </a:solidFill>
                <a:latin typeface="Times New Roman" pitchFamily="18" charset="0"/>
                <a:cs typeface="Times New Roman" pitchFamily="18" charset="0"/>
              </a:rPr>
              <a:t>2</a:t>
            </a:r>
            <a:endParaRPr lang="en-US" sz="5500" b="1" dirty="0">
              <a:solidFill>
                <a:srgbClr val="FF0000"/>
              </a:solidFill>
              <a:latin typeface="Times New Roman" pitchFamily="18" charset="0"/>
              <a:cs typeface="Times New Roman" pitchFamily="18" charset="0"/>
            </a:endParaRPr>
          </a:p>
        </p:txBody>
      </p:sp>
      <p:sp>
        <p:nvSpPr>
          <p:cNvPr id="644" name="TextBox 643">
            <a:extLst>
              <a:ext uri="{FF2B5EF4-FFF2-40B4-BE49-F238E27FC236}">
                <a16:creationId xmlns:a16="http://schemas.microsoft.com/office/drawing/2014/main" xmlns="" id="{E3EF8A0F-AA65-41D7-B6C4-A63B739A8F71}"/>
              </a:ext>
            </a:extLst>
          </p:cNvPr>
          <p:cNvSpPr txBox="1"/>
          <p:nvPr/>
        </p:nvSpPr>
        <p:spPr>
          <a:xfrm>
            <a:off x="6136559" y="2953440"/>
            <a:ext cx="1323968" cy="1354217"/>
          </a:xfrm>
          <a:prstGeom prst="rect">
            <a:avLst/>
          </a:prstGeom>
          <a:noFill/>
        </p:spPr>
        <p:txBody>
          <a:bodyPr wrap="square" lIns="91430" tIns="45718" rIns="91430" bIns="45718" rtlCol="0">
            <a:spAutoFit/>
          </a:bodyPr>
          <a:lstStyle/>
          <a:p>
            <a:pPr>
              <a:lnSpc>
                <a:spcPct val="150000"/>
              </a:lnSpc>
            </a:pPr>
            <a:r>
              <a:rPr lang="en-US" sz="5500" b="1">
                <a:latin typeface="Times New Roman" pitchFamily="18" charset="0"/>
                <a:cs typeface="Times New Roman" pitchFamily="18" charset="0"/>
              </a:rPr>
              <a:t>254</a:t>
            </a:r>
            <a:endParaRPr lang="en-US" sz="5500" b="1" dirty="0">
              <a:latin typeface="Times New Roman" pitchFamily="18" charset="0"/>
              <a:cs typeface="Times New Roman" pitchFamily="18" charset="0"/>
            </a:endParaRPr>
          </a:p>
        </p:txBody>
      </p:sp>
      <p:sp>
        <p:nvSpPr>
          <p:cNvPr id="645" name="Down Arrow 644"/>
          <p:cNvSpPr/>
          <p:nvPr/>
        </p:nvSpPr>
        <p:spPr>
          <a:xfrm rot="5400000">
            <a:off x="6571127" y="1281654"/>
            <a:ext cx="433719" cy="928423"/>
          </a:xfrm>
          <a:prstGeom prst="downArrow">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a:p>
        </p:txBody>
      </p:sp>
      <p:sp>
        <p:nvSpPr>
          <p:cNvPr id="646" name="Rectangle 645"/>
          <p:cNvSpPr/>
          <p:nvPr/>
        </p:nvSpPr>
        <p:spPr>
          <a:xfrm>
            <a:off x="6920819" y="2410892"/>
            <a:ext cx="331372" cy="266183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3600">
              <a:latin typeface="Times New Roman" pitchFamily="18" charset="0"/>
              <a:cs typeface="Times New Roman" pitchFamily="18" charset="0"/>
            </a:endParaRPr>
          </a:p>
        </p:txBody>
      </p:sp>
      <p:sp>
        <p:nvSpPr>
          <p:cNvPr id="647" name="Rectangle 646"/>
          <p:cNvSpPr/>
          <p:nvPr/>
        </p:nvSpPr>
        <p:spPr>
          <a:xfrm>
            <a:off x="6598219" y="2398857"/>
            <a:ext cx="331372" cy="266183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3600">
              <a:latin typeface="Times New Roman" pitchFamily="18" charset="0"/>
              <a:cs typeface="Times New Roman" pitchFamily="18" charset="0"/>
            </a:endParaRPr>
          </a:p>
        </p:txBody>
      </p:sp>
      <p:sp>
        <p:nvSpPr>
          <p:cNvPr id="648" name="Rectangle 647"/>
          <p:cNvSpPr/>
          <p:nvPr/>
        </p:nvSpPr>
        <p:spPr>
          <a:xfrm>
            <a:off x="6221831" y="2386864"/>
            <a:ext cx="331372" cy="266183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3600">
              <a:latin typeface="Times New Roman" pitchFamily="18" charset="0"/>
              <a:cs typeface="Times New Roman" pitchFamily="18" charset="0"/>
            </a:endParaRPr>
          </a:p>
        </p:txBody>
      </p:sp>
      <p:sp>
        <p:nvSpPr>
          <p:cNvPr id="650" name="Oval Callout 649"/>
          <p:cNvSpPr/>
          <p:nvPr/>
        </p:nvSpPr>
        <p:spPr>
          <a:xfrm>
            <a:off x="-37134" y="5791597"/>
            <a:ext cx="12190067" cy="961475"/>
          </a:xfrm>
          <a:prstGeom prst="wedgeEllipseCallout">
            <a:avLst>
              <a:gd name="adj1" fmla="val 8940"/>
              <a:gd name="adj2" fmla="val -113653"/>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400" b="1" err="1">
                <a:solidFill>
                  <a:schemeClr val="tx1"/>
                </a:solidFill>
                <a:latin typeface="Times New Roman" pitchFamily="18" charset="0"/>
                <a:cs typeface="Times New Roman" pitchFamily="18" charset="0"/>
              </a:rPr>
              <a:t>Phép</a:t>
            </a:r>
            <a:r>
              <a:rPr lang="en-US" sz="2400" b="1">
                <a:solidFill>
                  <a:schemeClr val="tx1"/>
                </a:solidFill>
                <a:latin typeface="Times New Roman" pitchFamily="18" charset="0"/>
                <a:cs typeface="Times New Roman" pitchFamily="18" charset="0"/>
              </a:rPr>
              <a:t> trừ (không </a:t>
            </a:r>
            <a:r>
              <a:rPr lang="en-US" sz="2400" b="1" dirty="0" err="1">
                <a:solidFill>
                  <a:schemeClr val="tx1"/>
                </a:solidFill>
                <a:latin typeface="Times New Roman" pitchFamily="18" charset="0"/>
                <a:cs typeface="Times New Roman" pitchFamily="18" charset="0"/>
              </a:rPr>
              <a:t>nhớ</a:t>
            </a:r>
            <a:r>
              <a:rPr lang="en-US" sz="2400" b="1">
                <a:solidFill>
                  <a:schemeClr val="tx1"/>
                </a:solidFill>
                <a:latin typeface="Times New Roman" pitchFamily="18" charset="0"/>
                <a:cs typeface="Times New Roman" pitchFamily="18" charset="0"/>
              </a:rPr>
              <a:t>) trong phạm vi 1000.</a:t>
            </a:r>
            <a:endParaRPr lang="en-US" sz="2400" b="1" dirty="0">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par>
                                <p:cTn id="14" presetID="10" presetClass="entr" presetSubtype="0" fill="hold" nodeType="withEffect">
                                  <p:stCondLst>
                                    <p:cond delay="0"/>
                                  </p:stCondLst>
                                  <p:childTnLst>
                                    <p:set>
                                      <p:cBhvr>
                                        <p:cTn id="15" dur="1" fill="hold">
                                          <p:stCondLst>
                                            <p:cond delay="0"/>
                                          </p:stCondLst>
                                        </p:cTn>
                                        <p:tgtEl>
                                          <p:spTgt spid="2930"/>
                                        </p:tgtEl>
                                        <p:attrNameLst>
                                          <p:attrName>style.visibility</p:attrName>
                                        </p:attrNameLst>
                                      </p:cBhvr>
                                      <p:to>
                                        <p:strVal val="visible"/>
                                      </p:to>
                                    </p:set>
                                    <p:animEffect transition="in" filter="fade">
                                      <p:cBhvr>
                                        <p:cTn id="16" dur="500"/>
                                        <p:tgtEl>
                                          <p:spTgt spid="2930"/>
                                        </p:tgtEl>
                                      </p:cBhvr>
                                    </p:animEffect>
                                  </p:childTnLst>
                                </p:cTn>
                              </p:par>
                              <p:par>
                                <p:cTn id="17" presetID="10" presetClass="entr" presetSubtype="0" fill="hold" nodeType="withEffect">
                                  <p:stCondLst>
                                    <p:cond delay="0"/>
                                  </p:stCondLst>
                                  <p:childTnLst>
                                    <p:set>
                                      <p:cBhvr>
                                        <p:cTn id="18" dur="1" fill="hold">
                                          <p:stCondLst>
                                            <p:cond delay="0"/>
                                          </p:stCondLst>
                                        </p:cTn>
                                        <p:tgtEl>
                                          <p:spTgt spid="3031"/>
                                        </p:tgtEl>
                                        <p:attrNameLst>
                                          <p:attrName>style.visibility</p:attrName>
                                        </p:attrNameLst>
                                      </p:cBhvr>
                                      <p:to>
                                        <p:strVal val="visible"/>
                                      </p:to>
                                    </p:set>
                                    <p:animEffect transition="in" filter="fade">
                                      <p:cBhvr>
                                        <p:cTn id="19" dur="500"/>
                                        <p:tgtEl>
                                          <p:spTgt spid="303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132"/>
                                        </p:tgtEl>
                                        <p:attrNameLst>
                                          <p:attrName>style.visibility</p:attrName>
                                        </p:attrNameLst>
                                      </p:cBhvr>
                                      <p:to>
                                        <p:strVal val="visible"/>
                                      </p:to>
                                    </p:set>
                                    <p:animEffect transition="in" filter="fade">
                                      <p:cBhvr>
                                        <p:cTn id="23" dur="500"/>
                                        <p:tgtEl>
                                          <p:spTgt spid="3132"/>
                                        </p:tgtEl>
                                      </p:cBhvr>
                                    </p:animEffect>
                                  </p:childTnLst>
                                </p:cTn>
                              </p:par>
                              <p:par>
                                <p:cTn id="24" presetID="10" presetClass="entr" presetSubtype="0" fill="hold" nodeType="withEffect">
                                  <p:stCondLst>
                                    <p:cond delay="0"/>
                                  </p:stCondLst>
                                  <p:childTnLst>
                                    <p:set>
                                      <p:cBhvr>
                                        <p:cTn id="25" dur="1" fill="hold">
                                          <p:stCondLst>
                                            <p:cond delay="0"/>
                                          </p:stCondLst>
                                        </p:cTn>
                                        <p:tgtEl>
                                          <p:spTgt spid="3187"/>
                                        </p:tgtEl>
                                        <p:attrNameLst>
                                          <p:attrName>style.visibility</p:attrName>
                                        </p:attrNameLst>
                                      </p:cBhvr>
                                      <p:to>
                                        <p:strVal val="visible"/>
                                      </p:to>
                                    </p:set>
                                    <p:animEffect transition="in" filter="fade">
                                      <p:cBhvr>
                                        <p:cTn id="26" dur="500"/>
                                        <p:tgtEl>
                                          <p:spTgt spid="3187"/>
                                        </p:tgtEl>
                                      </p:cBhvr>
                                    </p:animEffect>
                                  </p:childTnLst>
                                </p:cTn>
                              </p:par>
                              <p:par>
                                <p:cTn id="27" presetID="10" presetClass="entr" presetSubtype="0" fill="hold" nodeType="withEffect">
                                  <p:stCondLst>
                                    <p:cond delay="0"/>
                                  </p:stCondLst>
                                  <p:childTnLst>
                                    <p:set>
                                      <p:cBhvr>
                                        <p:cTn id="28" dur="1" fill="hold">
                                          <p:stCondLst>
                                            <p:cond delay="0"/>
                                          </p:stCondLst>
                                        </p:cTn>
                                        <p:tgtEl>
                                          <p:spTgt spid="3221"/>
                                        </p:tgtEl>
                                        <p:attrNameLst>
                                          <p:attrName>style.visibility</p:attrName>
                                        </p:attrNameLst>
                                      </p:cBhvr>
                                      <p:to>
                                        <p:strVal val="visible"/>
                                      </p:to>
                                    </p:set>
                                    <p:animEffect transition="in" filter="fade">
                                      <p:cBhvr>
                                        <p:cTn id="29" dur="500"/>
                                        <p:tgtEl>
                                          <p:spTgt spid="3221"/>
                                        </p:tgtEl>
                                      </p:cBhvr>
                                    </p:animEffect>
                                  </p:childTnLst>
                                </p:cTn>
                              </p:par>
                              <p:par>
                                <p:cTn id="30" presetID="21" presetClass="emph" presetSubtype="0" fill="hold" grpId="0" nodeType="withEffect">
                                  <p:stCondLst>
                                    <p:cond delay="0"/>
                                  </p:stCondLst>
                                  <p:childTnLst>
                                    <p:animClr clrSpc="hsl" dir="cw">
                                      <p:cBhvr override="childStyle">
                                        <p:cTn id="31" dur="500" fill="hold"/>
                                        <p:tgtEl>
                                          <p:spTgt spid="2620"/>
                                        </p:tgtEl>
                                        <p:attrNameLst>
                                          <p:attrName>style.color</p:attrName>
                                        </p:attrNameLst>
                                      </p:cBhvr>
                                      <p:by>
                                        <p:hsl h="7200000" s="0" l="0"/>
                                      </p:by>
                                    </p:animClr>
                                    <p:animClr clrSpc="hsl" dir="cw">
                                      <p:cBhvr>
                                        <p:cTn id="32" dur="500" fill="hold"/>
                                        <p:tgtEl>
                                          <p:spTgt spid="2620"/>
                                        </p:tgtEl>
                                        <p:attrNameLst>
                                          <p:attrName>fillcolor</p:attrName>
                                        </p:attrNameLst>
                                      </p:cBhvr>
                                      <p:by>
                                        <p:hsl h="7200000" s="0" l="0"/>
                                      </p:by>
                                    </p:animClr>
                                    <p:animClr clrSpc="hsl" dir="cw">
                                      <p:cBhvr>
                                        <p:cTn id="33" dur="500" fill="hold"/>
                                        <p:tgtEl>
                                          <p:spTgt spid="2620"/>
                                        </p:tgtEl>
                                        <p:attrNameLst>
                                          <p:attrName>stroke.color</p:attrName>
                                        </p:attrNameLst>
                                      </p:cBhvr>
                                      <p:by>
                                        <p:hsl h="7200000" s="0" l="0"/>
                                      </p:by>
                                    </p:animClr>
                                    <p:set>
                                      <p:cBhvr>
                                        <p:cTn id="34" dur="500" fill="hold"/>
                                        <p:tgtEl>
                                          <p:spTgt spid="2620"/>
                                        </p:tgtEl>
                                        <p:attrNameLst>
                                          <p:attrName>fill.type</p:attrName>
                                        </p:attrNameLst>
                                      </p:cBhvr>
                                      <p:to>
                                        <p:strVal val="solid"/>
                                      </p:to>
                                    </p:set>
                                  </p:childTnLst>
                                </p:cTn>
                              </p:par>
                              <p:par>
                                <p:cTn id="35" presetID="21" presetClass="emph" presetSubtype="0" fill="hold" grpId="0" nodeType="withEffect">
                                  <p:stCondLst>
                                    <p:cond delay="0"/>
                                  </p:stCondLst>
                                  <p:childTnLst>
                                    <p:animClr clrSpc="hsl" dir="cw">
                                      <p:cBhvr override="childStyle">
                                        <p:cTn id="36" dur="500" fill="hold"/>
                                        <p:tgtEl>
                                          <p:spTgt spid="2621"/>
                                        </p:tgtEl>
                                        <p:attrNameLst>
                                          <p:attrName>style.color</p:attrName>
                                        </p:attrNameLst>
                                      </p:cBhvr>
                                      <p:by>
                                        <p:hsl h="7200000" s="0" l="0"/>
                                      </p:by>
                                    </p:animClr>
                                    <p:animClr clrSpc="hsl" dir="cw">
                                      <p:cBhvr>
                                        <p:cTn id="37" dur="500" fill="hold"/>
                                        <p:tgtEl>
                                          <p:spTgt spid="2621"/>
                                        </p:tgtEl>
                                        <p:attrNameLst>
                                          <p:attrName>fillcolor</p:attrName>
                                        </p:attrNameLst>
                                      </p:cBhvr>
                                      <p:by>
                                        <p:hsl h="7200000" s="0" l="0"/>
                                      </p:by>
                                    </p:animClr>
                                    <p:animClr clrSpc="hsl" dir="cw">
                                      <p:cBhvr>
                                        <p:cTn id="38" dur="500" fill="hold"/>
                                        <p:tgtEl>
                                          <p:spTgt spid="2621"/>
                                        </p:tgtEl>
                                        <p:attrNameLst>
                                          <p:attrName>stroke.color</p:attrName>
                                        </p:attrNameLst>
                                      </p:cBhvr>
                                      <p:by>
                                        <p:hsl h="7200000" s="0" l="0"/>
                                      </p:by>
                                    </p:animClr>
                                    <p:set>
                                      <p:cBhvr>
                                        <p:cTn id="39" dur="500" fill="hold"/>
                                        <p:tgtEl>
                                          <p:spTgt spid="2621"/>
                                        </p:tgtEl>
                                        <p:attrNameLst>
                                          <p:attrName>fill.type</p:attrName>
                                        </p:attrNameLst>
                                      </p:cBhvr>
                                      <p:to>
                                        <p:strVal val="solid"/>
                                      </p:to>
                                    </p:set>
                                  </p:childTnLst>
                                </p:cTn>
                              </p:par>
                              <p:par>
                                <p:cTn id="40" presetID="21" presetClass="emph" presetSubtype="0" fill="hold" grpId="0" nodeType="withEffect">
                                  <p:stCondLst>
                                    <p:cond delay="0"/>
                                  </p:stCondLst>
                                  <p:childTnLst>
                                    <p:animClr clrSpc="hsl" dir="cw">
                                      <p:cBhvr override="childStyle">
                                        <p:cTn id="41" dur="500" fill="hold"/>
                                        <p:tgtEl>
                                          <p:spTgt spid="2622"/>
                                        </p:tgtEl>
                                        <p:attrNameLst>
                                          <p:attrName>style.color</p:attrName>
                                        </p:attrNameLst>
                                      </p:cBhvr>
                                      <p:by>
                                        <p:hsl h="7200000" s="0" l="0"/>
                                      </p:by>
                                    </p:animClr>
                                    <p:animClr clrSpc="hsl" dir="cw">
                                      <p:cBhvr>
                                        <p:cTn id="42" dur="500" fill="hold"/>
                                        <p:tgtEl>
                                          <p:spTgt spid="2622"/>
                                        </p:tgtEl>
                                        <p:attrNameLst>
                                          <p:attrName>fillcolor</p:attrName>
                                        </p:attrNameLst>
                                      </p:cBhvr>
                                      <p:by>
                                        <p:hsl h="7200000" s="0" l="0"/>
                                      </p:by>
                                    </p:animClr>
                                    <p:animClr clrSpc="hsl" dir="cw">
                                      <p:cBhvr>
                                        <p:cTn id="43" dur="500" fill="hold"/>
                                        <p:tgtEl>
                                          <p:spTgt spid="2622"/>
                                        </p:tgtEl>
                                        <p:attrNameLst>
                                          <p:attrName>stroke.color</p:attrName>
                                        </p:attrNameLst>
                                      </p:cBhvr>
                                      <p:by>
                                        <p:hsl h="7200000" s="0" l="0"/>
                                      </p:by>
                                    </p:animClr>
                                    <p:set>
                                      <p:cBhvr>
                                        <p:cTn id="44" dur="500" fill="hold"/>
                                        <p:tgtEl>
                                          <p:spTgt spid="2622"/>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1" nodeType="clickEffect">
                                  <p:stCondLst>
                                    <p:cond delay="0"/>
                                  </p:stCondLst>
                                  <p:childTnLst>
                                    <p:set>
                                      <p:cBhvr>
                                        <p:cTn id="48" dur="1" fill="hold">
                                          <p:stCondLst>
                                            <p:cond delay="0"/>
                                          </p:stCondLst>
                                        </p:cTn>
                                        <p:tgtEl>
                                          <p:spTgt spid="2623">
                                            <p:txEl>
                                              <p:pRg st="0" end="0"/>
                                            </p:txEl>
                                          </p:spTgt>
                                        </p:tgtEl>
                                        <p:attrNameLst>
                                          <p:attrName>style.visibility</p:attrName>
                                        </p:attrNameLst>
                                      </p:cBhvr>
                                      <p:to>
                                        <p:strVal val="visible"/>
                                      </p:to>
                                    </p:set>
                                    <p:animEffect transition="in" filter="fade">
                                      <p:cBhvr>
                                        <p:cTn id="49" dur="500"/>
                                        <p:tgtEl>
                                          <p:spTgt spid="2623">
                                            <p:txEl>
                                              <p:pRg st="0" end="0"/>
                                            </p:txEl>
                                          </p:spTgt>
                                        </p:tgtEl>
                                      </p:cBhvr>
                                    </p:animEffect>
                                  </p:childTnLst>
                                </p:cTn>
                              </p:par>
                              <p:par>
                                <p:cTn id="50" presetID="10" presetClass="entr" presetSubtype="0" fill="hold" grpId="1" nodeType="withEffect">
                                  <p:stCondLst>
                                    <p:cond delay="0"/>
                                  </p:stCondLst>
                                  <p:childTnLst>
                                    <p:set>
                                      <p:cBhvr>
                                        <p:cTn id="51" dur="1" fill="hold">
                                          <p:stCondLst>
                                            <p:cond delay="0"/>
                                          </p:stCondLst>
                                        </p:cTn>
                                        <p:tgtEl>
                                          <p:spTgt spid="2624">
                                            <p:txEl>
                                              <p:pRg st="0" end="0"/>
                                            </p:txEl>
                                          </p:spTgt>
                                        </p:tgtEl>
                                        <p:attrNameLst>
                                          <p:attrName>style.visibility</p:attrName>
                                        </p:attrNameLst>
                                      </p:cBhvr>
                                      <p:to>
                                        <p:strVal val="visible"/>
                                      </p:to>
                                    </p:set>
                                    <p:animEffect transition="in" filter="fade">
                                      <p:cBhvr>
                                        <p:cTn id="52" dur="500"/>
                                        <p:tgtEl>
                                          <p:spTgt spid="2624">
                                            <p:txEl>
                                              <p:pRg st="0" end="0"/>
                                            </p:txEl>
                                          </p:spTgt>
                                        </p:tgtEl>
                                      </p:cBhvr>
                                    </p:animEffect>
                                  </p:childTnLst>
                                </p:cTn>
                              </p:par>
                              <p:par>
                                <p:cTn id="53" presetID="10" presetClass="entr" presetSubtype="0" fill="hold" grpId="1" nodeType="withEffect">
                                  <p:stCondLst>
                                    <p:cond delay="0"/>
                                  </p:stCondLst>
                                  <p:childTnLst>
                                    <p:set>
                                      <p:cBhvr>
                                        <p:cTn id="54" dur="1" fill="hold">
                                          <p:stCondLst>
                                            <p:cond delay="0"/>
                                          </p:stCondLst>
                                        </p:cTn>
                                        <p:tgtEl>
                                          <p:spTgt spid="2626">
                                            <p:txEl>
                                              <p:pRg st="0" end="0"/>
                                            </p:txEl>
                                          </p:spTgt>
                                        </p:tgtEl>
                                        <p:attrNameLst>
                                          <p:attrName>style.visibility</p:attrName>
                                        </p:attrNameLst>
                                      </p:cBhvr>
                                      <p:to>
                                        <p:strVal val="visible"/>
                                      </p:to>
                                    </p:set>
                                    <p:animEffect transition="in" filter="fade">
                                      <p:cBhvr>
                                        <p:cTn id="55" dur="500"/>
                                        <p:tgtEl>
                                          <p:spTgt spid="2626">
                                            <p:txEl>
                                              <p:pRg st="0" end="0"/>
                                            </p:txEl>
                                          </p:spTgt>
                                        </p:tgtEl>
                                      </p:cBhvr>
                                    </p:animEffect>
                                  </p:childTnLst>
                                </p:cTn>
                              </p:par>
                              <p:par>
                                <p:cTn id="56" presetID="10" presetClass="entr" presetSubtype="0" fill="hold" grpId="1" nodeType="withEffect">
                                  <p:stCondLst>
                                    <p:cond delay="0"/>
                                  </p:stCondLst>
                                  <p:childTnLst>
                                    <p:set>
                                      <p:cBhvr>
                                        <p:cTn id="57" dur="1" fill="hold">
                                          <p:stCondLst>
                                            <p:cond delay="0"/>
                                          </p:stCondLst>
                                        </p:cTn>
                                        <p:tgtEl>
                                          <p:spTgt spid="2625">
                                            <p:txEl>
                                              <p:pRg st="0" end="0"/>
                                            </p:txEl>
                                          </p:spTgt>
                                        </p:tgtEl>
                                        <p:attrNameLst>
                                          <p:attrName>style.visibility</p:attrName>
                                        </p:attrNameLst>
                                      </p:cBhvr>
                                      <p:to>
                                        <p:strVal val="visible"/>
                                      </p:to>
                                    </p:set>
                                    <p:animEffect transition="in" filter="fade">
                                      <p:cBhvr>
                                        <p:cTn id="58" dur="500"/>
                                        <p:tgtEl>
                                          <p:spTgt spid="2625">
                                            <p:txEl>
                                              <p:pRg st="0" end="0"/>
                                            </p:txEl>
                                          </p:spTgt>
                                        </p:tgtEl>
                                      </p:cBhvr>
                                    </p:animEffect>
                                  </p:childTnLst>
                                </p:cTn>
                              </p:par>
                              <p:par>
                                <p:cTn id="59" presetID="21" presetClass="emph" presetSubtype="0" fill="hold" grpId="0" nodeType="withEffect">
                                  <p:stCondLst>
                                    <p:cond delay="0"/>
                                  </p:stCondLst>
                                  <p:childTnLst>
                                    <p:animClr clrSpc="hsl" dir="cw">
                                      <p:cBhvr override="childStyle">
                                        <p:cTn id="60" dur="500" fill="hold"/>
                                        <p:tgtEl>
                                          <p:spTgt spid="2623">
                                            <p:txEl>
                                              <p:pRg st="0" end="0"/>
                                            </p:txEl>
                                          </p:spTgt>
                                        </p:tgtEl>
                                        <p:attrNameLst>
                                          <p:attrName>style.color</p:attrName>
                                        </p:attrNameLst>
                                      </p:cBhvr>
                                      <p:by>
                                        <p:hsl h="7200000" s="0" l="0"/>
                                      </p:by>
                                    </p:animClr>
                                    <p:animClr clrSpc="hsl" dir="cw">
                                      <p:cBhvr>
                                        <p:cTn id="61" dur="500" fill="hold"/>
                                        <p:tgtEl>
                                          <p:spTgt spid="2623">
                                            <p:txEl>
                                              <p:pRg st="0" end="0"/>
                                            </p:txEl>
                                          </p:spTgt>
                                        </p:tgtEl>
                                        <p:attrNameLst>
                                          <p:attrName>fillcolor</p:attrName>
                                        </p:attrNameLst>
                                      </p:cBhvr>
                                      <p:by>
                                        <p:hsl h="7200000" s="0" l="0"/>
                                      </p:by>
                                    </p:animClr>
                                    <p:animClr clrSpc="hsl" dir="cw">
                                      <p:cBhvr>
                                        <p:cTn id="62" dur="500" fill="hold"/>
                                        <p:tgtEl>
                                          <p:spTgt spid="2623">
                                            <p:txEl>
                                              <p:pRg st="0" end="0"/>
                                            </p:txEl>
                                          </p:spTgt>
                                        </p:tgtEl>
                                        <p:attrNameLst>
                                          <p:attrName>stroke.color</p:attrName>
                                        </p:attrNameLst>
                                      </p:cBhvr>
                                      <p:by>
                                        <p:hsl h="7200000" s="0" l="0"/>
                                      </p:by>
                                    </p:animClr>
                                    <p:set>
                                      <p:cBhvr>
                                        <p:cTn id="63" dur="500" fill="hold"/>
                                        <p:tgtEl>
                                          <p:spTgt spid="2623">
                                            <p:txEl>
                                              <p:pRg st="0" end="0"/>
                                            </p:txEl>
                                          </p:spTgt>
                                        </p:tgtEl>
                                        <p:attrNameLst>
                                          <p:attrName>fill.type</p:attrName>
                                        </p:attrNameLst>
                                      </p:cBhvr>
                                      <p:to>
                                        <p:strVal val="solid"/>
                                      </p:to>
                                    </p:set>
                                  </p:childTnLst>
                                </p:cTn>
                              </p:par>
                              <p:par>
                                <p:cTn id="64" presetID="21" presetClass="emph" presetSubtype="0" fill="hold" grpId="0" nodeType="withEffect">
                                  <p:stCondLst>
                                    <p:cond delay="0"/>
                                  </p:stCondLst>
                                  <p:childTnLst>
                                    <p:animClr clrSpc="hsl" dir="cw">
                                      <p:cBhvr override="childStyle">
                                        <p:cTn id="65" dur="500" fill="hold"/>
                                        <p:tgtEl>
                                          <p:spTgt spid="2624">
                                            <p:txEl>
                                              <p:pRg st="0" end="0"/>
                                            </p:txEl>
                                          </p:spTgt>
                                        </p:tgtEl>
                                        <p:attrNameLst>
                                          <p:attrName>style.color</p:attrName>
                                        </p:attrNameLst>
                                      </p:cBhvr>
                                      <p:by>
                                        <p:hsl h="7200000" s="0" l="0"/>
                                      </p:by>
                                    </p:animClr>
                                    <p:animClr clrSpc="hsl" dir="cw">
                                      <p:cBhvr>
                                        <p:cTn id="66" dur="500" fill="hold"/>
                                        <p:tgtEl>
                                          <p:spTgt spid="2624">
                                            <p:txEl>
                                              <p:pRg st="0" end="0"/>
                                            </p:txEl>
                                          </p:spTgt>
                                        </p:tgtEl>
                                        <p:attrNameLst>
                                          <p:attrName>fillcolor</p:attrName>
                                        </p:attrNameLst>
                                      </p:cBhvr>
                                      <p:by>
                                        <p:hsl h="7200000" s="0" l="0"/>
                                      </p:by>
                                    </p:animClr>
                                    <p:animClr clrSpc="hsl" dir="cw">
                                      <p:cBhvr>
                                        <p:cTn id="67" dur="500" fill="hold"/>
                                        <p:tgtEl>
                                          <p:spTgt spid="2624">
                                            <p:txEl>
                                              <p:pRg st="0" end="0"/>
                                            </p:txEl>
                                          </p:spTgt>
                                        </p:tgtEl>
                                        <p:attrNameLst>
                                          <p:attrName>stroke.color</p:attrName>
                                        </p:attrNameLst>
                                      </p:cBhvr>
                                      <p:by>
                                        <p:hsl h="7200000" s="0" l="0"/>
                                      </p:by>
                                    </p:animClr>
                                    <p:set>
                                      <p:cBhvr>
                                        <p:cTn id="68" dur="500" fill="hold"/>
                                        <p:tgtEl>
                                          <p:spTgt spid="2624">
                                            <p:txEl>
                                              <p:pRg st="0" end="0"/>
                                            </p:txEl>
                                          </p:spTgt>
                                        </p:tgtEl>
                                        <p:attrNameLst>
                                          <p:attrName>fill.type</p:attrName>
                                        </p:attrNameLst>
                                      </p:cBhvr>
                                      <p:to>
                                        <p:strVal val="solid"/>
                                      </p:to>
                                    </p:set>
                                  </p:childTnLst>
                                </p:cTn>
                              </p:par>
                              <p:par>
                                <p:cTn id="69" presetID="21" presetClass="emph" presetSubtype="0" fill="hold" grpId="0" nodeType="withEffect">
                                  <p:stCondLst>
                                    <p:cond delay="0"/>
                                  </p:stCondLst>
                                  <p:childTnLst>
                                    <p:animClr clrSpc="hsl" dir="cw">
                                      <p:cBhvr override="childStyle">
                                        <p:cTn id="70" dur="500" fill="hold"/>
                                        <p:tgtEl>
                                          <p:spTgt spid="2626">
                                            <p:txEl>
                                              <p:pRg st="0" end="0"/>
                                            </p:txEl>
                                          </p:spTgt>
                                        </p:tgtEl>
                                        <p:attrNameLst>
                                          <p:attrName>style.color</p:attrName>
                                        </p:attrNameLst>
                                      </p:cBhvr>
                                      <p:by>
                                        <p:hsl h="7200000" s="0" l="0"/>
                                      </p:by>
                                    </p:animClr>
                                    <p:animClr clrSpc="hsl" dir="cw">
                                      <p:cBhvr>
                                        <p:cTn id="71" dur="500" fill="hold"/>
                                        <p:tgtEl>
                                          <p:spTgt spid="2626">
                                            <p:txEl>
                                              <p:pRg st="0" end="0"/>
                                            </p:txEl>
                                          </p:spTgt>
                                        </p:tgtEl>
                                        <p:attrNameLst>
                                          <p:attrName>fillcolor</p:attrName>
                                        </p:attrNameLst>
                                      </p:cBhvr>
                                      <p:by>
                                        <p:hsl h="7200000" s="0" l="0"/>
                                      </p:by>
                                    </p:animClr>
                                    <p:animClr clrSpc="hsl" dir="cw">
                                      <p:cBhvr>
                                        <p:cTn id="72" dur="500" fill="hold"/>
                                        <p:tgtEl>
                                          <p:spTgt spid="2626">
                                            <p:txEl>
                                              <p:pRg st="0" end="0"/>
                                            </p:txEl>
                                          </p:spTgt>
                                        </p:tgtEl>
                                        <p:attrNameLst>
                                          <p:attrName>stroke.color</p:attrName>
                                        </p:attrNameLst>
                                      </p:cBhvr>
                                      <p:by>
                                        <p:hsl h="7200000" s="0" l="0"/>
                                      </p:by>
                                    </p:animClr>
                                    <p:set>
                                      <p:cBhvr>
                                        <p:cTn id="73" dur="500" fill="hold"/>
                                        <p:tgtEl>
                                          <p:spTgt spid="2626">
                                            <p:txEl>
                                              <p:pRg st="0" end="0"/>
                                            </p:txEl>
                                          </p:spTgt>
                                        </p:tgtEl>
                                        <p:attrNameLst>
                                          <p:attrName>fill.type</p:attrName>
                                        </p:attrNameLst>
                                      </p:cBhvr>
                                      <p:to>
                                        <p:strVal val="solid"/>
                                      </p:to>
                                    </p:set>
                                  </p:childTnLst>
                                </p:cTn>
                              </p:par>
                              <p:par>
                                <p:cTn id="74" presetID="21" presetClass="emph" presetSubtype="0" fill="hold" grpId="0" nodeType="withEffect">
                                  <p:stCondLst>
                                    <p:cond delay="0"/>
                                  </p:stCondLst>
                                  <p:childTnLst>
                                    <p:animClr clrSpc="hsl" dir="cw">
                                      <p:cBhvr override="childStyle">
                                        <p:cTn id="75" dur="500" fill="hold"/>
                                        <p:tgtEl>
                                          <p:spTgt spid="2625">
                                            <p:txEl>
                                              <p:pRg st="0" end="0"/>
                                            </p:txEl>
                                          </p:spTgt>
                                        </p:tgtEl>
                                        <p:attrNameLst>
                                          <p:attrName>style.color</p:attrName>
                                        </p:attrNameLst>
                                      </p:cBhvr>
                                      <p:by>
                                        <p:hsl h="7200000" s="0" l="0"/>
                                      </p:by>
                                    </p:animClr>
                                    <p:animClr clrSpc="hsl" dir="cw">
                                      <p:cBhvr>
                                        <p:cTn id="76" dur="500" fill="hold"/>
                                        <p:tgtEl>
                                          <p:spTgt spid="2625">
                                            <p:txEl>
                                              <p:pRg st="0" end="0"/>
                                            </p:txEl>
                                          </p:spTgt>
                                        </p:tgtEl>
                                        <p:attrNameLst>
                                          <p:attrName>fillcolor</p:attrName>
                                        </p:attrNameLst>
                                      </p:cBhvr>
                                      <p:by>
                                        <p:hsl h="7200000" s="0" l="0"/>
                                      </p:by>
                                    </p:animClr>
                                    <p:animClr clrSpc="hsl" dir="cw">
                                      <p:cBhvr>
                                        <p:cTn id="77" dur="500" fill="hold"/>
                                        <p:tgtEl>
                                          <p:spTgt spid="2625">
                                            <p:txEl>
                                              <p:pRg st="0" end="0"/>
                                            </p:txEl>
                                          </p:spTgt>
                                        </p:tgtEl>
                                        <p:attrNameLst>
                                          <p:attrName>stroke.color</p:attrName>
                                        </p:attrNameLst>
                                      </p:cBhvr>
                                      <p:by>
                                        <p:hsl h="7200000" s="0" l="0"/>
                                      </p:by>
                                    </p:animClr>
                                    <p:set>
                                      <p:cBhvr>
                                        <p:cTn id="78" dur="500" fill="hold"/>
                                        <p:tgtEl>
                                          <p:spTgt spid="2625">
                                            <p:txEl>
                                              <p:pRg st="0" end="0"/>
                                            </p:txEl>
                                          </p:spTgt>
                                        </p:tgtEl>
                                        <p:attrNameLst>
                                          <p:attrName>fill.type</p:attrName>
                                        </p:attrNameLst>
                                      </p:cBhvr>
                                      <p:to>
                                        <p:strVal val="solid"/>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233"/>
                                        </p:tgtEl>
                                        <p:attrNameLst>
                                          <p:attrName>style.visibility</p:attrName>
                                        </p:attrNameLst>
                                      </p:cBhvr>
                                      <p:to>
                                        <p:strVal val="visible"/>
                                      </p:to>
                                    </p:set>
                                    <p:animEffect transition="in" filter="fade">
                                      <p:cBhvr>
                                        <p:cTn id="83" dur="250"/>
                                        <p:tgtEl>
                                          <p:spTgt spid="3233"/>
                                        </p:tgtEl>
                                      </p:cBhvr>
                                    </p:animEffect>
                                  </p:childTnLst>
                                </p:cTn>
                              </p:par>
                            </p:childTnLst>
                          </p:cTn>
                        </p:par>
                        <p:par>
                          <p:cTn id="84" fill="hold">
                            <p:stCondLst>
                              <p:cond delay="250"/>
                            </p:stCondLst>
                            <p:childTnLst>
                              <p:par>
                                <p:cTn id="85" presetID="10" presetClass="entr" presetSubtype="0" fill="hold" nodeType="afterEffect">
                                  <p:stCondLst>
                                    <p:cond delay="0"/>
                                  </p:stCondLst>
                                  <p:childTnLst>
                                    <p:set>
                                      <p:cBhvr>
                                        <p:cTn id="86" dur="1" fill="hold">
                                          <p:stCondLst>
                                            <p:cond delay="0"/>
                                          </p:stCondLst>
                                        </p:cTn>
                                        <p:tgtEl>
                                          <p:spTgt spid="3234"/>
                                        </p:tgtEl>
                                        <p:attrNameLst>
                                          <p:attrName>style.visibility</p:attrName>
                                        </p:attrNameLst>
                                      </p:cBhvr>
                                      <p:to>
                                        <p:strVal val="visible"/>
                                      </p:to>
                                    </p:set>
                                    <p:animEffect transition="in" filter="fade">
                                      <p:cBhvr>
                                        <p:cTn id="87" dur="250"/>
                                        <p:tgtEl>
                                          <p:spTgt spid="3234"/>
                                        </p:tgtEl>
                                      </p:cBhvr>
                                    </p:animEffect>
                                  </p:childTnLst>
                                </p:cTn>
                              </p:par>
                            </p:childTnLst>
                          </p:cTn>
                        </p:par>
                        <p:par>
                          <p:cTn id="88" fill="hold">
                            <p:stCondLst>
                              <p:cond delay="500"/>
                            </p:stCondLst>
                            <p:childTnLst>
                              <p:par>
                                <p:cTn id="89" presetID="10" presetClass="entr" presetSubtype="0" fill="hold" nodeType="afterEffect">
                                  <p:stCondLst>
                                    <p:cond delay="0"/>
                                  </p:stCondLst>
                                  <p:childTnLst>
                                    <p:set>
                                      <p:cBhvr>
                                        <p:cTn id="90" dur="1" fill="hold">
                                          <p:stCondLst>
                                            <p:cond delay="0"/>
                                          </p:stCondLst>
                                        </p:cTn>
                                        <p:tgtEl>
                                          <p:spTgt spid="3235"/>
                                        </p:tgtEl>
                                        <p:attrNameLst>
                                          <p:attrName>style.visibility</p:attrName>
                                        </p:attrNameLst>
                                      </p:cBhvr>
                                      <p:to>
                                        <p:strVal val="visible"/>
                                      </p:to>
                                    </p:set>
                                    <p:animEffect transition="in" filter="fade">
                                      <p:cBhvr>
                                        <p:cTn id="91" dur="250"/>
                                        <p:tgtEl>
                                          <p:spTgt spid="3235"/>
                                        </p:tgtEl>
                                      </p:cBhvr>
                                    </p:animEffect>
                                  </p:childTnLst>
                                </p:cTn>
                              </p:par>
                            </p:childTnLst>
                          </p:cTn>
                        </p:par>
                        <p:par>
                          <p:cTn id="92" fill="hold">
                            <p:stCondLst>
                              <p:cond delay="750"/>
                            </p:stCondLst>
                            <p:childTnLst>
                              <p:par>
                                <p:cTn id="93" presetID="10" presetClass="entr" presetSubtype="0" fill="hold" nodeType="afterEffect">
                                  <p:stCondLst>
                                    <p:cond delay="0"/>
                                  </p:stCondLst>
                                  <p:childTnLst>
                                    <p:set>
                                      <p:cBhvr>
                                        <p:cTn id="94" dur="1" fill="hold">
                                          <p:stCondLst>
                                            <p:cond delay="0"/>
                                          </p:stCondLst>
                                        </p:cTn>
                                        <p:tgtEl>
                                          <p:spTgt spid="3236"/>
                                        </p:tgtEl>
                                        <p:attrNameLst>
                                          <p:attrName>style.visibility</p:attrName>
                                        </p:attrNameLst>
                                      </p:cBhvr>
                                      <p:to>
                                        <p:strVal val="visible"/>
                                      </p:to>
                                    </p:set>
                                    <p:animEffect transition="in" filter="fade">
                                      <p:cBhvr>
                                        <p:cTn id="95" dur="250"/>
                                        <p:tgtEl>
                                          <p:spTgt spid="323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630"/>
                                        </p:tgtEl>
                                        <p:attrNameLst>
                                          <p:attrName>style.visibility</p:attrName>
                                        </p:attrNameLst>
                                      </p:cBhvr>
                                      <p:to>
                                        <p:strVal val="visible"/>
                                      </p:to>
                                    </p:set>
                                    <p:animEffect transition="in" filter="wipe(down)">
                                      <p:cBhvr>
                                        <p:cTn id="100" dur="500"/>
                                        <p:tgtEl>
                                          <p:spTgt spid="630"/>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631"/>
                                        </p:tgtEl>
                                        <p:attrNameLst>
                                          <p:attrName>style.visibility</p:attrName>
                                        </p:attrNameLst>
                                      </p:cBhvr>
                                      <p:to>
                                        <p:strVal val="visible"/>
                                      </p:to>
                                    </p:set>
                                    <p:animEffect transition="in" filter="barn(inVertical)">
                                      <p:cBhvr>
                                        <p:cTn id="103" dur="500"/>
                                        <p:tgtEl>
                                          <p:spTgt spid="631"/>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3237"/>
                                        </p:tgtEl>
                                        <p:attrNameLst>
                                          <p:attrName>style.visibility</p:attrName>
                                        </p:attrNameLst>
                                      </p:cBhvr>
                                      <p:to>
                                        <p:strVal val="visible"/>
                                      </p:to>
                                    </p:set>
                                    <p:animEffect transition="in" filter="fade">
                                      <p:cBhvr>
                                        <p:cTn id="108" dur="250"/>
                                        <p:tgtEl>
                                          <p:spTgt spid="323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632"/>
                                        </p:tgtEl>
                                        <p:attrNameLst>
                                          <p:attrName>style.visibility</p:attrName>
                                        </p:attrNameLst>
                                      </p:cBhvr>
                                      <p:to>
                                        <p:strVal val="visible"/>
                                      </p:to>
                                    </p:set>
                                    <p:animEffect transition="in" filter="wipe(down)">
                                      <p:cBhvr>
                                        <p:cTn id="113" dur="500"/>
                                        <p:tgtEl>
                                          <p:spTgt spid="632"/>
                                        </p:tgtEl>
                                      </p:cBhvr>
                                    </p:animEffect>
                                  </p:childTnLst>
                                </p:cTn>
                              </p:par>
                              <p:par>
                                <p:cTn id="114" presetID="16" presetClass="entr" presetSubtype="21" fill="hold" grpId="0" nodeType="withEffect">
                                  <p:stCondLst>
                                    <p:cond delay="0"/>
                                  </p:stCondLst>
                                  <p:childTnLst>
                                    <p:set>
                                      <p:cBhvr>
                                        <p:cTn id="115" dur="1" fill="hold">
                                          <p:stCondLst>
                                            <p:cond delay="0"/>
                                          </p:stCondLst>
                                        </p:cTn>
                                        <p:tgtEl>
                                          <p:spTgt spid="633"/>
                                        </p:tgtEl>
                                        <p:attrNameLst>
                                          <p:attrName>style.visibility</p:attrName>
                                        </p:attrNameLst>
                                      </p:cBhvr>
                                      <p:to>
                                        <p:strVal val="visible"/>
                                      </p:to>
                                    </p:set>
                                    <p:animEffect transition="in" filter="barn(inVertical)">
                                      <p:cBhvr>
                                        <p:cTn id="116" dur="500"/>
                                        <p:tgtEl>
                                          <p:spTgt spid="633"/>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3239"/>
                                        </p:tgtEl>
                                        <p:attrNameLst>
                                          <p:attrName>style.visibility</p:attrName>
                                        </p:attrNameLst>
                                      </p:cBhvr>
                                      <p:to>
                                        <p:strVal val="visible"/>
                                      </p:to>
                                    </p:set>
                                    <p:animEffect transition="in" filter="fade">
                                      <p:cBhvr>
                                        <p:cTn id="121" dur="250"/>
                                        <p:tgtEl>
                                          <p:spTgt spid="3239"/>
                                        </p:tgtEl>
                                      </p:cBhvr>
                                    </p:animEffect>
                                  </p:childTnLst>
                                </p:cTn>
                              </p:par>
                            </p:childTnLst>
                          </p:cTn>
                        </p:par>
                        <p:par>
                          <p:cTn id="122" fill="hold">
                            <p:stCondLst>
                              <p:cond delay="250"/>
                            </p:stCondLst>
                            <p:childTnLst>
                              <p:par>
                                <p:cTn id="123" presetID="10" presetClass="entr" presetSubtype="0" fill="hold" nodeType="afterEffect">
                                  <p:stCondLst>
                                    <p:cond delay="0"/>
                                  </p:stCondLst>
                                  <p:childTnLst>
                                    <p:set>
                                      <p:cBhvr>
                                        <p:cTn id="124" dur="1" fill="hold">
                                          <p:stCondLst>
                                            <p:cond delay="0"/>
                                          </p:stCondLst>
                                        </p:cTn>
                                        <p:tgtEl>
                                          <p:spTgt spid="3240"/>
                                        </p:tgtEl>
                                        <p:attrNameLst>
                                          <p:attrName>style.visibility</p:attrName>
                                        </p:attrNameLst>
                                      </p:cBhvr>
                                      <p:to>
                                        <p:strVal val="visible"/>
                                      </p:to>
                                    </p:set>
                                    <p:animEffect transition="in" filter="fade">
                                      <p:cBhvr>
                                        <p:cTn id="125" dur="250"/>
                                        <p:tgtEl>
                                          <p:spTgt spid="3240"/>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634"/>
                                        </p:tgtEl>
                                        <p:attrNameLst>
                                          <p:attrName>style.visibility</p:attrName>
                                        </p:attrNameLst>
                                      </p:cBhvr>
                                      <p:to>
                                        <p:strVal val="visible"/>
                                      </p:to>
                                    </p:set>
                                    <p:animEffect transition="in" filter="wipe(down)">
                                      <p:cBhvr>
                                        <p:cTn id="130" dur="500"/>
                                        <p:tgtEl>
                                          <p:spTgt spid="634"/>
                                        </p:tgtEl>
                                      </p:cBhvr>
                                    </p:animEffect>
                                  </p:childTnLst>
                                </p:cTn>
                              </p:par>
                              <p:par>
                                <p:cTn id="131" presetID="16" presetClass="entr" presetSubtype="21" fill="hold" grpId="0" nodeType="withEffect">
                                  <p:stCondLst>
                                    <p:cond delay="0"/>
                                  </p:stCondLst>
                                  <p:childTnLst>
                                    <p:set>
                                      <p:cBhvr>
                                        <p:cTn id="132" dur="1" fill="hold">
                                          <p:stCondLst>
                                            <p:cond delay="0"/>
                                          </p:stCondLst>
                                        </p:cTn>
                                        <p:tgtEl>
                                          <p:spTgt spid="635"/>
                                        </p:tgtEl>
                                        <p:attrNameLst>
                                          <p:attrName>style.visibility</p:attrName>
                                        </p:attrNameLst>
                                      </p:cBhvr>
                                      <p:to>
                                        <p:strVal val="visible"/>
                                      </p:to>
                                    </p:set>
                                    <p:animEffect transition="in" filter="barn(inVertical)">
                                      <p:cBhvr>
                                        <p:cTn id="133" dur="500"/>
                                        <p:tgtEl>
                                          <p:spTgt spid="635"/>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637"/>
                                        </p:tgtEl>
                                        <p:attrNameLst>
                                          <p:attrName>style.visibility</p:attrName>
                                        </p:attrNameLst>
                                      </p:cBhvr>
                                      <p:to>
                                        <p:strVal val="visible"/>
                                      </p:to>
                                    </p:set>
                                    <p:animEffect transition="in" filter="fade">
                                      <p:cBhvr>
                                        <p:cTn id="138" dur="500"/>
                                        <p:tgtEl>
                                          <p:spTgt spid="637"/>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638"/>
                                        </p:tgtEl>
                                        <p:attrNameLst>
                                          <p:attrName>style.visibility</p:attrName>
                                        </p:attrNameLst>
                                      </p:cBhvr>
                                      <p:to>
                                        <p:strVal val="visible"/>
                                      </p:to>
                                    </p:set>
                                    <p:animEffect transition="in" filter="fade">
                                      <p:cBhvr>
                                        <p:cTn id="143" dur="500"/>
                                        <p:tgtEl>
                                          <p:spTgt spid="638"/>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644"/>
                                        </p:tgtEl>
                                        <p:attrNameLst>
                                          <p:attrName>style.visibility</p:attrName>
                                        </p:attrNameLst>
                                      </p:cBhvr>
                                      <p:to>
                                        <p:strVal val="visible"/>
                                      </p:to>
                                    </p:set>
                                    <p:animEffect transition="in" filter="fade">
                                      <p:cBhvr>
                                        <p:cTn id="148" dur="500"/>
                                        <p:tgtEl>
                                          <p:spTgt spid="644"/>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639"/>
                                        </p:tgtEl>
                                        <p:attrNameLst>
                                          <p:attrName>style.visibility</p:attrName>
                                        </p:attrNameLst>
                                      </p:cBhvr>
                                      <p:to>
                                        <p:strVal val="visible"/>
                                      </p:to>
                                    </p:set>
                                    <p:animEffect transition="in" filter="fade">
                                      <p:cBhvr>
                                        <p:cTn id="153" dur="500"/>
                                        <p:tgtEl>
                                          <p:spTgt spid="639"/>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nodeType="clickEffect">
                                  <p:stCondLst>
                                    <p:cond delay="0"/>
                                  </p:stCondLst>
                                  <p:childTnLst>
                                    <p:set>
                                      <p:cBhvr>
                                        <p:cTn id="157" dur="1" fill="hold">
                                          <p:stCondLst>
                                            <p:cond delay="0"/>
                                          </p:stCondLst>
                                        </p:cTn>
                                        <p:tgtEl>
                                          <p:spTgt spid="640"/>
                                        </p:tgtEl>
                                        <p:attrNameLst>
                                          <p:attrName>style.visibility</p:attrName>
                                        </p:attrNameLst>
                                      </p:cBhvr>
                                      <p:to>
                                        <p:strVal val="visible"/>
                                      </p:to>
                                    </p:set>
                                    <p:animEffect transition="in" filter="wipe(left)">
                                      <p:cBhvr>
                                        <p:cTn id="158" dur="500"/>
                                        <p:tgtEl>
                                          <p:spTgt spid="640"/>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2" fill="hold" grpId="0" nodeType="clickEffect">
                                  <p:stCondLst>
                                    <p:cond delay="0"/>
                                  </p:stCondLst>
                                  <p:childTnLst>
                                    <p:set>
                                      <p:cBhvr>
                                        <p:cTn id="162" dur="1" fill="hold">
                                          <p:stCondLst>
                                            <p:cond delay="0"/>
                                          </p:stCondLst>
                                        </p:cTn>
                                        <p:tgtEl>
                                          <p:spTgt spid="645"/>
                                        </p:tgtEl>
                                        <p:attrNameLst>
                                          <p:attrName>style.visibility</p:attrName>
                                        </p:attrNameLst>
                                      </p:cBhvr>
                                      <p:to>
                                        <p:strVal val="visible"/>
                                      </p:to>
                                    </p:set>
                                    <p:animEffect transition="in" filter="wipe(right)">
                                      <p:cBhvr>
                                        <p:cTn id="163" dur="500"/>
                                        <p:tgtEl>
                                          <p:spTgt spid="645"/>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1" fill="hold" grpId="0" nodeType="clickEffect">
                                  <p:stCondLst>
                                    <p:cond delay="0"/>
                                  </p:stCondLst>
                                  <p:childTnLst>
                                    <p:set>
                                      <p:cBhvr>
                                        <p:cTn id="167" dur="1" fill="hold">
                                          <p:stCondLst>
                                            <p:cond delay="0"/>
                                          </p:stCondLst>
                                        </p:cTn>
                                        <p:tgtEl>
                                          <p:spTgt spid="646"/>
                                        </p:tgtEl>
                                        <p:attrNameLst>
                                          <p:attrName>style.visibility</p:attrName>
                                        </p:attrNameLst>
                                      </p:cBhvr>
                                      <p:to>
                                        <p:strVal val="visible"/>
                                      </p:to>
                                    </p:set>
                                    <p:animEffect transition="in" filter="wipe(up)">
                                      <p:cBhvr>
                                        <p:cTn id="168" dur="500"/>
                                        <p:tgtEl>
                                          <p:spTgt spid="646"/>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xit" presetSubtype="0" fill="hold" grpId="1" nodeType="clickEffect">
                                  <p:stCondLst>
                                    <p:cond delay="0"/>
                                  </p:stCondLst>
                                  <p:childTnLst>
                                    <p:animEffect transition="out" filter="fade">
                                      <p:cBhvr>
                                        <p:cTn id="172" dur="500"/>
                                        <p:tgtEl>
                                          <p:spTgt spid="646"/>
                                        </p:tgtEl>
                                      </p:cBhvr>
                                    </p:animEffect>
                                    <p:set>
                                      <p:cBhvr>
                                        <p:cTn id="173" dur="1" fill="hold">
                                          <p:stCondLst>
                                            <p:cond delay="499"/>
                                          </p:stCondLst>
                                        </p:cTn>
                                        <p:tgtEl>
                                          <p:spTgt spid="646"/>
                                        </p:tgtEl>
                                        <p:attrNameLst>
                                          <p:attrName>style.visibility</p:attrName>
                                        </p:attrNameLst>
                                      </p:cBhvr>
                                      <p:to>
                                        <p:strVal val="hidden"/>
                                      </p:to>
                                    </p:set>
                                  </p:childTnLst>
                                </p:cTn>
                              </p:par>
                              <p:par>
                                <p:cTn id="174" presetID="10" presetClass="entr" presetSubtype="0" fill="hold" grpId="0" nodeType="withEffect">
                                  <p:stCondLst>
                                    <p:cond delay="0"/>
                                  </p:stCondLst>
                                  <p:childTnLst>
                                    <p:set>
                                      <p:cBhvr>
                                        <p:cTn id="175" dur="1" fill="hold">
                                          <p:stCondLst>
                                            <p:cond delay="0"/>
                                          </p:stCondLst>
                                        </p:cTn>
                                        <p:tgtEl>
                                          <p:spTgt spid="636">
                                            <p:txEl>
                                              <p:pRg st="0" end="0"/>
                                            </p:txEl>
                                          </p:spTgt>
                                        </p:tgtEl>
                                        <p:attrNameLst>
                                          <p:attrName>style.visibility</p:attrName>
                                        </p:attrNameLst>
                                      </p:cBhvr>
                                      <p:to>
                                        <p:strVal val="visible"/>
                                      </p:to>
                                    </p:set>
                                    <p:animEffect transition="in" filter="fade">
                                      <p:cBhvr>
                                        <p:cTn id="176" dur="500"/>
                                        <p:tgtEl>
                                          <p:spTgt spid="636">
                                            <p:txEl>
                                              <p:pRg st="0" end="0"/>
                                            </p:txEl>
                                          </p:spTgt>
                                        </p:tgtEl>
                                      </p:cBhvr>
                                    </p:animEffect>
                                  </p:childTnLst>
                                </p:cTn>
                              </p:par>
                            </p:childTnLst>
                          </p:cTn>
                        </p:par>
                      </p:childTnLst>
                    </p:cTn>
                  </p:par>
                  <p:par>
                    <p:cTn id="177" fill="hold">
                      <p:stCondLst>
                        <p:cond delay="indefinite"/>
                      </p:stCondLst>
                      <p:childTnLst>
                        <p:par>
                          <p:cTn id="178" fill="hold">
                            <p:stCondLst>
                              <p:cond delay="0"/>
                            </p:stCondLst>
                            <p:childTnLst>
                              <p:par>
                                <p:cTn id="179" presetID="47" presetClass="entr" presetSubtype="0" fill="hold" grpId="0" nodeType="clickEffect">
                                  <p:stCondLst>
                                    <p:cond delay="0"/>
                                  </p:stCondLst>
                                  <p:childTnLst>
                                    <p:set>
                                      <p:cBhvr>
                                        <p:cTn id="180" dur="1" fill="hold">
                                          <p:stCondLst>
                                            <p:cond delay="0"/>
                                          </p:stCondLst>
                                        </p:cTn>
                                        <p:tgtEl>
                                          <p:spTgt spid="643"/>
                                        </p:tgtEl>
                                        <p:attrNameLst>
                                          <p:attrName>style.visibility</p:attrName>
                                        </p:attrNameLst>
                                      </p:cBhvr>
                                      <p:to>
                                        <p:strVal val="visible"/>
                                      </p:to>
                                    </p:set>
                                    <p:animEffect transition="in" filter="fade">
                                      <p:cBhvr>
                                        <p:cTn id="181" dur="1000"/>
                                        <p:tgtEl>
                                          <p:spTgt spid="643"/>
                                        </p:tgtEl>
                                      </p:cBhvr>
                                    </p:animEffect>
                                    <p:anim calcmode="lin" valueType="num">
                                      <p:cBhvr>
                                        <p:cTn id="182" dur="1000" fill="hold"/>
                                        <p:tgtEl>
                                          <p:spTgt spid="643"/>
                                        </p:tgtEl>
                                        <p:attrNameLst>
                                          <p:attrName>ppt_x</p:attrName>
                                        </p:attrNameLst>
                                      </p:cBhvr>
                                      <p:tavLst>
                                        <p:tav tm="0">
                                          <p:val>
                                            <p:strVal val="#ppt_x"/>
                                          </p:val>
                                        </p:tav>
                                        <p:tav tm="100000">
                                          <p:val>
                                            <p:strVal val="#ppt_x"/>
                                          </p:val>
                                        </p:tav>
                                      </p:tavLst>
                                    </p:anim>
                                    <p:anim calcmode="lin" valueType="num">
                                      <p:cBhvr>
                                        <p:cTn id="183" dur="1000" fill="hold"/>
                                        <p:tgtEl>
                                          <p:spTgt spid="643"/>
                                        </p:tgtEl>
                                        <p:attrNameLst>
                                          <p:attrName>ppt_y</p:attrName>
                                        </p:attrNameLst>
                                      </p:cBhvr>
                                      <p:tavLst>
                                        <p:tav tm="0">
                                          <p:val>
                                            <p:strVal val="#ppt_y-.1"/>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22" presetClass="entr" presetSubtype="1" fill="hold" grpId="0" nodeType="clickEffect">
                                  <p:stCondLst>
                                    <p:cond delay="0"/>
                                  </p:stCondLst>
                                  <p:childTnLst>
                                    <p:set>
                                      <p:cBhvr>
                                        <p:cTn id="187" dur="1" fill="hold">
                                          <p:stCondLst>
                                            <p:cond delay="0"/>
                                          </p:stCondLst>
                                        </p:cTn>
                                        <p:tgtEl>
                                          <p:spTgt spid="647"/>
                                        </p:tgtEl>
                                        <p:attrNameLst>
                                          <p:attrName>style.visibility</p:attrName>
                                        </p:attrNameLst>
                                      </p:cBhvr>
                                      <p:to>
                                        <p:strVal val="visible"/>
                                      </p:to>
                                    </p:set>
                                    <p:animEffect transition="in" filter="wipe(up)">
                                      <p:cBhvr>
                                        <p:cTn id="188" dur="500"/>
                                        <p:tgtEl>
                                          <p:spTgt spid="647"/>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xit" presetSubtype="0" fill="hold" grpId="1" nodeType="clickEffect">
                                  <p:stCondLst>
                                    <p:cond delay="0"/>
                                  </p:stCondLst>
                                  <p:childTnLst>
                                    <p:animEffect transition="out" filter="fade">
                                      <p:cBhvr>
                                        <p:cTn id="192" dur="500"/>
                                        <p:tgtEl>
                                          <p:spTgt spid="647"/>
                                        </p:tgtEl>
                                      </p:cBhvr>
                                    </p:animEffect>
                                    <p:set>
                                      <p:cBhvr>
                                        <p:cTn id="193" dur="1" fill="hold">
                                          <p:stCondLst>
                                            <p:cond delay="499"/>
                                          </p:stCondLst>
                                        </p:cTn>
                                        <p:tgtEl>
                                          <p:spTgt spid="647"/>
                                        </p:tgtEl>
                                        <p:attrNameLst>
                                          <p:attrName>style.visibility</p:attrName>
                                        </p:attrNameLst>
                                      </p:cBhvr>
                                      <p:to>
                                        <p:strVal val="hidden"/>
                                      </p:to>
                                    </p:set>
                                  </p:childTnLst>
                                </p:cTn>
                              </p:par>
                              <p:par>
                                <p:cTn id="194" presetID="10" presetClass="entr" presetSubtype="0" fill="hold" grpId="0" nodeType="withEffect">
                                  <p:stCondLst>
                                    <p:cond delay="0"/>
                                  </p:stCondLst>
                                  <p:childTnLst>
                                    <p:set>
                                      <p:cBhvr>
                                        <p:cTn id="195" dur="1" fill="hold">
                                          <p:stCondLst>
                                            <p:cond delay="0"/>
                                          </p:stCondLst>
                                        </p:cTn>
                                        <p:tgtEl>
                                          <p:spTgt spid="636">
                                            <p:txEl>
                                              <p:pRg st="1" end="1"/>
                                            </p:txEl>
                                          </p:spTgt>
                                        </p:tgtEl>
                                        <p:attrNameLst>
                                          <p:attrName>style.visibility</p:attrName>
                                        </p:attrNameLst>
                                      </p:cBhvr>
                                      <p:to>
                                        <p:strVal val="visible"/>
                                      </p:to>
                                    </p:set>
                                    <p:animEffect transition="in" filter="fade">
                                      <p:cBhvr>
                                        <p:cTn id="196" dur="500"/>
                                        <p:tgtEl>
                                          <p:spTgt spid="636">
                                            <p:txEl>
                                              <p:pRg st="1" end="1"/>
                                            </p:txEl>
                                          </p:spTgt>
                                        </p:tgtEl>
                                      </p:cBhvr>
                                    </p:animEffect>
                                  </p:childTnLst>
                                </p:cTn>
                              </p:par>
                            </p:childTnLst>
                          </p:cTn>
                        </p:par>
                      </p:childTnLst>
                    </p:cTn>
                  </p:par>
                  <p:par>
                    <p:cTn id="197" fill="hold">
                      <p:stCondLst>
                        <p:cond delay="indefinite"/>
                      </p:stCondLst>
                      <p:childTnLst>
                        <p:par>
                          <p:cTn id="198" fill="hold">
                            <p:stCondLst>
                              <p:cond delay="0"/>
                            </p:stCondLst>
                            <p:childTnLst>
                              <p:par>
                                <p:cTn id="199" presetID="47" presetClass="entr" presetSubtype="0" fill="hold" grpId="0" nodeType="clickEffect">
                                  <p:stCondLst>
                                    <p:cond delay="0"/>
                                  </p:stCondLst>
                                  <p:childTnLst>
                                    <p:set>
                                      <p:cBhvr>
                                        <p:cTn id="200" dur="1" fill="hold">
                                          <p:stCondLst>
                                            <p:cond delay="0"/>
                                          </p:stCondLst>
                                        </p:cTn>
                                        <p:tgtEl>
                                          <p:spTgt spid="642"/>
                                        </p:tgtEl>
                                        <p:attrNameLst>
                                          <p:attrName>style.visibility</p:attrName>
                                        </p:attrNameLst>
                                      </p:cBhvr>
                                      <p:to>
                                        <p:strVal val="visible"/>
                                      </p:to>
                                    </p:set>
                                    <p:animEffect transition="in" filter="fade">
                                      <p:cBhvr>
                                        <p:cTn id="201" dur="1000"/>
                                        <p:tgtEl>
                                          <p:spTgt spid="642"/>
                                        </p:tgtEl>
                                      </p:cBhvr>
                                    </p:animEffect>
                                    <p:anim calcmode="lin" valueType="num">
                                      <p:cBhvr>
                                        <p:cTn id="202" dur="1000" fill="hold"/>
                                        <p:tgtEl>
                                          <p:spTgt spid="642"/>
                                        </p:tgtEl>
                                        <p:attrNameLst>
                                          <p:attrName>ppt_x</p:attrName>
                                        </p:attrNameLst>
                                      </p:cBhvr>
                                      <p:tavLst>
                                        <p:tav tm="0">
                                          <p:val>
                                            <p:strVal val="#ppt_x"/>
                                          </p:val>
                                        </p:tav>
                                        <p:tav tm="100000">
                                          <p:val>
                                            <p:strVal val="#ppt_x"/>
                                          </p:val>
                                        </p:tav>
                                      </p:tavLst>
                                    </p:anim>
                                    <p:anim calcmode="lin" valueType="num">
                                      <p:cBhvr>
                                        <p:cTn id="203" dur="1000" fill="hold"/>
                                        <p:tgtEl>
                                          <p:spTgt spid="642"/>
                                        </p:tgtEl>
                                        <p:attrNameLst>
                                          <p:attrName>ppt_y</p:attrName>
                                        </p:attrNameLst>
                                      </p:cBhvr>
                                      <p:tavLst>
                                        <p:tav tm="0">
                                          <p:val>
                                            <p:strVal val="#ppt_y-.1"/>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22" presetClass="entr" presetSubtype="1" fill="hold" grpId="0" nodeType="clickEffect">
                                  <p:stCondLst>
                                    <p:cond delay="0"/>
                                  </p:stCondLst>
                                  <p:childTnLst>
                                    <p:set>
                                      <p:cBhvr>
                                        <p:cTn id="207" dur="1" fill="hold">
                                          <p:stCondLst>
                                            <p:cond delay="0"/>
                                          </p:stCondLst>
                                        </p:cTn>
                                        <p:tgtEl>
                                          <p:spTgt spid="648"/>
                                        </p:tgtEl>
                                        <p:attrNameLst>
                                          <p:attrName>style.visibility</p:attrName>
                                        </p:attrNameLst>
                                      </p:cBhvr>
                                      <p:to>
                                        <p:strVal val="visible"/>
                                      </p:to>
                                    </p:set>
                                    <p:animEffect transition="in" filter="wipe(up)">
                                      <p:cBhvr>
                                        <p:cTn id="208" dur="500"/>
                                        <p:tgtEl>
                                          <p:spTgt spid="648"/>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xit" presetSubtype="0" fill="hold" grpId="1" nodeType="clickEffect">
                                  <p:stCondLst>
                                    <p:cond delay="0"/>
                                  </p:stCondLst>
                                  <p:childTnLst>
                                    <p:animEffect transition="out" filter="fade">
                                      <p:cBhvr>
                                        <p:cTn id="212" dur="500"/>
                                        <p:tgtEl>
                                          <p:spTgt spid="648"/>
                                        </p:tgtEl>
                                      </p:cBhvr>
                                    </p:animEffect>
                                    <p:set>
                                      <p:cBhvr>
                                        <p:cTn id="213" dur="1" fill="hold">
                                          <p:stCondLst>
                                            <p:cond delay="499"/>
                                          </p:stCondLst>
                                        </p:cTn>
                                        <p:tgtEl>
                                          <p:spTgt spid="648"/>
                                        </p:tgtEl>
                                        <p:attrNameLst>
                                          <p:attrName>style.visibility</p:attrName>
                                        </p:attrNameLst>
                                      </p:cBhvr>
                                      <p:to>
                                        <p:strVal val="hidden"/>
                                      </p:to>
                                    </p:set>
                                  </p:childTnLst>
                                </p:cTn>
                              </p:par>
                              <p:par>
                                <p:cTn id="214" presetID="10" presetClass="entr" presetSubtype="0" fill="hold" grpId="0" nodeType="withEffect">
                                  <p:stCondLst>
                                    <p:cond delay="0"/>
                                  </p:stCondLst>
                                  <p:childTnLst>
                                    <p:set>
                                      <p:cBhvr>
                                        <p:cTn id="215" dur="1" fill="hold">
                                          <p:stCondLst>
                                            <p:cond delay="0"/>
                                          </p:stCondLst>
                                        </p:cTn>
                                        <p:tgtEl>
                                          <p:spTgt spid="636">
                                            <p:txEl>
                                              <p:pRg st="2" end="2"/>
                                            </p:txEl>
                                          </p:spTgt>
                                        </p:tgtEl>
                                        <p:attrNameLst>
                                          <p:attrName>style.visibility</p:attrName>
                                        </p:attrNameLst>
                                      </p:cBhvr>
                                      <p:to>
                                        <p:strVal val="visible"/>
                                      </p:to>
                                    </p:set>
                                    <p:animEffect transition="in" filter="fade">
                                      <p:cBhvr>
                                        <p:cTn id="216" dur="500"/>
                                        <p:tgtEl>
                                          <p:spTgt spid="636">
                                            <p:txEl>
                                              <p:pRg st="2" end="2"/>
                                            </p:txEl>
                                          </p:spTgt>
                                        </p:tgtEl>
                                      </p:cBhvr>
                                    </p:animEffect>
                                  </p:childTnLst>
                                </p:cTn>
                              </p:par>
                            </p:childTnLst>
                          </p:cTn>
                        </p:par>
                      </p:childTnLst>
                    </p:cTn>
                  </p:par>
                  <p:par>
                    <p:cTn id="217" fill="hold">
                      <p:stCondLst>
                        <p:cond delay="indefinite"/>
                      </p:stCondLst>
                      <p:childTnLst>
                        <p:par>
                          <p:cTn id="218" fill="hold">
                            <p:stCondLst>
                              <p:cond delay="0"/>
                            </p:stCondLst>
                            <p:childTnLst>
                              <p:par>
                                <p:cTn id="219" presetID="47" presetClass="entr" presetSubtype="0" fill="hold" grpId="0" nodeType="clickEffect">
                                  <p:stCondLst>
                                    <p:cond delay="0"/>
                                  </p:stCondLst>
                                  <p:childTnLst>
                                    <p:set>
                                      <p:cBhvr>
                                        <p:cTn id="220" dur="1" fill="hold">
                                          <p:stCondLst>
                                            <p:cond delay="0"/>
                                          </p:stCondLst>
                                        </p:cTn>
                                        <p:tgtEl>
                                          <p:spTgt spid="641"/>
                                        </p:tgtEl>
                                        <p:attrNameLst>
                                          <p:attrName>style.visibility</p:attrName>
                                        </p:attrNameLst>
                                      </p:cBhvr>
                                      <p:to>
                                        <p:strVal val="visible"/>
                                      </p:to>
                                    </p:set>
                                    <p:animEffect transition="in" filter="fade">
                                      <p:cBhvr>
                                        <p:cTn id="221" dur="1000"/>
                                        <p:tgtEl>
                                          <p:spTgt spid="641"/>
                                        </p:tgtEl>
                                      </p:cBhvr>
                                    </p:animEffect>
                                    <p:anim calcmode="lin" valueType="num">
                                      <p:cBhvr>
                                        <p:cTn id="222" dur="1000" fill="hold"/>
                                        <p:tgtEl>
                                          <p:spTgt spid="641"/>
                                        </p:tgtEl>
                                        <p:attrNameLst>
                                          <p:attrName>ppt_x</p:attrName>
                                        </p:attrNameLst>
                                      </p:cBhvr>
                                      <p:tavLst>
                                        <p:tav tm="0">
                                          <p:val>
                                            <p:strVal val="#ppt_x"/>
                                          </p:val>
                                        </p:tav>
                                        <p:tav tm="100000">
                                          <p:val>
                                            <p:strVal val="#ppt_x"/>
                                          </p:val>
                                        </p:tav>
                                      </p:tavLst>
                                    </p:anim>
                                    <p:anim calcmode="lin" valueType="num">
                                      <p:cBhvr>
                                        <p:cTn id="223" dur="1000" fill="hold"/>
                                        <p:tgtEl>
                                          <p:spTgt spid="641"/>
                                        </p:tgtEl>
                                        <p:attrNameLst>
                                          <p:attrName>ppt_y</p:attrName>
                                        </p:attrNameLst>
                                      </p:cBhvr>
                                      <p:tavLst>
                                        <p:tav tm="0">
                                          <p:val>
                                            <p:strVal val="#ppt_y-.1"/>
                                          </p:val>
                                        </p:tav>
                                        <p:tav tm="100000">
                                          <p:val>
                                            <p:strVal val="#ppt_y"/>
                                          </p:val>
                                        </p:tav>
                                      </p:tavLst>
                                    </p:anim>
                                  </p:childTnLst>
                                </p:cTn>
                              </p:par>
                            </p:childTnLst>
                          </p:cTn>
                        </p:par>
                      </p:childTnLst>
                    </p:cTn>
                  </p:par>
                  <p:par>
                    <p:cTn id="224" fill="hold">
                      <p:stCondLst>
                        <p:cond delay="indefinite"/>
                      </p:stCondLst>
                      <p:childTnLst>
                        <p:par>
                          <p:cTn id="225" fill="hold">
                            <p:stCondLst>
                              <p:cond delay="0"/>
                            </p:stCondLst>
                            <p:childTnLst>
                              <p:par>
                                <p:cTn id="226" presetID="10" presetClass="entr" presetSubtype="0" fill="hold" nodeType="clickEffect">
                                  <p:stCondLst>
                                    <p:cond delay="0"/>
                                  </p:stCondLst>
                                  <p:childTnLst>
                                    <p:set>
                                      <p:cBhvr>
                                        <p:cTn id="227" dur="1" fill="hold">
                                          <p:stCondLst>
                                            <p:cond delay="0"/>
                                          </p:stCondLst>
                                        </p:cTn>
                                        <p:tgtEl>
                                          <p:spTgt spid="3242"/>
                                        </p:tgtEl>
                                        <p:attrNameLst>
                                          <p:attrName>style.visibility</p:attrName>
                                        </p:attrNameLst>
                                      </p:cBhvr>
                                      <p:to>
                                        <p:strVal val="visible"/>
                                      </p:to>
                                    </p:set>
                                    <p:animEffect transition="in" filter="fade">
                                      <p:cBhvr>
                                        <p:cTn id="228" dur="500"/>
                                        <p:tgtEl>
                                          <p:spTgt spid="3242"/>
                                        </p:tgtEl>
                                      </p:cBhvr>
                                    </p:animEffect>
                                  </p:childTnLst>
                                </p:cTn>
                              </p:par>
                            </p:childTnLst>
                          </p:cTn>
                        </p:par>
                      </p:childTnLst>
                    </p:cTn>
                  </p:par>
                  <p:par>
                    <p:cTn id="229" fill="hold">
                      <p:stCondLst>
                        <p:cond delay="indefinite"/>
                      </p:stCondLst>
                      <p:childTnLst>
                        <p:par>
                          <p:cTn id="230" fill="hold">
                            <p:stCondLst>
                              <p:cond delay="0"/>
                            </p:stCondLst>
                            <p:childTnLst>
                              <p:par>
                                <p:cTn id="231" presetID="14" presetClass="entr" presetSubtype="10" fill="hold" grpId="0" nodeType="clickEffect">
                                  <p:stCondLst>
                                    <p:cond delay="0"/>
                                  </p:stCondLst>
                                  <p:childTnLst>
                                    <p:set>
                                      <p:cBhvr>
                                        <p:cTn id="232" dur="1" fill="hold">
                                          <p:stCondLst>
                                            <p:cond delay="0"/>
                                          </p:stCondLst>
                                        </p:cTn>
                                        <p:tgtEl>
                                          <p:spTgt spid="650"/>
                                        </p:tgtEl>
                                        <p:attrNameLst>
                                          <p:attrName>style.visibility</p:attrName>
                                        </p:attrNameLst>
                                      </p:cBhvr>
                                      <p:to>
                                        <p:strVal val="visible"/>
                                      </p:to>
                                    </p:set>
                                    <p:animEffect transition="in" filter="randombar(horizontal)">
                                      <p:cBhvr>
                                        <p:cTn id="233" dur="500"/>
                                        <p:tgtEl>
                                          <p:spTgt spid="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0" grpId="0"/>
      <p:bldP spid="2621" grpId="0"/>
      <p:bldP spid="2622" grpId="0"/>
      <p:bldP spid="2623" grpId="0" build="p"/>
      <p:bldP spid="2623" grpId="1" build="allAtOnce"/>
      <p:bldP spid="2624" grpId="0" build="p"/>
      <p:bldP spid="2624" grpId="1" build="allAtOnce"/>
      <p:bldP spid="2625" grpId="0" build="p"/>
      <p:bldP spid="2625" grpId="1" build="allAtOnce"/>
      <p:bldP spid="2626" grpId="0" build="p"/>
      <p:bldP spid="2626" grpId="1" build="allAtOnce"/>
      <p:bldP spid="630" grpId="0" animBg="1"/>
      <p:bldP spid="631" grpId="0" animBg="1"/>
      <p:bldP spid="632" grpId="0" animBg="1"/>
      <p:bldP spid="633" grpId="0" animBg="1"/>
      <p:bldP spid="634" grpId="0" animBg="1"/>
      <p:bldP spid="635" grpId="0" animBg="1"/>
      <p:bldP spid="636" grpId="0" build="p"/>
      <p:bldP spid="638" grpId="0"/>
      <p:bldP spid="639" grpId="0"/>
      <p:bldP spid="641" grpId="0"/>
      <p:bldP spid="642" grpId="0"/>
      <p:bldP spid="643" grpId="0"/>
      <p:bldP spid="644" grpId="0"/>
      <p:bldP spid="645" grpId="0" animBg="1"/>
      <p:bldP spid="646" grpId="0" animBg="1"/>
      <p:bldP spid="646" grpId="1" animBg="1"/>
      <p:bldP spid="647" grpId="0" animBg="1"/>
      <p:bldP spid="647" grpId="1" animBg="1"/>
      <p:bldP spid="648" grpId="0" animBg="1"/>
      <p:bldP spid="648" grpId="1" animBg="1"/>
      <p:bldP spid="6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 y="-712"/>
            <a:ext cx="12191999" cy="685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12" name="Google Shape;2612;p3"/>
          <p:cNvSpPr txBox="1"/>
          <p:nvPr/>
        </p:nvSpPr>
        <p:spPr>
          <a:xfrm>
            <a:off x="3529885" y="5486407"/>
            <a:ext cx="2886891" cy="584775"/>
          </a:xfrm>
          <a:prstGeom prst="rect">
            <a:avLst/>
          </a:prstGeom>
          <a:noFill/>
          <a:ln>
            <a:noFill/>
          </a:ln>
        </p:spPr>
        <p:txBody>
          <a:bodyPr spcFirstLastPara="1" wrap="square" lIns="91404" tIns="45698" rIns="91404" bIns="45698" anchor="t" anchorCtr="0">
            <a:spAutoFit/>
          </a:bodyPr>
          <a:lstStyle/>
          <a:p>
            <a:r>
              <a:rPr lang="en-US" sz="3200" b="1">
                <a:solidFill>
                  <a:srgbClr val="E36C09"/>
                </a:solidFill>
                <a:latin typeface="Times New Roman" pitchFamily="18" charset="0"/>
                <a:cs typeface="Times New Roman" pitchFamily="18" charset="0"/>
              </a:rPr>
              <a:t>586 – 254 = 332</a:t>
            </a:r>
            <a:endParaRPr sz="3200" b="1">
              <a:solidFill>
                <a:srgbClr val="E36C09"/>
              </a:solidFill>
              <a:latin typeface="Times New Roman" pitchFamily="18" charset="0"/>
              <a:cs typeface="Times New Roman" pitchFamily="18" charset="0"/>
            </a:endParaRPr>
          </a:p>
        </p:txBody>
      </p:sp>
      <p:sp>
        <p:nvSpPr>
          <p:cNvPr id="6" name="Oval Callout 3">
            <a:extLst>
              <a:ext uri="{FF2B5EF4-FFF2-40B4-BE49-F238E27FC236}">
                <a16:creationId xmlns:a16="http://schemas.microsoft.com/office/drawing/2014/main" xmlns="" id="{D12FD0DC-44AE-4D02-B762-1D299264C465}"/>
              </a:ext>
            </a:extLst>
          </p:cNvPr>
          <p:cNvSpPr/>
          <p:nvPr/>
        </p:nvSpPr>
        <p:spPr>
          <a:xfrm>
            <a:off x="228607" y="457200"/>
            <a:ext cx="4326447" cy="1429829"/>
          </a:xfrm>
          <a:prstGeom prst="wedgeEllipseCallout">
            <a:avLst>
              <a:gd name="adj1" fmla="val -4250"/>
              <a:gd name="adj2" fmla="val 6220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a:solidFill>
                  <a:schemeClr val="tx1"/>
                </a:solidFill>
                <a:latin typeface="Times New Roman" pitchFamily="18" charset="0"/>
                <a:cs typeface="Times New Roman" pitchFamily="18" charset="0"/>
              </a:rPr>
              <a:t>Quê mình cách đây 254 ki – lô – mét.</a:t>
            </a:r>
            <a:endParaRPr lang="en-US" sz="2800" dirty="0">
              <a:solidFill>
                <a:schemeClr val="tx1"/>
              </a:solidFill>
              <a:latin typeface="Times New Roman" pitchFamily="18" charset="0"/>
              <a:cs typeface="Times New Roman" pitchFamily="18" charset="0"/>
            </a:endParaRPr>
          </a:p>
        </p:txBody>
      </p:sp>
      <p:pic>
        <p:nvPicPr>
          <p:cNvPr id="7" name="Google Shape;2613;p3" descr="Screen Clipping"/>
          <p:cNvPicPr preferRelativeResize="0"/>
          <p:nvPr/>
        </p:nvPicPr>
        <p:blipFill rotWithShape="1">
          <a:blip r:embed="rId4">
            <a:alphaModFix/>
          </a:blip>
          <a:srcRect l="61680" t="46830" r="24203" b="-1"/>
          <a:stretch/>
        </p:blipFill>
        <p:spPr>
          <a:xfrm>
            <a:off x="7434691" y="2310333"/>
            <a:ext cx="2438400" cy="2876067"/>
          </a:xfrm>
          <a:prstGeom prst="rect">
            <a:avLst/>
          </a:prstGeom>
          <a:noFill/>
          <a:ln>
            <a:noFill/>
          </a:ln>
        </p:spPr>
      </p:pic>
      <p:grpSp>
        <p:nvGrpSpPr>
          <p:cNvPr id="3" name="Group 2"/>
          <p:cNvGrpSpPr/>
          <p:nvPr/>
        </p:nvGrpSpPr>
        <p:grpSpPr>
          <a:xfrm>
            <a:off x="914400" y="2124616"/>
            <a:ext cx="2697288" cy="3029485"/>
            <a:chOff x="1417512" y="1733610"/>
            <a:chExt cx="2697288" cy="3029485"/>
          </a:xfrm>
        </p:grpSpPr>
        <p:pic>
          <p:nvPicPr>
            <p:cNvPr id="2613" name="Google Shape;2613;p3" descr="Screen Clipping"/>
            <p:cNvPicPr preferRelativeResize="0"/>
            <p:nvPr/>
          </p:nvPicPr>
          <p:blipFill rotWithShape="1">
            <a:blip r:embed="rId4">
              <a:alphaModFix/>
            </a:blip>
            <a:srcRect l="27310" t="50003" r="57463"/>
            <a:stretch/>
          </p:blipFill>
          <p:spPr>
            <a:xfrm>
              <a:off x="1417512" y="1733610"/>
              <a:ext cx="2697288" cy="3029485"/>
            </a:xfrm>
            <a:prstGeom prst="rect">
              <a:avLst/>
            </a:prstGeom>
            <a:noFill/>
            <a:ln>
              <a:noFill/>
            </a:ln>
          </p:spPr>
        </p:pic>
        <p:sp>
          <p:nvSpPr>
            <p:cNvPr id="2" name="Rectangle 1"/>
            <p:cNvSpPr/>
            <p:nvPr/>
          </p:nvSpPr>
          <p:spPr>
            <a:xfrm>
              <a:off x="1417512" y="1733610"/>
              <a:ext cx="411288" cy="628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grpSp>
        <p:nvGrpSpPr>
          <p:cNvPr id="4" name="Group 3"/>
          <p:cNvGrpSpPr/>
          <p:nvPr/>
        </p:nvGrpSpPr>
        <p:grpSpPr>
          <a:xfrm>
            <a:off x="4694655" y="2484864"/>
            <a:ext cx="2209800" cy="2621757"/>
            <a:chOff x="4593055" y="1998805"/>
            <a:chExt cx="2209800" cy="2621757"/>
          </a:xfrm>
        </p:grpSpPr>
        <p:pic>
          <p:nvPicPr>
            <p:cNvPr id="8" name="Google Shape;2613;p3" descr="Screen Clipping"/>
            <p:cNvPicPr preferRelativeResize="0"/>
            <p:nvPr/>
          </p:nvPicPr>
          <p:blipFill rotWithShape="1">
            <a:blip r:embed="rId4">
              <a:alphaModFix/>
            </a:blip>
            <a:srcRect l="42263" t="53254" r="46034"/>
            <a:stretch/>
          </p:blipFill>
          <p:spPr>
            <a:xfrm>
              <a:off x="4593055" y="2029562"/>
              <a:ext cx="2209800" cy="2591000"/>
            </a:xfrm>
            <a:prstGeom prst="rect">
              <a:avLst/>
            </a:prstGeom>
            <a:noFill/>
            <a:ln>
              <a:noFill/>
            </a:ln>
          </p:spPr>
        </p:pic>
        <p:sp>
          <p:nvSpPr>
            <p:cNvPr id="11" name="Rectangle 10"/>
            <p:cNvSpPr/>
            <p:nvPr/>
          </p:nvSpPr>
          <p:spPr>
            <a:xfrm>
              <a:off x="6391567" y="1998805"/>
              <a:ext cx="411288" cy="628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13" name="Oval Callout 3">
            <a:extLst>
              <a:ext uri="{FF2B5EF4-FFF2-40B4-BE49-F238E27FC236}">
                <a16:creationId xmlns:a16="http://schemas.microsoft.com/office/drawing/2014/main" xmlns="" id="{D12FD0DC-44AE-4D02-B762-1D299264C465}"/>
              </a:ext>
            </a:extLst>
          </p:cNvPr>
          <p:cNvSpPr/>
          <p:nvPr/>
        </p:nvSpPr>
        <p:spPr>
          <a:xfrm>
            <a:off x="4615677" y="462728"/>
            <a:ext cx="3842523" cy="1752600"/>
          </a:xfrm>
          <a:prstGeom prst="wedgeEllipseCallout">
            <a:avLst>
              <a:gd name="adj1" fmla="val -21188"/>
              <a:gd name="adj2" fmla="val 623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a:solidFill>
                  <a:schemeClr val="tx1"/>
                </a:solidFill>
                <a:latin typeface="Times New Roman" pitchFamily="18" charset="0"/>
                <a:cs typeface="Times New Roman" pitchFamily="18" charset="0"/>
              </a:rPr>
              <a:t>Quê mình ở xa hơn, cách đây 586 ki – lô – mét. </a:t>
            </a:r>
            <a:endParaRPr lang="en-US" sz="2800" dirty="0">
              <a:solidFill>
                <a:schemeClr val="tx1"/>
              </a:solidFill>
              <a:latin typeface="Times New Roman" pitchFamily="18" charset="0"/>
              <a:cs typeface="Times New Roman" pitchFamily="18" charset="0"/>
            </a:endParaRPr>
          </a:p>
        </p:txBody>
      </p:sp>
      <p:sp>
        <p:nvSpPr>
          <p:cNvPr id="16" name="Oval Callout 3">
            <a:extLst>
              <a:ext uri="{FF2B5EF4-FFF2-40B4-BE49-F238E27FC236}">
                <a16:creationId xmlns:a16="http://schemas.microsoft.com/office/drawing/2014/main" xmlns="" id="{D12FD0DC-44AE-4D02-B762-1D299264C465}"/>
              </a:ext>
            </a:extLst>
          </p:cNvPr>
          <p:cNvSpPr/>
          <p:nvPr/>
        </p:nvSpPr>
        <p:spPr>
          <a:xfrm>
            <a:off x="8610607" y="462729"/>
            <a:ext cx="3505199" cy="1835651"/>
          </a:xfrm>
          <a:prstGeom prst="wedgeEllipseCallout">
            <a:avLst>
              <a:gd name="adj1" fmla="val -36923"/>
              <a:gd name="adj2" fmla="val 6139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a:solidFill>
                  <a:schemeClr val="tx1"/>
                </a:solidFill>
                <a:latin typeface="Times New Roman" pitchFamily="18" charset="0"/>
                <a:cs typeface="Times New Roman" pitchFamily="18" charset="0"/>
              </a:rPr>
              <a:t>Xa hơn 332</a:t>
            </a:r>
          </a:p>
          <a:p>
            <a:pPr algn="ctr"/>
            <a:r>
              <a:rPr lang="en-US" sz="2800">
                <a:solidFill>
                  <a:schemeClr val="tx1"/>
                </a:solidFill>
                <a:latin typeface="Times New Roman" pitchFamily="18" charset="0"/>
                <a:cs typeface="Times New Roman" pitchFamily="18" charset="0"/>
              </a:rPr>
              <a:t>ki – lô – mét.</a:t>
            </a:r>
            <a:endParaRPr lang="en-US"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42434234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2"/>
                                        </p:tgtEl>
                                        <p:attrNameLst>
                                          <p:attrName>style.visibility</p:attrName>
                                        </p:attrNameLst>
                                      </p:cBhvr>
                                      <p:to>
                                        <p:strVal val="visible"/>
                                      </p:to>
                                    </p:set>
                                    <p:animEffect transition="in" filter="fade">
                                      <p:cBhvr>
                                        <p:cTn id="7" dur="1000"/>
                                        <p:tgtEl>
                                          <p:spTgt spid="26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 y="-712"/>
            <a:ext cx="12191999" cy="685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858899" y="1397335"/>
            <a:ext cx="3886200" cy="4689145"/>
            <a:chOff x="1544563" y="1205019"/>
            <a:chExt cx="3886200" cy="5042850"/>
          </a:xfrm>
        </p:grpSpPr>
        <p:sp>
          <p:nvSpPr>
            <p:cNvPr id="16" name="圆角矩形 3"/>
            <p:cNvSpPr/>
            <p:nvPr/>
          </p:nvSpPr>
          <p:spPr>
            <a:xfrm>
              <a:off x="1544564" y="1205019"/>
              <a:ext cx="3886199" cy="2003535"/>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Times New Roman" pitchFamily="18" charset="0"/>
                <a:cs typeface="Times New Roman" pitchFamily="18" charset="0"/>
              </a:endParaRPr>
            </a:p>
          </p:txBody>
        </p:sp>
        <p:sp>
          <p:nvSpPr>
            <p:cNvPr id="17" name="任意多边形 4"/>
            <p:cNvSpPr/>
            <p:nvPr/>
          </p:nvSpPr>
          <p:spPr>
            <a:xfrm>
              <a:off x="1544563" y="2416959"/>
              <a:ext cx="3886200" cy="383091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latin typeface="Times New Roman" pitchFamily="18" charset="0"/>
                <a:cs typeface="Times New Roman" pitchFamily="18" charset="0"/>
              </a:endParaRPr>
            </a:p>
          </p:txBody>
        </p:sp>
        <p:sp>
          <p:nvSpPr>
            <p:cNvPr id="18" name="椭圆 5"/>
            <p:cNvSpPr/>
            <p:nvPr/>
          </p:nvSpPr>
          <p:spPr>
            <a:xfrm>
              <a:off x="3046264" y="2016908"/>
              <a:ext cx="800100" cy="800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Times New Roman" pitchFamily="18" charset="0"/>
                <a:cs typeface="Times New Roman" pitchFamily="18" charset="0"/>
              </a:endParaRPr>
            </a:p>
          </p:txBody>
        </p:sp>
        <p:sp>
          <p:nvSpPr>
            <p:cNvPr id="19" name="文本框 11"/>
            <p:cNvSpPr txBox="1"/>
            <p:nvPr/>
          </p:nvSpPr>
          <p:spPr>
            <a:xfrm>
              <a:off x="1871652" y="1450343"/>
              <a:ext cx="2912495" cy="926779"/>
            </a:xfrm>
            <a:prstGeom prst="rect">
              <a:avLst/>
            </a:prstGeom>
            <a:noFill/>
          </p:spPr>
          <p:txBody>
            <a:bodyPr wrap="square" lIns="91440" tIns="45720" rIns="91440" bIns="45720" rtlCol="0">
              <a:spAutoFit/>
            </a:bodyPr>
            <a:lstStyle/>
            <a:p>
              <a:pPr algn="ctr"/>
              <a:r>
                <a:rPr lang="en-US" altLang="zh-HK" sz="4800">
                  <a:solidFill>
                    <a:schemeClr val="bg1"/>
                  </a:solidFill>
                  <a:latin typeface="Times New Roman" pitchFamily="18" charset="0"/>
                  <a:ea typeface="张海山锐谐体2.0-授权联系：Samtype@QQ.com" panose="02000000000000000000" pitchFamily="2" charset="-122"/>
                  <a:cs typeface="Times New Roman" pitchFamily="18" charset="0"/>
                </a:rPr>
                <a:t>1. Đặt tính</a:t>
              </a:r>
              <a:endParaRPr lang="zh-HK" altLang="en-US" sz="4800" dirty="0">
                <a:solidFill>
                  <a:schemeClr val="bg1"/>
                </a:solidFill>
                <a:latin typeface="Times New Roman" pitchFamily="18" charset="0"/>
                <a:ea typeface="张海山锐谐体2.0-授权联系：Samtype@QQ.com" panose="02000000000000000000" pitchFamily="2" charset="-122"/>
                <a:cs typeface="Times New Roman" pitchFamily="18" charset="0"/>
              </a:endParaRPr>
            </a:p>
          </p:txBody>
        </p:sp>
      </p:grpSp>
      <p:grpSp>
        <p:nvGrpSpPr>
          <p:cNvPr id="3" name="Group 2"/>
          <p:cNvGrpSpPr/>
          <p:nvPr/>
        </p:nvGrpSpPr>
        <p:grpSpPr>
          <a:xfrm>
            <a:off x="6386438" y="1397335"/>
            <a:ext cx="4129087" cy="4689145"/>
            <a:chOff x="6386431" y="1205019"/>
            <a:chExt cx="4129087" cy="5042848"/>
          </a:xfrm>
        </p:grpSpPr>
        <p:sp>
          <p:nvSpPr>
            <p:cNvPr id="23" name="圆角矩形 10"/>
            <p:cNvSpPr/>
            <p:nvPr/>
          </p:nvSpPr>
          <p:spPr>
            <a:xfrm>
              <a:off x="6386431" y="1205019"/>
              <a:ext cx="4129087" cy="2003535"/>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Times New Roman" pitchFamily="18" charset="0"/>
                <a:cs typeface="Times New Roman" pitchFamily="18" charset="0"/>
              </a:endParaRPr>
            </a:p>
          </p:txBody>
        </p:sp>
        <p:sp>
          <p:nvSpPr>
            <p:cNvPr id="24" name="任意多边形 11"/>
            <p:cNvSpPr/>
            <p:nvPr/>
          </p:nvSpPr>
          <p:spPr>
            <a:xfrm>
              <a:off x="6386431" y="2416956"/>
              <a:ext cx="4129087" cy="383091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latin typeface="Times New Roman" pitchFamily="18" charset="0"/>
                <a:cs typeface="Times New Roman" pitchFamily="18" charset="0"/>
              </a:endParaRPr>
            </a:p>
          </p:txBody>
        </p:sp>
        <p:sp>
          <p:nvSpPr>
            <p:cNvPr id="25" name="椭圆 12"/>
            <p:cNvSpPr/>
            <p:nvPr/>
          </p:nvSpPr>
          <p:spPr>
            <a:xfrm>
              <a:off x="8079418" y="2016908"/>
              <a:ext cx="800100" cy="8001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Times New Roman" pitchFamily="18" charset="0"/>
                <a:cs typeface="Times New Roman" pitchFamily="18" charset="0"/>
              </a:endParaRPr>
            </a:p>
          </p:txBody>
        </p:sp>
        <p:sp>
          <p:nvSpPr>
            <p:cNvPr id="26" name="文本框 48"/>
            <p:cNvSpPr txBox="1"/>
            <p:nvPr/>
          </p:nvSpPr>
          <p:spPr>
            <a:xfrm>
              <a:off x="7143750" y="1450343"/>
              <a:ext cx="2571750" cy="926778"/>
            </a:xfrm>
            <a:prstGeom prst="rect">
              <a:avLst/>
            </a:prstGeom>
            <a:noFill/>
          </p:spPr>
          <p:txBody>
            <a:bodyPr wrap="square" lIns="91440" tIns="45720" rIns="91440" bIns="45720" rtlCol="0">
              <a:spAutoFit/>
            </a:bodyPr>
            <a:lstStyle/>
            <a:p>
              <a:pPr algn="ctr"/>
              <a:r>
                <a:rPr lang="en-US" altLang="zh-HK" sz="4800">
                  <a:solidFill>
                    <a:schemeClr val="bg1"/>
                  </a:solidFill>
                  <a:latin typeface="Times New Roman" pitchFamily="18" charset="0"/>
                  <a:ea typeface="张海山锐谐体2.0-授权联系：Samtype@QQ.com" panose="02000000000000000000" pitchFamily="2" charset="-122"/>
                  <a:cs typeface="Times New Roman" pitchFamily="18" charset="0"/>
                </a:rPr>
                <a:t>2. Tính</a:t>
              </a:r>
              <a:endParaRPr lang="zh-HK" altLang="en-US" sz="4800" dirty="0">
                <a:solidFill>
                  <a:schemeClr val="bg1"/>
                </a:solidFill>
                <a:latin typeface="Times New Roman" pitchFamily="18" charset="0"/>
                <a:ea typeface="张海山锐谐体2.0-授权联系：Samtype@QQ.com" panose="02000000000000000000" pitchFamily="2" charset="-122"/>
                <a:cs typeface="Times New Roman" pitchFamily="18" charset="0"/>
              </a:endParaRPr>
            </a:p>
          </p:txBody>
        </p:sp>
      </p:grpSp>
      <p:sp>
        <p:nvSpPr>
          <p:cNvPr id="9" name="Rectangle 8"/>
          <p:cNvSpPr/>
          <p:nvPr/>
        </p:nvSpPr>
        <p:spPr>
          <a:xfrm>
            <a:off x="2391188" y="508135"/>
            <a:ext cx="7484741" cy="584775"/>
          </a:xfrm>
          <a:prstGeom prst="rect">
            <a:avLst/>
          </a:prstGeom>
          <a:solidFill>
            <a:schemeClr val="accent4">
              <a:lumMod val="40000"/>
              <a:lumOff val="60000"/>
            </a:schemeClr>
          </a:solidFill>
        </p:spPr>
        <p:txBody>
          <a:bodyPr wrap="none" lIns="91430" tIns="45718" rIns="91430" bIns="45718">
            <a:spAutoFit/>
          </a:bodyPr>
          <a:lstStyle/>
          <a:p>
            <a:r>
              <a:rPr lang="en-US" sz="3200" b="1">
                <a:latin typeface="Times New Roman" pitchFamily="18" charset="0"/>
                <a:cs typeface="Times New Roman" pitchFamily="18" charset="0"/>
              </a:rPr>
              <a:t>Phép trừ (không nhớ) trong phạm vi 1000</a:t>
            </a:r>
            <a:endParaRPr lang="en-US" sz="3200"/>
          </a:p>
        </p:txBody>
      </p:sp>
      <p:pic>
        <p:nvPicPr>
          <p:cNvPr id="32" name="Picture 2" descr="E:\0000000我图PPT\00001PNG素材\儿童卡通\NJM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339" y="800522"/>
            <a:ext cx="2391188" cy="199572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1858899" y="2796249"/>
            <a:ext cx="3886200" cy="841577"/>
            <a:chOff x="1858899" y="2796242"/>
            <a:chExt cx="3886200" cy="841577"/>
          </a:xfrm>
        </p:grpSpPr>
        <p:sp>
          <p:nvSpPr>
            <p:cNvPr id="20" name="文本框 64"/>
            <p:cNvSpPr txBox="1"/>
            <p:nvPr/>
          </p:nvSpPr>
          <p:spPr>
            <a:xfrm>
              <a:off x="2030350" y="3065830"/>
              <a:ext cx="3714749" cy="461665"/>
            </a:xfrm>
            <a:prstGeom prst="rect">
              <a:avLst/>
            </a:prstGeom>
            <a:noFill/>
          </p:spPr>
          <p:txBody>
            <a:bodyPr wrap="square" lIns="91440" tIns="45720" rIns="91440" bIns="45720" rtlCol="0">
              <a:spAutoFit/>
            </a:bodyPr>
            <a:lstStyle/>
            <a:p>
              <a:pPr algn="ctr"/>
              <a:r>
                <a:rPr lang="en-US" altLang="zh-CN" sz="2400" b="1">
                  <a:solidFill>
                    <a:schemeClr val="tx1">
                      <a:lumMod val="85000"/>
                      <a:lumOff val="15000"/>
                    </a:schemeClr>
                  </a:solidFill>
                  <a:latin typeface="Times New Roman" pitchFamily="18" charset="0"/>
                  <a:ea typeface="微软雅黑" panose="020B0503020204020204" pitchFamily="34" charset="-122"/>
                  <a:cs typeface="Times New Roman" pitchFamily="18" charset="0"/>
                </a:rPr>
                <a:t>Viết các số thẳng cột.</a:t>
              </a:r>
              <a:endParaRPr lang="zh-HK" altLang="en-US" sz="2400" b="1" dirty="0">
                <a:solidFill>
                  <a:schemeClr val="tx1">
                    <a:lumMod val="85000"/>
                    <a:lumOff val="15000"/>
                  </a:schemeClr>
                </a:solidFill>
                <a:latin typeface="Times New Roman" pitchFamily="18" charset="0"/>
                <a:ea typeface="微软雅黑" panose="020B0503020204020204" pitchFamily="34" charset="-122"/>
                <a:cs typeface="Times New Roman" pitchFamily="18" charset="0"/>
              </a:endParaRPr>
            </a:p>
          </p:txBody>
        </p:sp>
        <p:pic>
          <p:nvPicPr>
            <p:cNvPr id="2050" name="Picture 2" descr="dấu-tích Phong Thủy Xanh"/>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58899" y="2796242"/>
              <a:ext cx="841577" cy="8415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p:cNvGrpSpPr/>
          <p:nvPr/>
        </p:nvGrpSpPr>
        <p:grpSpPr>
          <a:xfrm>
            <a:off x="1900265" y="3666398"/>
            <a:ext cx="4000479" cy="1058844"/>
            <a:chOff x="1900259" y="3637819"/>
            <a:chExt cx="4000478" cy="1058844"/>
          </a:xfrm>
        </p:grpSpPr>
        <p:sp>
          <p:nvSpPr>
            <p:cNvPr id="29" name="文本框 64"/>
            <p:cNvSpPr txBox="1"/>
            <p:nvPr/>
          </p:nvSpPr>
          <p:spPr>
            <a:xfrm>
              <a:off x="2185988" y="3834888"/>
              <a:ext cx="3714749" cy="861775"/>
            </a:xfrm>
            <a:prstGeom prst="rect">
              <a:avLst/>
            </a:prstGeom>
            <a:noFill/>
          </p:spPr>
          <p:txBody>
            <a:bodyPr wrap="square" lIns="91440" tIns="45720" rIns="91440" bIns="45720" rtlCol="0">
              <a:spAutoFit/>
            </a:bodyPr>
            <a:lstStyle/>
            <a:p>
              <a:pPr algn="ctr"/>
              <a:r>
                <a:rPr lang="en-US" altLang="zh-CN" sz="2400" b="1">
                  <a:solidFill>
                    <a:schemeClr val="tx1">
                      <a:lumMod val="85000"/>
                      <a:lumOff val="15000"/>
                    </a:schemeClr>
                  </a:solidFill>
                  <a:latin typeface="Times New Roman" pitchFamily="18" charset="0"/>
                  <a:ea typeface="微软雅黑" panose="020B0503020204020204" pitchFamily="34" charset="-122"/>
                  <a:cs typeface="Times New Roman" pitchFamily="18" charset="0"/>
                </a:rPr>
                <a:t>Viết dấu trừ bên trái, </a:t>
              </a:r>
            </a:p>
            <a:p>
              <a:pPr algn="ctr"/>
              <a:r>
                <a:rPr lang="en-US" altLang="zh-CN" sz="2400" b="1">
                  <a:solidFill>
                    <a:schemeClr val="tx1">
                      <a:lumMod val="85000"/>
                      <a:lumOff val="15000"/>
                    </a:schemeClr>
                  </a:solidFill>
                  <a:latin typeface="Times New Roman" pitchFamily="18" charset="0"/>
                  <a:ea typeface="微软雅黑" panose="020B0503020204020204" pitchFamily="34" charset="-122"/>
                  <a:cs typeface="Times New Roman" pitchFamily="18" charset="0"/>
                </a:rPr>
                <a:t>giữa hai số.</a:t>
              </a:r>
              <a:endParaRPr lang="zh-HK" altLang="en-US" sz="2400" b="1" dirty="0">
                <a:solidFill>
                  <a:schemeClr val="tx1">
                    <a:lumMod val="85000"/>
                    <a:lumOff val="15000"/>
                  </a:schemeClr>
                </a:solidFill>
                <a:latin typeface="Times New Roman" pitchFamily="18" charset="0"/>
                <a:ea typeface="微软雅黑" panose="020B0503020204020204" pitchFamily="34" charset="-122"/>
                <a:cs typeface="Times New Roman" pitchFamily="18" charset="0"/>
              </a:endParaRPr>
            </a:p>
          </p:txBody>
        </p:sp>
        <p:pic>
          <p:nvPicPr>
            <p:cNvPr id="34" name="Picture 2" descr="dấu-tích Phong Thủy Xanh"/>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0259" y="3637819"/>
              <a:ext cx="841577" cy="8415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p:nvPr/>
        </p:nvGrpSpPr>
        <p:grpSpPr>
          <a:xfrm>
            <a:off x="1852593" y="4828490"/>
            <a:ext cx="3749633" cy="904639"/>
            <a:chOff x="1852586" y="4828482"/>
            <a:chExt cx="3749633" cy="904638"/>
          </a:xfrm>
        </p:grpSpPr>
        <p:sp>
          <p:nvSpPr>
            <p:cNvPr id="30" name="文本框 64"/>
            <p:cNvSpPr txBox="1"/>
            <p:nvPr/>
          </p:nvSpPr>
          <p:spPr>
            <a:xfrm>
              <a:off x="2403997" y="4871346"/>
              <a:ext cx="3198222" cy="861774"/>
            </a:xfrm>
            <a:prstGeom prst="rect">
              <a:avLst/>
            </a:prstGeom>
            <a:noFill/>
          </p:spPr>
          <p:txBody>
            <a:bodyPr wrap="square" lIns="91440" tIns="45720" rIns="91440" bIns="45720" rtlCol="0">
              <a:spAutoFit/>
            </a:bodyPr>
            <a:lstStyle/>
            <a:p>
              <a:pPr algn="ctr"/>
              <a:r>
                <a:rPr lang="en-US" altLang="zh-HK" sz="2400" b="1">
                  <a:solidFill>
                    <a:schemeClr val="tx1">
                      <a:lumMod val="85000"/>
                      <a:lumOff val="15000"/>
                    </a:schemeClr>
                  </a:solidFill>
                  <a:latin typeface="Times New Roman" pitchFamily="18" charset="0"/>
                  <a:ea typeface="微软雅黑" panose="020B0503020204020204" pitchFamily="34" charset="-122"/>
                  <a:cs typeface="Times New Roman" pitchFamily="18" charset="0"/>
                </a:rPr>
                <a:t>Kẻ đường gạch ngang thay cho dấu bằng.</a:t>
              </a:r>
              <a:endParaRPr lang="zh-HK" altLang="en-US" sz="2400" b="1" dirty="0">
                <a:solidFill>
                  <a:schemeClr val="tx1">
                    <a:lumMod val="85000"/>
                    <a:lumOff val="15000"/>
                  </a:schemeClr>
                </a:solidFill>
                <a:latin typeface="Times New Roman" pitchFamily="18" charset="0"/>
                <a:ea typeface="微软雅黑" panose="020B0503020204020204" pitchFamily="34" charset="-122"/>
                <a:cs typeface="Times New Roman" pitchFamily="18" charset="0"/>
              </a:endParaRPr>
            </a:p>
          </p:txBody>
        </p:sp>
        <p:pic>
          <p:nvPicPr>
            <p:cNvPr id="36" name="Picture 2" descr="dấu-tích Phong Thủy Xanh"/>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52586" y="4828482"/>
              <a:ext cx="841577" cy="8415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p:cNvGrpSpPr/>
          <p:nvPr/>
        </p:nvGrpSpPr>
        <p:grpSpPr>
          <a:xfrm>
            <a:off x="6386432" y="3046723"/>
            <a:ext cx="4107045" cy="938036"/>
            <a:chOff x="6386431" y="3046719"/>
            <a:chExt cx="4107045" cy="938036"/>
          </a:xfrm>
        </p:grpSpPr>
        <p:sp>
          <p:nvSpPr>
            <p:cNvPr id="27" name="文本框 66"/>
            <p:cNvSpPr txBox="1"/>
            <p:nvPr/>
          </p:nvSpPr>
          <p:spPr>
            <a:xfrm>
              <a:off x="6850082" y="3122980"/>
              <a:ext cx="3643394" cy="861775"/>
            </a:xfrm>
            <a:prstGeom prst="rect">
              <a:avLst/>
            </a:prstGeom>
            <a:noFill/>
          </p:spPr>
          <p:txBody>
            <a:bodyPr wrap="square" lIns="91440" tIns="45720" rIns="91440" bIns="45720" rtlCol="0">
              <a:spAutoFit/>
            </a:bodyPr>
            <a:lstStyle/>
            <a:p>
              <a:pPr algn="ctr"/>
              <a:r>
                <a:rPr lang="en-US" altLang="zh-CN" sz="2400" b="1">
                  <a:solidFill>
                    <a:schemeClr val="tx1">
                      <a:lumMod val="85000"/>
                      <a:lumOff val="15000"/>
                    </a:schemeClr>
                  </a:solidFill>
                  <a:latin typeface="Times New Roman" pitchFamily="18" charset="0"/>
                  <a:ea typeface="微软雅黑" panose="020B0503020204020204" pitchFamily="34" charset="-122"/>
                  <a:cs typeface="Times New Roman" pitchFamily="18" charset="0"/>
                </a:rPr>
                <a:t>Thực hiện theo thứ tự từ phải qua trái.</a:t>
              </a:r>
              <a:endParaRPr lang="zh-HK" altLang="en-US" sz="2400" b="1" dirty="0">
                <a:solidFill>
                  <a:schemeClr val="tx1">
                    <a:lumMod val="85000"/>
                    <a:lumOff val="15000"/>
                  </a:schemeClr>
                </a:solidFill>
                <a:latin typeface="Times New Roman" pitchFamily="18" charset="0"/>
                <a:ea typeface="微软雅黑" panose="020B0503020204020204" pitchFamily="34" charset="-122"/>
                <a:cs typeface="Times New Roman" pitchFamily="18" charset="0"/>
              </a:endParaRPr>
            </a:p>
          </p:txBody>
        </p:sp>
        <p:pic>
          <p:nvPicPr>
            <p:cNvPr id="38" name="Picture 2" descr="dấu-tích Phong Thủy Xanh"/>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6431" y="3046719"/>
              <a:ext cx="841577" cy="8415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p:cNvGrpSpPr/>
          <p:nvPr/>
        </p:nvGrpSpPr>
        <p:grpSpPr>
          <a:xfrm>
            <a:off x="6367520" y="4445271"/>
            <a:ext cx="4049981" cy="927508"/>
            <a:chOff x="6367518" y="4445267"/>
            <a:chExt cx="4049981" cy="927508"/>
          </a:xfrm>
        </p:grpSpPr>
        <p:sp>
          <p:nvSpPr>
            <p:cNvPr id="31" name="文本框 66"/>
            <p:cNvSpPr txBox="1"/>
            <p:nvPr/>
          </p:nvSpPr>
          <p:spPr>
            <a:xfrm>
              <a:off x="6874035" y="4511000"/>
              <a:ext cx="3543464" cy="861775"/>
            </a:xfrm>
            <a:prstGeom prst="rect">
              <a:avLst/>
            </a:prstGeom>
            <a:noFill/>
          </p:spPr>
          <p:txBody>
            <a:bodyPr wrap="square" lIns="91440" tIns="45720" rIns="91440" bIns="45720" rtlCol="0">
              <a:spAutoFit/>
            </a:bodyPr>
            <a:lstStyle/>
            <a:p>
              <a:pPr algn="ctr"/>
              <a:r>
                <a:rPr lang="en-US" altLang="zh-CN" sz="2400" b="1">
                  <a:solidFill>
                    <a:schemeClr val="tx1">
                      <a:lumMod val="85000"/>
                      <a:lumOff val="15000"/>
                    </a:schemeClr>
                  </a:solidFill>
                  <a:latin typeface="Times New Roman" pitchFamily="18" charset="0"/>
                  <a:ea typeface="微软雅黑" panose="020B0503020204020204" pitchFamily="34" charset="-122"/>
                  <a:cs typeface="Times New Roman" pitchFamily="18" charset="0"/>
                </a:rPr>
                <a:t>Kết quả tính ở mỗi lượt viết thẳng cột.</a:t>
              </a:r>
              <a:endParaRPr lang="zh-HK" altLang="en-US" sz="2400" b="1" dirty="0">
                <a:solidFill>
                  <a:schemeClr val="tx1">
                    <a:lumMod val="85000"/>
                    <a:lumOff val="15000"/>
                  </a:schemeClr>
                </a:solidFill>
                <a:latin typeface="Times New Roman" pitchFamily="18" charset="0"/>
                <a:ea typeface="微软雅黑" panose="020B0503020204020204" pitchFamily="34" charset="-122"/>
                <a:cs typeface="Times New Roman" pitchFamily="18" charset="0"/>
              </a:endParaRPr>
            </a:p>
          </p:txBody>
        </p:sp>
        <p:pic>
          <p:nvPicPr>
            <p:cNvPr id="40" name="Picture 2" descr="dấu-tích Phong Thủy Xanh"/>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7518" y="4445267"/>
              <a:ext cx="841577" cy="8415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017421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down)">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down)">
                                      <p:cBhvr>
                                        <p:cTn id="3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6468" y="3481049"/>
            <a:ext cx="1953349" cy="336880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3552" y="4513140"/>
            <a:ext cx="2963349" cy="2623837"/>
          </a:xfrm>
          <a:prstGeom prst="rect">
            <a:avLst/>
          </a:prstGeom>
        </p:spPr>
      </p:pic>
      <p:grpSp>
        <p:nvGrpSpPr>
          <p:cNvPr id="8" name="组合 7"/>
          <p:cNvGrpSpPr/>
          <p:nvPr/>
        </p:nvGrpSpPr>
        <p:grpSpPr>
          <a:xfrm>
            <a:off x="3810000" y="-52444"/>
            <a:ext cx="4798749" cy="3204683"/>
            <a:chOff x="3461080" y="-39334"/>
            <a:chExt cx="3599060" cy="2403513"/>
          </a:xfrm>
        </p:grpSpPr>
        <p:sp>
          <p:nvSpPr>
            <p:cNvPr id="7" name="任意多边形 6"/>
            <p:cNvSpPr/>
            <p:nvPr/>
          </p:nvSpPr>
          <p:spPr>
            <a:xfrm>
              <a:off x="3962397"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defTabSz="1218840">
                <a:buClrTx/>
              </a:pPr>
              <a:endParaRPr lang="zh-CN" altLang="en-US" sz="2400" kern="1200">
                <a:solidFill>
                  <a:srgbClr val="000000"/>
                </a:solidFill>
              </a:endParaRPr>
            </a:p>
          </p:txBody>
        </p:sp>
        <p:sp>
          <p:nvSpPr>
            <p:cNvPr id="4" name="矩形 3"/>
            <p:cNvSpPr/>
            <p:nvPr/>
          </p:nvSpPr>
          <p:spPr>
            <a:xfrm>
              <a:off x="3461080" y="1371600"/>
              <a:ext cx="3599060" cy="992579"/>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defTabSz="1218840">
                <a:lnSpc>
                  <a:spcPct val="130000"/>
                </a:lnSpc>
                <a:buClrTx/>
                <a:defRPr/>
              </a:pPr>
              <a:r>
                <a:rPr lang="en-US" altLang="zh-CN" sz="6000">
                  <a:solidFill>
                    <a:srgbClr val="FFFFFF"/>
                  </a:solidFill>
                  <a:latin typeface="Times New Roman" pitchFamily="18" charset="0"/>
                  <a:ea typeface="华康方圆体W7(P)" pitchFamily="82" charset="-122"/>
                  <a:cs typeface="Times New Roman" pitchFamily="18" charset="0"/>
                </a:rPr>
                <a:t>HOẠT ĐỘNG</a:t>
              </a:r>
              <a:endParaRPr lang="zh-CN" altLang="en-US" sz="6000" dirty="0">
                <a:solidFill>
                  <a:srgbClr val="FFFFFF"/>
                </a:solidFill>
                <a:latin typeface="Times New Roman" pitchFamily="18" charset="0"/>
                <a:ea typeface="华康方圆体W7(P)" pitchFamily="82" charset="-122"/>
                <a:cs typeface="Times New Roman" pitchFamily="18" charset="0"/>
              </a:endParaRPr>
            </a:p>
          </p:txBody>
        </p:sp>
        <p:sp>
          <p:nvSpPr>
            <p:cNvPr id="5" name="椭圆 4"/>
            <p:cNvSpPr/>
            <p:nvPr/>
          </p:nvSpPr>
          <p:spPr>
            <a:xfrm>
              <a:off x="3868360" y="1112854"/>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218840">
                <a:buClrTx/>
              </a:pPr>
              <a:endParaRPr lang="zh-CN" altLang="en-US" sz="2400" kern="1200">
                <a:solidFill>
                  <a:srgbClr val="FFFFFF"/>
                </a:solidFill>
              </a:endParaRPr>
            </a:p>
          </p:txBody>
        </p:sp>
        <p:sp>
          <p:nvSpPr>
            <p:cNvPr id="6" name="椭圆 5"/>
            <p:cNvSpPr/>
            <p:nvPr/>
          </p:nvSpPr>
          <p:spPr>
            <a:xfrm>
              <a:off x="6231837" y="1106846"/>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218840">
                <a:buClrTx/>
              </a:pPr>
              <a:endParaRPr lang="zh-CN" altLang="en-US" sz="2400" kern="1200">
                <a:solidFill>
                  <a:srgbClr val="FFFFFF"/>
                </a:solidFill>
              </a:endParaRPr>
            </a:p>
          </p:txBody>
        </p:sp>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4350" y="4544675"/>
            <a:ext cx="2938049" cy="2560772"/>
          </a:xfrm>
          <a:prstGeom prst="rect">
            <a:avLst/>
          </a:prstGeom>
        </p:spPr>
      </p:pic>
    </p:spTree>
    <p:extLst>
      <p:ext uri="{BB962C8B-B14F-4D97-AF65-F5344CB8AC3E}">
        <p14:creationId xmlns:p14="http://schemas.microsoft.com/office/powerpoint/2010/main" val="1939420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3"/>
</p:tagLst>
</file>

<file path=ppt/tags/tag10.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6"/>
</p:tagLst>
</file>

<file path=ppt/tags/tag11.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7"/>
</p:tagLst>
</file>

<file path=ppt/tags/tag12.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8"/>
</p:tagLst>
</file>

<file path=ppt/tags/tag2.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5"/>
</p:tagLst>
</file>

<file path=ppt/tags/tag4.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6"/>
</p:tagLst>
</file>

<file path=ppt/tags/tag5.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7"/>
</p:tagLst>
</file>

<file path=ppt/tags/tag6.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8"/>
</p:tagLst>
</file>

<file path=ppt/tags/tag7.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5"/>
</p:tagLst>
</file>

<file path=ppt/theme/theme1.xml><?xml version="1.0" encoding="utf-8"?>
<a:theme xmlns:a="http://schemas.openxmlformats.org/drawingml/2006/main" name="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1873</TotalTime>
  <Words>646</Words>
  <Application>Microsoft Office PowerPoint</Application>
  <PresentationFormat>Widescreen</PresentationFormat>
  <Paragraphs>151</Paragraphs>
  <Slides>15</Slides>
  <Notes>12</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15</vt:i4>
      </vt:variant>
    </vt:vector>
  </HeadingPairs>
  <TitlesOfParts>
    <vt:vector size="34" baseType="lpstr">
      <vt:lpstr>HP001 4 hàng</vt:lpstr>
      <vt:lpstr>#9Slide03 Arima Madurai Medium</vt:lpstr>
      <vt:lpstr>张海山锐谐体2.0-授权联系：Samtype@QQ.com</vt:lpstr>
      <vt:lpstr>幼圆</vt:lpstr>
      <vt:lpstr>HP001</vt:lpstr>
      <vt:lpstr>Arial-Rounded</vt:lpstr>
      <vt:lpstr>Arial</vt:lpstr>
      <vt:lpstr>Lato Light</vt:lpstr>
      <vt:lpstr>Calibri</vt:lpstr>
      <vt:lpstr>Times New Roman</vt:lpstr>
      <vt:lpstr>等线</vt:lpstr>
      <vt:lpstr>华康方圆体W7(P)</vt:lpstr>
      <vt:lpstr>微软雅黑</vt:lpstr>
      <vt:lpstr>Impact</vt:lpstr>
      <vt:lpstr>更多模版请关注:尚佳素材公社shop64427429.taobao.com</vt:lpstr>
      <vt:lpstr>1_更多模版请关注:尚佳素材公社shop64427429.taobao.com</vt:lpstr>
      <vt:lpstr>2_更多模版请关注:尚佳素材公社shop64427429.taobao.com</vt:lpstr>
      <vt:lpstr>3_更多模版请关注:尚佳素材公社shop64427429.taobao.com</vt:lpstr>
      <vt:lpstr>5_更多模版请关注:尚佳素材公社shop64427429.taobao.com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Windows User</cp:lastModifiedBy>
  <cp:revision>55</cp:revision>
  <dcterms:created xsi:type="dcterms:W3CDTF">2021-06-02T01:34:28Z</dcterms:created>
  <dcterms:modified xsi:type="dcterms:W3CDTF">2022-04-02T09:22:02Z</dcterms:modified>
</cp:coreProperties>
</file>