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2"/>
  </p:notesMasterIdLst>
  <p:sldIdLst>
    <p:sldId id="2007577119" r:id="rId7"/>
    <p:sldId id="2007577122" r:id="rId8"/>
    <p:sldId id="2007577123" r:id="rId9"/>
    <p:sldId id="2007577124" r:id="rId10"/>
    <p:sldId id="2007577125" r:id="rId11"/>
    <p:sldId id="2007577126" r:id="rId12"/>
    <p:sldId id="2007577130" r:id="rId13"/>
    <p:sldId id="2007577129" r:id="rId14"/>
    <p:sldId id="2892" r:id="rId15"/>
    <p:sldId id="2007577116" r:id="rId16"/>
    <p:sldId id="2007577121" r:id="rId17"/>
    <p:sldId id="265" r:id="rId18"/>
    <p:sldId id="2893" r:id="rId19"/>
    <p:sldId id="2007577120" r:id="rId20"/>
    <p:sldId id="20075771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9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11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0.png"/><Relationship Id="rId5" Type="http://schemas.openxmlformats.org/officeDocument/2006/relationships/image" Target="../media/image76.gif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3.xml"/><Relationship Id="rId1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47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4.png"/><Relationship Id="rId11" Type="http://schemas.openxmlformats.org/officeDocument/2006/relationships/slide" Target="slide5.xml"/><Relationship Id="rId5" Type="http://schemas.openxmlformats.org/officeDocument/2006/relationships/image" Target="../media/image43.jp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slide" Target="slide2.xml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xmlns="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xmlns="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xmlns="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xmlns="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xmlns="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xmlns="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xmlns="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xmlns="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xmlns="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xmlns="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xmlns="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xmlns="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xmlns="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</a:t>
              </a:r>
              <a:r>
                <a:rPr lang="en-US" sz="360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 </a:t>
              </a: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xmlns="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xmlns="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xmlns="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xmlns="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xmlns="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xmlns="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xmlns="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xmlns="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xmlns="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xmlns="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xmlns="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xmlns="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xmlns="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xmlns="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xmlns="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xmlns="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xmlns="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xmlns="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xmlns="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xmlns="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xmlns="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xmlns="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xmlns="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xmlns="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xmlns="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xmlns="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xmlns="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xmlns="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xmlns="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xmlns="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xmlns="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xmlns="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xmlns="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xmlns="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xmlns="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xmlns="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xmlns="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xmlns="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xmlns="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xmlns="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xmlns="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xmlns="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xmlns="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xmlns="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xmlns="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xmlns="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xmlns="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xmlns="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xmlns="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xmlns="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xmlns="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xmlns="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xmlns="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xmlns="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xmlns="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xmlns="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xmlns="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xmlns="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xmlns="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xmlns="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xmlns="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xmlns="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xmlns="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xmlns="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xmlns="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xmlns="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xmlns="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xmlns="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xmlns="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xmlns="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xmlns="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xmlns="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xmlns="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xmlns="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xmlns="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xmlns="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xmlns="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xmlns="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xmlns="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xmlns="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xmlns="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xmlns="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xmlns="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xmlns="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xmlns="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xmlns="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xmlns="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xmlns="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xmlns="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xmlns="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xmlns="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xmlns="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xmlns="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xmlns="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xmlns="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xmlns="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xmlns="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xmlns="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xmlns="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xmlns="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xmlns="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xmlns="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xmlns="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xmlns="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xmlns="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xmlns="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xmlns="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xmlns="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xmlns="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xmlns="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xmlns="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xmlns="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xmlns="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xmlns="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xmlns="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xmlns="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xmlns="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xmlns="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xmlns="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xmlns="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xmlns="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xmlns="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xmlns="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xmlns="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xmlns="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xmlns="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xmlns="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003277" y="1468270"/>
            <a:ext cx="3245766" cy="201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8229065" y="1488451"/>
            <a:ext cx="382831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052979" y="1507621"/>
            <a:ext cx="19373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73982" y="301413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465 – 240 = 225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(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sinh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96050" y="373398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Đáp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: 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225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học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 smtClean="0">
                <a:solidFill>
                  <a:srgbClr val="7030A0"/>
                </a:solidFill>
                <a:latin typeface="HP001 4 hàng" pitchFamily="34" charset="0"/>
              </a:rPr>
              <a:t>sinh</a:t>
            </a:r>
            <a:r>
              <a:rPr lang="en-US" altLang="en-US" sz="38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lang="en-US" sz="2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3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xmlns="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xmlns="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-597830" y="54857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xmlns="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36E414AC-0629-4C0C-AB22-57E03A49DF00}"/>
              </a:ext>
            </a:extLst>
          </p:cNvPr>
          <p:cNvGrpSpPr/>
          <p:nvPr/>
        </p:nvGrpSpPr>
        <p:grpSpPr>
          <a:xfrm>
            <a:off x="977868" y="510978"/>
            <a:ext cx="10442888" cy="4794665"/>
            <a:chOff x="948057" y="915721"/>
            <a:chExt cx="10710541" cy="4989780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xmlns="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>
                <a:extLst>
                  <a:ext uri="{FF2B5EF4-FFF2-40B4-BE49-F238E27FC236}">
                    <a16:creationId xmlns:a16="http://schemas.microsoft.com/office/drawing/2014/main" xmlns="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>
                <a:extLst>
                  <a:ext uri="{FF2B5EF4-FFF2-40B4-BE49-F238E27FC236}">
                    <a16:creationId xmlns:a16="http://schemas.microsoft.com/office/drawing/2014/main" xmlns="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59BEC370-242D-4D50-B027-521E09867B1A}"/>
                </a:ext>
              </a:extLst>
            </p:cNvPr>
            <p:cNvSpPr/>
            <p:nvPr/>
          </p:nvSpPr>
          <p:spPr>
            <a:xfrm>
              <a:off x="1587991" y="1320380"/>
              <a:ext cx="958676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sáu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8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44883540-3DFD-4493-808F-7A7261EEE967}"/>
                </a:ext>
              </a:extLst>
            </p:cNvPr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530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xmlns="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5244409" y="1665321"/>
            <a:ext cx="487994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 dirty="0" err="1" smtClean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Toán</a:t>
            </a:r>
            <a:endParaRPr lang="en-US" sz="44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1767698" y="2444086"/>
            <a:ext cx="10807183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Bài 61: Phép trừ (không nhớ) trong</a:t>
            </a:r>
            <a:endParaRPr lang="en-US" sz="44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3520443" y="3221106"/>
            <a:ext cx="6603900" cy="7694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defTabSz="1624530">
              <a:defRPr/>
            </a:pPr>
            <a:r>
              <a:rPr lang="en-US" sz="44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phạm</a:t>
            </a:r>
            <a:r>
              <a:rPr lang="en-US" sz="44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 vi 1000 (</a:t>
            </a:r>
            <a:r>
              <a:rPr lang="en-US" sz="4400" b="1" dirty="0" err="1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Tiết</a:t>
            </a:r>
            <a:r>
              <a:rPr lang="en-US" sz="4400" b="1" dirty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 </a:t>
            </a:r>
            <a:r>
              <a:rPr lang="en-US" sz="4400" b="1" dirty="0" smtClean="0">
                <a:solidFill>
                  <a:srgbClr val="660066"/>
                </a:solidFill>
                <a:latin typeface="HP001 4 hàng" pitchFamily="34" charset="0"/>
                <a:ea typeface="HP001" panose="020B0603050302020204" pitchFamily="34" charset="0"/>
                <a:cs typeface="Arial-Rounded" pitchFamily="34" charset="0"/>
              </a:rPr>
              <a:t>2)</a:t>
            </a:r>
            <a:endParaRPr lang="en-US" sz="4400" b="1" dirty="0">
              <a:solidFill>
                <a:srgbClr val="660066"/>
              </a:solidFill>
              <a:latin typeface="HP001 4 hàng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10929761" y="424519"/>
            <a:ext cx="1194835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87914" y="194784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3" y="579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5" y="-83668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1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161620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3029476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xmlns="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xmlns="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xmlns="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xmlns="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xmlns="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xmlns="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xmlns="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xmlns="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xmlns="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xmlns="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xmlns="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xmlns="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xmlns="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xmlns="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xmlns="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xmlns="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xmlns="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xmlns="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xmlns="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xmlns="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xmlns="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xmlns="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xmlns="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xmlns="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xmlns="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xmlns="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xmlns="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xmlns="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xmlns="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xmlns="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476</Words>
  <Application>Microsoft Office PowerPoint</Application>
  <PresentationFormat>Widescreen</PresentationFormat>
  <Paragraphs>128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HP001</vt:lpstr>
      <vt:lpstr>HP001 4 hàng</vt:lpstr>
      <vt:lpstr>黑体</vt:lpstr>
      <vt:lpstr>Times New Roman</vt:lpstr>
      <vt:lpstr>UTM Avo</vt:lpstr>
      <vt:lpstr>等线</vt:lpstr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50</cp:revision>
  <dcterms:created xsi:type="dcterms:W3CDTF">2021-07-20T01:55:21Z</dcterms:created>
  <dcterms:modified xsi:type="dcterms:W3CDTF">2022-04-02T09:21:52Z</dcterms:modified>
</cp:coreProperties>
</file>