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3"/>
    <p:sldMasterId id="2147483684" r:id="rId4"/>
    <p:sldMasterId id="2147483702" r:id="rId5"/>
    <p:sldMasterId id="2147483714" r:id="rId6"/>
    <p:sldMasterId id="2147483726" r:id="rId7"/>
    <p:sldMasterId id="2147483738" r:id="rId8"/>
    <p:sldMasterId id="2147483750" r:id="rId9"/>
    <p:sldMasterId id="2147483764" r:id="rId10"/>
  </p:sldMasterIdLst>
  <p:notesMasterIdLst>
    <p:notesMasterId r:id="rId12"/>
  </p:notesMasterIdLst>
  <p:sldIdLst>
    <p:sldId id="3418" r:id="rId11"/>
    <p:sldId id="515" r:id="rId13"/>
    <p:sldId id="265" r:id="rId14"/>
    <p:sldId id="3402" r:id="rId15"/>
    <p:sldId id="3403" r:id="rId16"/>
    <p:sldId id="260" r:id="rId17"/>
    <p:sldId id="261" r:id="rId18"/>
    <p:sldId id="3404" r:id="rId19"/>
    <p:sldId id="3405" r:id="rId20"/>
    <p:sldId id="304" r:id="rId21"/>
    <p:sldId id="3397" r:id="rId22"/>
    <p:sldId id="34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0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4" Type="http://schemas.openxmlformats.org/officeDocument/2006/relationships/theme" Target="../theme/theme8.xml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12" Type="http://schemas.openxmlformats.org/officeDocument/2006/relationships/image" Target="../media/image47.jpeg"/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" name="TextBox 4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2.xml"/><Relationship Id="rId11" Type="http://schemas.openxmlformats.org/officeDocument/2006/relationships/image" Target="../media/image56.png"/><Relationship Id="rId10" Type="http://schemas.microsoft.com/office/2007/relationships/media" Target="../media/media2.mp3"/><Relationship Id="rId1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5.xml"/><Relationship Id="rId4" Type="http://schemas.openxmlformats.org/officeDocument/2006/relationships/audio" Target="../media/audio1.wav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microsoft.com/office/2007/relationships/hdphoto" Target="../media/image60.wdp"/><Relationship Id="rId3" Type="http://schemas.openxmlformats.org/officeDocument/2006/relationships/image" Target="../media/image59.png"/><Relationship Id="rId2" Type="http://schemas.microsoft.com/office/2007/relationships/hdphoto" Target="../media/image58.wdp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67.wdp"/><Relationship Id="rId8" Type="http://schemas.openxmlformats.org/officeDocument/2006/relationships/image" Target="../media/image66.png"/><Relationship Id="rId7" Type="http://schemas.openxmlformats.org/officeDocument/2006/relationships/slide" Target="slide7.xml"/><Relationship Id="rId6" Type="http://schemas.microsoft.com/office/2007/relationships/hdphoto" Target="../media/image65.wdp"/><Relationship Id="rId5" Type="http://schemas.openxmlformats.org/officeDocument/2006/relationships/image" Target="../media/image64.png"/><Relationship Id="rId4" Type="http://schemas.openxmlformats.org/officeDocument/2006/relationships/slide" Target="slide5.xml"/><Relationship Id="rId35" Type="http://schemas.openxmlformats.org/officeDocument/2006/relationships/slideLayout" Target="../slideLayouts/slideLayout75.xml"/><Relationship Id="rId34" Type="http://schemas.openxmlformats.org/officeDocument/2006/relationships/image" Target="../media/image89.GIF"/><Relationship Id="rId33" Type="http://schemas.microsoft.com/office/2007/relationships/hdphoto" Target="../media/image88.wdp"/><Relationship Id="rId32" Type="http://schemas.openxmlformats.org/officeDocument/2006/relationships/image" Target="../media/image87.png"/><Relationship Id="rId31" Type="http://schemas.openxmlformats.org/officeDocument/2006/relationships/image" Target="../media/image86.GIF"/><Relationship Id="rId30" Type="http://schemas.microsoft.com/office/2007/relationships/hdphoto" Target="../media/image85.wdp"/><Relationship Id="rId3" Type="http://schemas.microsoft.com/office/2007/relationships/hdphoto" Target="../media/image63.wdp"/><Relationship Id="rId29" Type="http://schemas.openxmlformats.org/officeDocument/2006/relationships/image" Target="../media/image84.png"/><Relationship Id="rId28" Type="http://schemas.microsoft.com/office/2007/relationships/hdphoto" Target="../media/image83.wdp"/><Relationship Id="rId27" Type="http://schemas.openxmlformats.org/officeDocument/2006/relationships/image" Target="../media/image82.png"/><Relationship Id="rId26" Type="http://schemas.microsoft.com/office/2007/relationships/hdphoto" Target="../media/image81.wdp"/><Relationship Id="rId25" Type="http://schemas.openxmlformats.org/officeDocument/2006/relationships/image" Target="../media/image80.png"/><Relationship Id="rId24" Type="http://schemas.microsoft.com/office/2007/relationships/hdphoto" Target="../media/image79.wdp"/><Relationship Id="rId23" Type="http://schemas.openxmlformats.org/officeDocument/2006/relationships/image" Target="../media/image78.png"/><Relationship Id="rId22" Type="http://schemas.microsoft.com/office/2007/relationships/hdphoto" Target="../media/image77.wdp"/><Relationship Id="rId21" Type="http://schemas.openxmlformats.org/officeDocument/2006/relationships/image" Target="../media/image76.png"/><Relationship Id="rId20" Type="http://schemas.microsoft.com/office/2007/relationships/hdphoto" Target="../media/image75.wdp"/><Relationship Id="rId2" Type="http://schemas.openxmlformats.org/officeDocument/2006/relationships/image" Target="../media/image62.png"/><Relationship Id="rId19" Type="http://schemas.openxmlformats.org/officeDocument/2006/relationships/image" Target="../media/image74.png"/><Relationship Id="rId18" Type="http://schemas.microsoft.com/office/2007/relationships/hdphoto" Target="../media/image73.wdp"/><Relationship Id="rId17" Type="http://schemas.openxmlformats.org/officeDocument/2006/relationships/image" Target="../media/image72.png"/><Relationship Id="rId16" Type="http://schemas.openxmlformats.org/officeDocument/2006/relationships/slide" Target="slide6.xml"/><Relationship Id="rId15" Type="http://schemas.microsoft.com/office/2007/relationships/hdphoto" Target="../media/image71.wdp"/><Relationship Id="rId14" Type="http://schemas.openxmlformats.org/officeDocument/2006/relationships/image" Target="../media/image70.png"/><Relationship Id="rId13" Type="http://schemas.openxmlformats.org/officeDocument/2006/relationships/slide" Target="slide9.xml"/><Relationship Id="rId12" Type="http://schemas.microsoft.com/office/2007/relationships/hdphoto" Target="../media/image69.wdp"/><Relationship Id="rId11" Type="http://schemas.openxmlformats.org/officeDocument/2006/relationships/image" Target="../media/image68.png"/><Relationship Id="rId10" Type="http://schemas.openxmlformats.org/officeDocument/2006/relationships/slide" Target="slide8.xml"/><Relationship Id="rId1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97.wdp"/><Relationship Id="rId8" Type="http://schemas.openxmlformats.org/officeDocument/2006/relationships/image" Target="../media/image96.png"/><Relationship Id="rId7" Type="http://schemas.openxmlformats.org/officeDocument/2006/relationships/slide" Target="slide4.xml"/><Relationship Id="rId6" Type="http://schemas.openxmlformats.org/officeDocument/2006/relationships/image" Target="../media/image95.png"/><Relationship Id="rId5" Type="http://schemas.microsoft.com/office/2007/relationships/hdphoto" Target="../media/image94.wdp"/><Relationship Id="rId4" Type="http://schemas.openxmlformats.org/officeDocument/2006/relationships/image" Target="../media/image93.png"/><Relationship Id="rId3" Type="http://schemas.microsoft.com/office/2007/relationships/hdphoto" Target="../media/image92.wdp"/><Relationship Id="rId2" Type="http://schemas.openxmlformats.org/officeDocument/2006/relationships/image" Target="../media/image91.png"/><Relationship Id="rId12" Type="http://schemas.openxmlformats.org/officeDocument/2006/relationships/slideLayout" Target="../slideLayouts/slideLayout75.xml"/><Relationship Id="rId11" Type="http://schemas.microsoft.com/office/2007/relationships/hdphoto" Target="../media/image58.wdp"/><Relationship Id="rId10" Type="http://schemas.openxmlformats.org/officeDocument/2006/relationships/image" Target="../media/image57.png"/><Relationship Id="rId1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97.wdp"/><Relationship Id="rId8" Type="http://schemas.openxmlformats.org/officeDocument/2006/relationships/image" Target="../media/image96.png"/><Relationship Id="rId7" Type="http://schemas.openxmlformats.org/officeDocument/2006/relationships/slide" Target="slide4.xml"/><Relationship Id="rId6" Type="http://schemas.openxmlformats.org/officeDocument/2006/relationships/image" Target="../media/image95.png"/><Relationship Id="rId5" Type="http://schemas.microsoft.com/office/2007/relationships/hdphoto" Target="../media/image94.wdp"/><Relationship Id="rId4" Type="http://schemas.openxmlformats.org/officeDocument/2006/relationships/image" Target="../media/image93.png"/><Relationship Id="rId3" Type="http://schemas.microsoft.com/office/2007/relationships/hdphoto" Target="../media/image92.wdp"/><Relationship Id="rId2" Type="http://schemas.openxmlformats.org/officeDocument/2006/relationships/image" Target="../media/image91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86.xml"/><Relationship Id="rId11" Type="http://schemas.microsoft.com/office/2007/relationships/hdphoto" Target="../media/image58.wdp"/><Relationship Id="rId10" Type="http://schemas.openxmlformats.org/officeDocument/2006/relationships/image" Target="../media/image57.png"/><Relationship Id="rId1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97.wdp"/><Relationship Id="rId8" Type="http://schemas.openxmlformats.org/officeDocument/2006/relationships/image" Target="../media/image96.png"/><Relationship Id="rId7" Type="http://schemas.openxmlformats.org/officeDocument/2006/relationships/slide" Target="slide4.xml"/><Relationship Id="rId6" Type="http://schemas.openxmlformats.org/officeDocument/2006/relationships/image" Target="../media/image95.png"/><Relationship Id="rId5" Type="http://schemas.microsoft.com/office/2007/relationships/hdphoto" Target="../media/image94.wdp"/><Relationship Id="rId4" Type="http://schemas.openxmlformats.org/officeDocument/2006/relationships/image" Target="../media/image93.png"/><Relationship Id="rId3" Type="http://schemas.microsoft.com/office/2007/relationships/hdphoto" Target="../media/image92.wdp"/><Relationship Id="rId2" Type="http://schemas.openxmlformats.org/officeDocument/2006/relationships/image" Target="../media/image91.png"/><Relationship Id="rId12" Type="http://schemas.openxmlformats.org/officeDocument/2006/relationships/slideLayout" Target="../slideLayouts/slideLayout86.xml"/><Relationship Id="rId11" Type="http://schemas.microsoft.com/office/2007/relationships/hdphoto" Target="../media/image60.wdp"/><Relationship Id="rId10" Type="http://schemas.openxmlformats.org/officeDocument/2006/relationships/image" Target="../media/image59.png"/><Relationship Id="rId1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97.wdp"/><Relationship Id="rId8" Type="http://schemas.openxmlformats.org/officeDocument/2006/relationships/image" Target="../media/image96.png"/><Relationship Id="rId7" Type="http://schemas.openxmlformats.org/officeDocument/2006/relationships/slide" Target="slide4.xml"/><Relationship Id="rId6" Type="http://schemas.openxmlformats.org/officeDocument/2006/relationships/image" Target="../media/image95.png"/><Relationship Id="rId5" Type="http://schemas.microsoft.com/office/2007/relationships/hdphoto" Target="../media/image94.wdp"/><Relationship Id="rId4" Type="http://schemas.openxmlformats.org/officeDocument/2006/relationships/image" Target="../media/image93.png"/><Relationship Id="rId3" Type="http://schemas.microsoft.com/office/2007/relationships/hdphoto" Target="../media/image92.wdp"/><Relationship Id="rId2" Type="http://schemas.openxmlformats.org/officeDocument/2006/relationships/image" Target="../media/image91.png"/><Relationship Id="rId12" Type="http://schemas.openxmlformats.org/officeDocument/2006/relationships/slideLayout" Target="../slideLayouts/slideLayout86.xml"/><Relationship Id="rId11" Type="http://schemas.microsoft.com/office/2007/relationships/hdphoto" Target="../media/image60.wdp"/><Relationship Id="rId10" Type="http://schemas.openxmlformats.org/officeDocument/2006/relationships/image" Target="../media/image59.png"/><Relationship Id="rId1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96.xml"/><Relationship Id="rId5" Type="http://schemas.openxmlformats.org/officeDocument/2006/relationships/tags" Target="../tags/tag5.xml"/><Relationship Id="rId4" Type="http://schemas.microsoft.com/office/2007/relationships/hdphoto" Target="../media/image60.wdp"/><Relationship Id="rId3" Type="http://schemas.openxmlformats.org/officeDocument/2006/relationships/image" Target="../media/image59.png"/><Relationship Id="rId2" Type="http://schemas.microsoft.com/office/2007/relationships/hdphoto" Target="../media/image58.wdp"/><Relationship Id="rId1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21" name="WordArt 5"/>
          <p:cNvSpPr>
            <a:spLocks noChangeArrowheads="1" noChangeShapeType="1" noTextEdit="1"/>
          </p:cNvSpPr>
          <p:nvPr/>
        </p:nvSpPr>
        <p:spPr bwMode="auto">
          <a:xfrm>
            <a:off x="2658723" y="1931679"/>
            <a:ext cx="7225506" cy="197463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212"/>
              </a:avLst>
            </a:prstTxWarp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rgbClr val="9900FF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en-US" sz="4400" kern="10" dirty="0">
              <a:ln w="9525">
                <a:solidFill>
                  <a:srgbClr val="9900FF"/>
                </a:solidFill>
                <a:round/>
              </a:ln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r>
              <a:rPr lang="vi-VN" altLang="en-US" sz="4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MÔN TIẾNG VIỆT</a:t>
            </a:r>
            <a:endParaRPr lang="vi-VN" altLang="en-US" sz="44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3245" y="2810510"/>
            <a:ext cx="87109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CCCFF"/>
                </a:solidFill>
              </a:rPr>
              <a:t>Nói và nghe</a:t>
            </a:r>
            <a:endParaRPr lang="vi-VN" altLang="en-US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CCCCFF"/>
              </a:solidFill>
            </a:endParaRPr>
          </a:p>
          <a:p>
            <a:pPr algn="ctr"/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sz="48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 </a:t>
            </a:r>
            <a:r>
              <a:rPr lang="vi-VN" sz="4800" b="1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 </a:t>
            </a:r>
            <a:r>
              <a:rPr lang="en-US" sz="4800" b="1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 An Tiêm.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CCCC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39217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kumimoji="0" sz="3735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</a:t>
            </a:r>
            <a:r>
              <a:rPr lang="en-US" sz="37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kumimoji="0" sz="3735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k</a:t>
            </a:r>
            <a:r>
              <a:rPr lang="en-US" sz="3735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kumimoji="0" sz="3735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sz="3735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7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sz="3735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sz="373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272867" y="2976804"/>
            <a:ext cx="293420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kumimoji="0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 </a:t>
            </a:r>
            <a:r>
              <a:rPr kumimoji="0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5144" y="2658140"/>
            <a:ext cx="4720856" cy="1938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2 -3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1" b="65434"/>
          <a:stretch>
            <a:fillRect/>
          </a:stretch>
        </p:blipFill>
        <p:spPr>
          <a:xfrm>
            <a:off x="0" y="0"/>
            <a:ext cx="6423711" cy="2676148"/>
          </a:xfrm>
          <a:prstGeom prst="rect">
            <a:avLst/>
          </a:prstGeom>
        </p:spPr>
      </p:pic>
      <p:pic>
        <p:nvPicPr>
          <p:cNvPr id="9" name="图片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2946400"/>
            <a:ext cx="11175999" cy="3902924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432">
            <a:off x="10523532" y="187564"/>
            <a:ext cx="1371111" cy="1942292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3995"/>
            <a:ext cx="1238885" cy="669290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39529"/>
          <a:stretch>
            <a:fillRect/>
          </a:stretch>
        </p:blipFill>
        <p:spPr>
          <a:xfrm flipH="1">
            <a:off x="3776980" y="4617402"/>
            <a:ext cx="991870" cy="2046605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9" t="1142" r="11883" b="-1142"/>
          <a:stretch>
            <a:fillRect/>
          </a:stretch>
        </p:blipFill>
        <p:spPr>
          <a:xfrm>
            <a:off x="5410199" y="3981509"/>
            <a:ext cx="1050290" cy="2212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6750" y="2257137"/>
            <a:ext cx="8750299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CHÚC CÁC EM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kumimoji="0" lang="vi-V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 NGOAN, </a:t>
            </a: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HỌC TỐT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!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50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540" y="2690037"/>
            <a:ext cx="6804837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NHỮNG CÁCH CHÀO ĐỘC ĐÁO</a:t>
            </a:r>
            <a:endParaRPr lang="en-US" sz="4000" kern="0" dirty="0">
              <a:solidFill>
                <a:srgbClr val="FFFFFF"/>
              </a:solidFill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5652" y="-73172"/>
            <a:ext cx="3666091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66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MAI AN TIÊM</a:t>
            </a:r>
            <a:endParaRPr lang="en-US" sz="2665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683" y="61818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20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3600" kern="0" dirty="0">
              <a:solidFill>
                <a:schemeClr val="tx1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2091"/>
          <a:stretch>
            <a:fillRect/>
          </a:stretch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650"/>
          <a:stretch>
            <a:fillRect/>
          </a:stretch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2879"/>
          <a:stretch>
            <a:fillRect/>
          </a:stretch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193"/>
          <a:stretch>
            <a:fillRect/>
          </a:stretch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15664" y="349297"/>
            <a:ext cx="96886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MAI AN TIÊM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</Words>
  <Application>WPS Presentation</Application>
  <PresentationFormat>Widescreen</PresentationFormat>
  <Paragraphs>65</Paragraphs>
  <Slides>12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12</vt:i4>
      </vt:variant>
    </vt:vector>
  </HeadingPairs>
  <TitlesOfParts>
    <vt:vector size="44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华康少女文字W5(P)</vt:lpstr>
      <vt:lpstr>Microsoft YaHei</vt:lpstr>
      <vt:lpstr>Kalam</vt:lpstr>
      <vt:lpstr>Montserrat</vt:lpstr>
      <vt:lpstr>#9Slide03 Montserrat</vt:lpstr>
      <vt:lpstr>Calibri</vt:lpstr>
      <vt:lpstr>Times New Roman</vt:lpstr>
      <vt:lpstr>Times New Roman</vt:lpstr>
      <vt:lpstr>黑体</vt:lpstr>
      <vt:lpstr>#9Slide03 NettoOTLight</vt:lpstr>
      <vt:lpstr>字魂59号-创粗黑</vt:lpstr>
      <vt:lpstr>Arial Unicode MS</vt:lpstr>
      <vt:lpstr>字魂36号-正文宋楷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47</cp:revision>
  <dcterms:created xsi:type="dcterms:W3CDTF">2021-07-20T01:55:00Z</dcterms:created>
  <dcterms:modified xsi:type="dcterms:W3CDTF">2022-04-17T09:11:44Z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A020819E0C3F4D57B7BF11A261EC8631</vt:lpwstr>
  </property>
  <property fmtid="{D5CDD505-2E9C-101B-9397-08002B2CF9AE}" pid="3" name="KSOProductBuildVer">
    <vt:lpwstr>1033-11.2.0.11074</vt:lpwstr>
  </property>
</Properties>
</file>