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mp4" ContentType="video/mp4"/>
  <Default Extension="m4a" ContentType="audi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72" r:id="rId5"/>
    <p:sldId id="342" r:id="rId6"/>
    <p:sldId id="343" r:id="rId7"/>
    <p:sldId id="258" r:id="rId8"/>
    <p:sldId id="354" r:id="rId9"/>
    <p:sldId id="374" r:id="rId10"/>
    <p:sldId id="375" r:id="rId11"/>
    <p:sldId id="360" r:id="rId12"/>
    <p:sldId id="345" r:id="rId13"/>
    <p:sldId id="261" r:id="rId14"/>
    <p:sldId id="346" r:id="rId15"/>
    <p:sldId id="376" r:id="rId16"/>
    <p:sldId id="377" r:id="rId17"/>
    <p:sldId id="373" r:id="rId18"/>
    <p:sldId id="347" r:id="rId19"/>
    <p:sldId id="379" r:id="rId20"/>
    <p:sldId id="380" r:id="rId21"/>
    <p:sldId id="381" r:id="rId22"/>
    <p:sldId id="382" r:id="rId23"/>
    <p:sldId id="383" r:id="rId24"/>
    <p:sldId id="384" r:id="rId25"/>
    <p:sldId id="385" r:id="rId26"/>
    <p:sldId id="372" r:id="rId27"/>
    <p:sldId id="378" r:id="rId28"/>
    <p:sldId id="369" r:id="rId29"/>
    <p:sldId id="370" r:id="rId30"/>
  </p:sldIdLst>
  <p:sldSz cx="9144000" cy="5143500" type="screen16x9"/>
  <p:notesSz cx="6858000" cy="9144000"/>
  <p:embeddedFontLst>
    <p:embeddedFont>
      <p:font typeface="Permanent Marker" panose="02000000000000000000"/>
      <p:regular r:id="rId34"/>
    </p:embeddedFont>
    <p:embeddedFont>
      <p:font typeface="Nunito"/>
      <p:regular r:id="rId35"/>
    </p:embeddedFont>
    <p:embeddedFont>
      <p:font typeface="HP001 4 hàng" panose="020B0603050302020204" pitchFamily="34" charset="0"/>
      <p:regular r:id="rId36"/>
      <p:bold r:id="rId37"/>
    </p:embeddedFont>
    <p:embeddedFont>
      <p:font typeface="Calibri" panose="020F0502020204030204"/>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DD"/>
    <a:srgbClr val="5E5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6" autoAdjust="0"/>
    <p:restoredTop sz="94660"/>
  </p:normalViewPr>
  <p:slideViewPr>
    <p:cSldViewPr snapToGrid="0">
      <p:cViewPr varScale="1">
        <p:scale>
          <a:sx n="87" d="100"/>
          <a:sy n="87" d="100"/>
        </p:scale>
        <p:origin x="660" y="-18"/>
      </p:cViewPr>
      <p:guideLst>
        <p:guide orient="horz" pos="1134"/>
        <p:guide pos="539"/>
        <p:guide pos="5221"/>
        <p:guide orient="horz" pos="679"/>
        <p:guide orient="horz" pos="1311"/>
        <p:guide orient="horz" pos="1760"/>
        <p:guide orient="horz" pos="2041"/>
        <p:guide orient="horz" pos="103"/>
        <p:guide orient="horz" pos="28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1"/>
        <p:cNvGrpSpPr/>
        <p:nvPr/>
      </p:nvGrpSpPr>
      <p:grpSpPr>
        <a:xfrm>
          <a:off x="0" y="0"/>
          <a:ext cx="0" cy="0"/>
          <a:chOff x="0" y="0"/>
          <a:chExt cx="0" cy="0"/>
        </a:xfrm>
      </p:grpSpPr>
      <p:sp>
        <p:nvSpPr>
          <p:cNvPr id="1542" name="Google Shape;1542;xl_extr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xl_extr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44"/>
        <p:cNvGrpSpPr/>
        <p:nvPr/>
      </p:nvGrpSpPr>
      <p:grpSpPr>
        <a:xfrm>
          <a:off x="0" y="0"/>
          <a:ext cx="0" cy="0"/>
          <a:chOff x="0" y="0"/>
          <a:chExt cx="0" cy="0"/>
        </a:xfrm>
      </p:grpSpPr>
      <p:sp>
        <p:nvSpPr>
          <p:cNvPr id="1245" name="Google Shape;1245;g90f56ec055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90f56ec055_4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Thư</a:t>
            </a:r>
            <a:r>
              <a:rPr lang="en-US" baseline="0" smtClean="0"/>
              <a:t> tay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Thư</a:t>
            </a:r>
            <a:r>
              <a:rPr lang="en-US" baseline="0" smtClean="0"/>
              <a:t> điện tử</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62"/>
        <p:cNvGrpSpPr/>
        <p:nvPr/>
      </p:nvGrpSpPr>
      <p:grpSpPr>
        <a:xfrm>
          <a:off x="0" y="0"/>
          <a:ext cx="0" cy="0"/>
          <a:chOff x="0" y="0"/>
          <a:chExt cx="0" cy="0"/>
        </a:xfrm>
      </p:grpSpPr>
      <p:sp>
        <p:nvSpPr>
          <p:cNvPr id="1263" name="Google Shape;1263;g90ad29a59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90ad29a59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50000" y="1187200"/>
            <a:ext cx="4895700" cy="2052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a:spLocks noGrp="1"/>
          </p:cNvSpPr>
          <p:nvPr>
            <p:ph type="subTitle" idx="1"/>
          </p:nvPr>
        </p:nvSpPr>
        <p:spPr>
          <a:xfrm>
            <a:off x="749995" y="3239800"/>
            <a:ext cx="2705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2" name="Google Shape;12;p2"/>
          <p:cNvGrpSpPr/>
          <p:nvPr/>
        </p:nvGrpSpPr>
        <p:grpSpPr>
          <a:xfrm>
            <a:off x="-455645" y="546704"/>
            <a:ext cx="1115223" cy="505646"/>
            <a:chOff x="-889965" y="517131"/>
            <a:chExt cx="2215821" cy="1003863"/>
          </a:xfrm>
        </p:grpSpPr>
        <p:sp>
          <p:nvSpPr>
            <p:cNvPr id="13" name="Google Shape;13;p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4" name="Google Shape;14;p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5" name="Google Shape;15;p2"/>
          <p:cNvGrpSpPr/>
          <p:nvPr/>
        </p:nvGrpSpPr>
        <p:grpSpPr>
          <a:xfrm>
            <a:off x="8363614" y="437751"/>
            <a:ext cx="1600229" cy="723488"/>
            <a:chOff x="10729875" y="529734"/>
            <a:chExt cx="3232134" cy="1460117"/>
          </a:xfrm>
        </p:grpSpPr>
        <p:sp>
          <p:nvSpPr>
            <p:cNvPr id="16" name="Google Shape;16;p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7" name="Google Shape;17;p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 name="Google Shape;18;p2"/>
          <p:cNvGrpSpPr/>
          <p:nvPr/>
        </p:nvGrpSpPr>
        <p:grpSpPr>
          <a:xfrm rot="232330">
            <a:off x="3690849" y="4604514"/>
            <a:ext cx="1675164" cy="757484"/>
            <a:chOff x="4007644" y="6063185"/>
            <a:chExt cx="3232140" cy="1460121"/>
          </a:xfrm>
        </p:grpSpPr>
        <p:sp>
          <p:nvSpPr>
            <p:cNvPr id="19" name="Google Shape;19;p2"/>
            <p:cNvSpPr/>
            <p:nvPr/>
          </p:nvSpPr>
          <p:spPr>
            <a:xfrm>
              <a:off x="4007644" y="6086418"/>
              <a:ext cx="3216761" cy="1436888"/>
            </a:xfrm>
            <a:custGeom>
              <a:avLst/>
              <a:gdLst/>
              <a:ahLst/>
              <a:cxnLst/>
              <a:rect l="l" t="t" r="r" b="b"/>
              <a:pathLst>
                <a:path w="3216761" h="1436888" extrusionOk="0">
                  <a:moveTo>
                    <a:pt x="2965968" y="553084"/>
                  </a:moveTo>
                  <a:cubicBezTo>
                    <a:pt x="2860431" y="494485"/>
                    <a:pt x="2733749" y="494643"/>
                    <a:pt x="2622084" y="536564"/>
                  </a:cubicBezTo>
                  <a:cubicBezTo>
                    <a:pt x="2592260" y="285040"/>
                    <a:pt x="2442633" y="48238"/>
                    <a:pt x="2152374" y="77078"/>
                  </a:cubicBezTo>
                  <a:cubicBezTo>
                    <a:pt x="1976426" y="94540"/>
                    <a:pt x="1827720" y="188467"/>
                    <a:pt x="1719738" y="319722"/>
                  </a:cubicBezTo>
                  <a:cubicBezTo>
                    <a:pt x="1698794" y="274933"/>
                    <a:pt x="1672388" y="232568"/>
                    <a:pt x="1637347" y="194204"/>
                  </a:cubicBezTo>
                  <a:cubicBezTo>
                    <a:pt x="1484090" y="26331"/>
                    <a:pt x="1245679" y="0"/>
                    <a:pt x="1040235" y="79036"/>
                  </a:cubicBezTo>
                  <a:cubicBezTo>
                    <a:pt x="734896" y="196521"/>
                    <a:pt x="575786" y="503576"/>
                    <a:pt x="593153" y="806767"/>
                  </a:cubicBezTo>
                  <a:cubicBezTo>
                    <a:pt x="494707" y="747892"/>
                    <a:pt x="376629" y="743278"/>
                    <a:pt x="259757" y="808354"/>
                  </a:cubicBezTo>
                  <a:cubicBezTo>
                    <a:pt x="106362" y="893773"/>
                    <a:pt x="0" y="1104137"/>
                    <a:pt x="119993" y="1260273"/>
                  </a:cubicBezTo>
                  <a:cubicBezTo>
                    <a:pt x="255714" y="1436888"/>
                    <a:pt x="562874" y="1378256"/>
                    <a:pt x="753395" y="1380648"/>
                  </a:cubicBezTo>
                  <a:cubicBezTo>
                    <a:pt x="1069212" y="1384606"/>
                    <a:pt x="1385305" y="1374732"/>
                    <a:pt x="1700688" y="1358222"/>
                  </a:cubicBezTo>
                  <a:cubicBezTo>
                    <a:pt x="2004758" y="1342294"/>
                    <a:pt x="2308944" y="1320080"/>
                    <a:pt x="2611702" y="1287388"/>
                  </a:cubicBezTo>
                  <a:cubicBezTo>
                    <a:pt x="2805334" y="1266475"/>
                    <a:pt x="3029087" y="1229582"/>
                    <a:pt x="3127205" y="1038013"/>
                  </a:cubicBezTo>
                  <a:cubicBezTo>
                    <a:pt x="3216761" y="863166"/>
                    <a:pt x="3134211" y="646493"/>
                    <a:pt x="2965968"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 name="Google Shape;20;p2"/>
            <p:cNvSpPr/>
            <p:nvPr/>
          </p:nvSpPr>
          <p:spPr>
            <a:xfrm>
              <a:off x="4049587" y="6063185"/>
              <a:ext cx="3190197" cy="1427204"/>
            </a:xfrm>
            <a:custGeom>
              <a:avLst/>
              <a:gdLst/>
              <a:ahLst/>
              <a:cxnLst/>
              <a:rect l="l" t="t" r="r" b="b"/>
              <a:pathLst>
                <a:path w="3190197" h="1427204" extrusionOk="0">
                  <a:moveTo>
                    <a:pt x="452299" y="1427204"/>
                  </a:moveTo>
                  <a:cubicBezTo>
                    <a:pt x="304302" y="1427204"/>
                    <a:pt x="152262" y="1406143"/>
                    <a:pt x="65457" y="1293177"/>
                  </a:cubicBezTo>
                  <a:cubicBezTo>
                    <a:pt x="16890" y="1229984"/>
                    <a:pt x="0" y="1154070"/>
                    <a:pt x="16615" y="1073657"/>
                  </a:cubicBezTo>
                  <a:cubicBezTo>
                    <a:pt x="37962" y="970354"/>
                    <a:pt x="112098" y="872288"/>
                    <a:pt x="210089" y="817721"/>
                  </a:cubicBezTo>
                  <a:cubicBezTo>
                    <a:pt x="318452" y="757385"/>
                    <a:pt x="432498" y="752337"/>
                    <a:pt x="534236" y="802671"/>
                  </a:cubicBezTo>
                  <a:cubicBezTo>
                    <a:pt x="526870" y="481933"/>
                    <a:pt x="708395" y="196797"/>
                    <a:pt x="992600" y="87450"/>
                  </a:cubicBezTo>
                  <a:cubicBezTo>
                    <a:pt x="1219909" y="0"/>
                    <a:pt x="1461134" y="46820"/>
                    <a:pt x="1607132" y="206734"/>
                  </a:cubicBezTo>
                  <a:cubicBezTo>
                    <a:pt x="1635855" y="238188"/>
                    <a:pt x="1660270" y="273526"/>
                    <a:pt x="1681352" y="314240"/>
                  </a:cubicBezTo>
                  <a:cubicBezTo>
                    <a:pt x="1797483" y="181747"/>
                    <a:pt x="1948423" y="100446"/>
                    <a:pt x="2108866" y="84518"/>
                  </a:cubicBezTo>
                  <a:cubicBezTo>
                    <a:pt x="2414513" y="54123"/>
                    <a:pt x="2559642" y="305625"/>
                    <a:pt x="2593318" y="538321"/>
                  </a:cubicBezTo>
                  <a:cubicBezTo>
                    <a:pt x="2711100" y="499353"/>
                    <a:pt x="2833433" y="507862"/>
                    <a:pt x="2931731" y="562440"/>
                  </a:cubicBezTo>
                  <a:cubicBezTo>
                    <a:pt x="3114992" y="664188"/>
                    <a:pt x="3190197" y="891190"/>
                    <a:pt x="3099392" y="1068482"/>
                  </a:cubicBezTo>
                  <a:cubicBezTo>
                    <a:pt x="2998882" y="1264718"/>
                    <a:pt x="2774187" y="1304512"/>
                    <a:pt x="2571464" y="1326409"/>
                  </a:cubicBezTo>
                  <a:cubicBezTo>
                    <a:pt x="2291365" y="1356656"/>
                    <a:pt x="1993085" y="1379844"/>
                    <a:pt x="1659572" y="1397306"/>
                  </a:cubicBezTo>
                  <a:cubicBezTo>
                    <a:pt x="1298522" y="1416208"/>
                    <a:pt x="997172" y="1423341"/>
                    <a:pt x="711252" y="1419764"/>
                  </a:cubicBezTo>
                  <a:cubicBezTo>
                    <a:pt x="674200" y="1419256"/>
                    <a:pt x="632481" y="1421172"/>
                    <a:pt x="588295" y="1423161"/>
                  </a:cubicBezTo>
                  <a:cubicBezTo>
                    <a:pt x="544787" y="1425130"/>
                    <a:pt x="498739" y="1427204"/>
                    <a:pt x="452299" y="1427204"/>
                  </a:cubicBezTo>
                  <a:close/>
                  <a:moveTo>
                    <a:pt x="389508" y="800269"/>
                  </a:moveTo>
                  <a:cubicBezTo>
                    <a:pt x="335174" y="800269"/>
                    <a:pt x="279632" y="815339"/>
                    <a:pt x="225541" y="845460"/>
                  </a:cubicBezTo>
                  <a:cubicBezTo>
                    <a:pt x="136747" y="894905"/>
                    <a:pt x="66939" y="987001"/>
                    <a:pt x="47709" y="1080082"/>
                  </a:cubicBezTo>
                  <a:cubicBezTo>
                    <a:pt x="33019" y="1151180"/>
                    <a:pt x="47868" y="1218173"/>
                    <a:pt x="90635" y="1273831"/>
                  </a:cubicBezTo>
                  <a:cubicBezTo>
                    <a:pt x="194595" y="1409117"/>
                    <a:pt x="412104" y="1399317"/>
                    <a:pt x="586856" y="1391443"/>
                  </a:cubicBezTo>
                  <a:cubicBezTo>
                    <a:pt x="631507" y="1389432"/>
                    <a:pt x="673639" y="1387517"/>
                    <a:pt x="711655" y="1388014"/>
                  </a:cubicBezTo>
                  <a:cubicBezTo>
                    <a:pt x="996886" y="1391591"/>
                    <a:pt x="1297558" y="1384469"/>
                    <a:pt x="1657910" y="1365599"/>
                  </a:cubicBezTo>
                  <a:cubicBezTo>
                    <a:pt x="1990830" y="1348168"/>
                    <a:pt x="2288539" y="1325022"/>
                    <a:pt x="2568056" y="1294839"/>
                  </a:cubicBezTo>
                  <a:cubicBezTo>
                    <a:pt x="2762535" y="1273841"/>
                    <a:pt x="2977832" y="1236175"/>
                    <a:pt x="3071135" y="1054015"/>
                  </a:cubicBezTo>
                  <a:cubicBezTo>
                    <a:pt x="3154224" y="891783"/>
                    <a:pt x="3084777" y="683725"/>
                    <a:pt x="2916322" y="590200"/>
                  </a:cubicBezTo>
                  <a:cubicBezTo>
                    <a:pt x="2820945" y="537241"/>
                    <a:pt x="2700443" y="531579"/>
                    <a:pt x="2585719" y="574664"/>
                  </a:cubicBezTo>
                  <a:cubicBezTo>
                    <a:pt x="2581147" y="576378"/>
                    <a:pt x="2576057" y="575902"/>
                    <a:pt x="2571887" y="573362"/>
                  </a:cubicBezTo>
                  <a:cubicBezTo>
                    <a:pt x="2567717" y="570822"/>
                    <a:pt x="2564955" y="566515"/>
                    <a:pt x="2564373" y="561678"/>
                  </a:cubicBezTo>
                  <a:cubicBezTo>
                    <a:pt x="2537862" y="338042"/>
                    <a:pt x="2403527" y="87100"/>
                    <a:pt x="2111999" y="116109"/>
                  </a:cubicBezTo>
                  <a:cubicBezTo>
                    <a:pt x="1952582" y="131931"/>
                    <a:pt x="1802743" y="216079"/>
                    <a:pt x="1690052" y="353038"/>
                  </a:cubicBezTo>
                  <a:cubicBezTo>
                    <a:pt x="1686602" y="357240"/>
                    <a:pt x="1681268" y="359357"/>
                    <a:pt x="1675807" y="358700"/>
                  </a:cubicBezTo>
                  <a:cubicBezTo>
                    <a:pt x="1670399" y="358023"/>
                    <a:pt x="1665721" y="354615"/>
                    <a:pt x="1663414" y="349673"/>
                  </a:cubicBezTo>
                  <a:cubicBezTo>
                    <a:pt x="1641347" y="302482"/>
                    <a:pt x="1615260" y="262720"/>
                    <a:pt x="1583679" y="228134"/>
                  </a:cubicBezTo>
                  <a:cubicBezTo>
                    <a:pt x="1446561" y="77956"/>
                    <a:pt x="1219020" y="34353"/>
                    <a:pt x="1003998" y="117083"/>
                  </a:cubicBezTo>
                  <a:cubicBezTo>
                    <a:pt x="724418" y="224652"/>
                    <a:pt x="548819" y="510783"/>
                    <a:pt x="567065" y="829098"/>
                  </a:cubicBezTo>
                  <a:cubicBezTo>
                    <a:pt x="567404" y="834961"/>
                    <a:pt x="564462" y="840538"/>
                    <a:pt x="559434" y="843586"/>
                  </a:cubicBezTo>
                  <a:cubicBezTo>
                    <a:pt x="554407" y="846634"/>
                    <a:pt x="548110" y="846656"/>
                    <a:pt x="543062" y="843629"/>
                  </a:cubicBezTo>
                  <a:cubicBezTo>
                    <a:pt x="494728" y="814726"/>
                    <a:pt x="442700" y="800269"/>
                    <a:pt x="38950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1" name="Google Shape;21;p2"/>
          <p:cNvGrpSpPr/>
          <p:nvPr/>
        </p:nvGrpSpPr>
        <p:grpSpPr>
          <a:xfrm>
            <a:off x="3589050" y="-189001"/>
            <a:ext cx="1734479" cy="757403"/>
            <a:chOff x="3958470" y="-822023"/>
            <a:chExt cx="4407824" cy="1923319"/>
          </a:xfrm>
        </p:grpSpPr>
        <p:sp>
          <p:nvSpPr>
            <p:cNvPr id="22" name="Google Shape;22;p2"/>
            <p:cNvSpPr/>
            <p:nvPr/>
          </p:nvSpPr>
          <p:spPr>
            <a:xfrm>
              <a:off x="3972730" y="-822023"/>
              <a:ext cx="4393564" cy="1923319"/>
            </a:xfrm>
            <a:custGeom>
              <a:avLst/>
              <a:gdLst/>
              <a:ahLst/>
              <a:cxnLst/>
              <a:rect l="l" t="t" r="r" b="b"/>
              <a:pathLst>
                <a:path w="4393564" h="1923319" extrusionOk="0">
                  <a:moveTo>
                    <a:pt x="330782" y="1107884"/>
                  </a:moveTo>
                  <a:cubicBezTo>
                    <a:pt x="472545" y="1191535"/>
                    <a:pt x="645244" y="1195853"/>
                    <a:pt x="798956" y="1142693"/>
                  </a:cubicBezTo>
                  <a:cubicBezTo>
                    <a:pt x="830622" y="1486619"/>
                    <a:pt x="1026128" y="1814766"/>
                    <a:pt x="1422833" y="1785842"/>
                  </a:cubicBezTo>
                  <a:cubicBezTo>
                    <a:pt x="1663287" y="1768316"/>
                    <a:pt x="1869344" y="1645602"/>
                    <a:pt x="2021247" y="1470543"/>
                  </a:cubicBezTo>
                  <a:cubicBezTo>
                    <a:pt x="2048192" y="1532339"/>
                    <a:pt x="2082672" y="1591034"/>
                    <a:pt x="2129070" y="1644586"/>
                  </a:cubicBezTo>
                  <a:cubicBezTo>
                    <a:pt x="2331973" y="1878901"/>
                    <a:pt x="2656035" y="1923319"/>
                    <a:pt x="2938906" y="1822926"/>
                  </a:cubicBezTo>
                  <a:cubicBezTo>
                    <a:pt x="3359340" y="1673690"/>
                    <a:pt x="3587210" y="1260813"/>
                    <a:pt x="3574361" y="846888"/>
                  </a:cubicBezTo>
                  <a:cubicBezTo>
                    <a:pt x="3706463" y="930666"/>
                    <a:pt x="3867255" y="941186"/>
                    <a:pt x="4028905" y="856646"/>
                  </a:cubicBezTo>
                  <a:cubicBezTo>
                    <a:pt x="4241059" y="745691"/>
                    <a:pt x="4393564" y="462735"/>
                    <a:pt x="4235576" y="245607"/>
                  </a:cubicBezTo>
                  <a:cubicBezTo>
                    <a:pt x="4056877" y="0"/>
                    <a:pt x="3636083" y="68939"/>
                    <a:pt x="3376453" y="58875"/>
                  </a:cubicBezTo>
                  <a:cubicBezTo>
                    <a:pt x="2946082" y="42174"/>
                    <a:pt x="2514843" y="44354"/>
                    <a:pt x="2084334" y="55583"/>
                  </a:cubicBezTo>
                  <a:cubicBezTo>
                    <a:pt x="1669266" y="66420"/>
                    <a:pt x="1253828" y="85830"/>
                    <a:pt x="839946" y="119570"/>
                  </a:cubicBezTo>
                  <a:cubicBezTo>
                    <a:pt x="575257" y="141160"/>
                    <a:pt x="268922" y="183451"/>
                    <a:pt x="128322" y="441092"/>
                  </a:cubicBezTo>
                  <a:cubicBezTo>
                    <a:pt x="0" y="676222"/>
                    <a:pt x="104764" y="974534"/>
                    <a:pt x="330782" y="11078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 name="Google Shape;23;p2"/>
            <p:cNvSpPr/>
            <p:nvPr/>
          </p:nvSpPr>
          <p:spPr>
            <a:xfrm>
              <a:off x="3958470" y="-795161"/>
              <a:ext cx="4345580" cy="1886997"/>
            </a:xfrm>
            <a:custGeom>
              <a:avLst/>
              <a:gdLst/>
              <a:ahLst/>
              <a:cxnLst/>
              <a:rect l="l" t="t" r="r" b="b"/>
              <a:pathLst>
                <a:path w="4345580" h="1886997" extrusionOk="0">
                  <a:moveTo>
                    <a:pt x="2035503" y="1427808"/>
                  </a:moveTo>
                  <a:cubicBezTo>
                    <a:pt x="2036296" y="1427808"/>
                    <a:pt x="2037101" y="1427871"/>
                    <a:pt x="2037905" y="1427987"/>
                  </a:cubicBezTo>
                  <a:cubicBezTo>
                    <a:pt x="2043281" y="1428813"/>
                    <a:pt x="2047874" y="1432337"/>
                    <a:pt x="2050055" y="1437333"/>
                  </a:cubicBezTo>
                  <a:cubicBezTo>
                    <a:pt x="2078704" y="1503023"/>
                    <a:pt x="2113131" y="1558628"/>
                    <a:pt x="2155327" y="1607333"/>
                  </a:cubicBezTo>
                  <a:cubicBezTo>
                    <a:pt x="2338440" y="1818788"/>
                    <a:pt x="2649537" y="1886997"/>
                    <a:pt x="2947849" y="1781100"/>
                  </a:cubicBezTo>
                  <a:cubicBezTo>
                    <a:pt x="3335189" y="1643612"/>
                    <a:pt x="3586321" y="1257585"/>
                    <a:pt x="3572753" y="820515"/>
                  </a:cubicBezTo>
                  <a:cubicBezTo>
                    <a:pt x="3572573" y="814641"/>
                    <a:pt x="3575653" y="809148"/>
                    <a:pt x="3580764" y="806238"/>
                  </a:cubicBezTo>
                  <a:cubicBezTo>
                    <a:pt x="3585866" y="803327"/>
                    <a:pt x="3592173" y="803476"/>
                    <a:pt x="3597126" y="806619"/>
                  </a:cubicBezTo>
                  <a:cubicBezTo>
                    <a:pt x="3730053" y="890926"/>
                    <a:pt x="3885840" y="894143"/>
                    <a:pt x="4035805" y="815720"/>
                  </a:cubicBezTo>
                  <a:cubicBezTo>
                    <a:pt x="4160033" y="750739"/>
                    <a:pt x="4259632" y="626205"/>
                    <a:pt x="4289541" y="498443"/>
                  </a:cubicBezTo>
                  <a:cubicBezTo>
                    <a:pt x="4312496" y="400367"/>
                    <a:pt x="4294335" y="306874"/>
                    <a:pt x="4237005" y="228081"/>
                  </a:cubicBezTo>
                  <a:cubicBezTo>
                    <a:pt x="4098342" y="37517"/>
                    <a:pt x="3799839" y="43116"/>
                    <a:pt x="3559989" y="47646"/>
                  </a:cubicBezTo>
                  <a:cubicBezTo>
                    <a:pt x="3499125" y="48789"/>
                    <a:pt x="3441647" y="49868"/>
                    <a:pt x="3390095" y="47868"/>
                  </a:cubicBezTo>
                  <a:cubicBezTo>
                    <a:pt x="3001401" y="32797"/>
                    <a:pt x="2591149" y="31749"/>
                    <a:pt x="2099013" y="44587"/>
                  </a:cubicBezTo>
                  <a:cubicBezTo>
                    <a:pt x="1644417" y="56462"/>
                    <a:pt x="1237657" y="77374"/>
                    <a:pt x="855503" y="108532"/>
                  </a:cubicBezTo>
                  <a:cubicBezTo>
                    <a:pt x="588136" y="130333"/>
                    <a:pt x="291591" y="174328"/>
                    <a:pt x="156516" y="421830"/>
                  </a:cubicBezTo>
                  <a:cubicBezTo>
                    <a:pt x="35983" y="642694"/>
                    <a:pt x="124174" y="932275"/>
                    <a:pt x="353112" y="1067350"/>
                  </a:cubicBezTo>
                  <a:cubicBezTo>
                    <a:pt x="482674" y="1143804"/>
                    <a:pt x="648483" y="1155996"/>
                    <a:pt x="808037" y="1100825"/>
                  </a:cubicBezTo>
                  <a:cubicBezTo>
                    <a:pt x="812641" y="1099237"/>
                    <a:pt x="817721" y="1099841"/>
                    <a:pt x="821827" y="1102486"/>
                  </a:cubicBezTo>
                  <a:cubicBezTo>
                    <a:pt x="825923" y="1105132"/>
                    <a:pt x="828579" y="1109514"/>
                    <a:pt x="829024" y="1114372"/>
                  </a:cubicBezTo>
                  <a:cubicBezTo>
                    <a:pt x="857419" y="1422770"/>
                    <a:pt x="1033377" y="1772496"/>
                    <a:pt x="1435936" y="1743138"/>
                  </a:cubicBezTo>
                  <a:cubicBezTo>
                    <a:pt x="1655339" y="1727157"/>
                    <a:pt x="1864000" y="1617112"/>
                    <a:pt x="2023512" y="1433279"/>
                  </a:cubicBezTo>
                  <a:cubicBezTo>
                    <a:pt x="2026549" y="1429776"/>
                    <a:pt x="2030941" y="1427808"/>
                    <a:pt x="2035503" y="1427808"/>
                  </a:cubicBezTo>
                  <a:close/>
                  <a:moveTo>
                    <a:pt x="2666290" y="1862497"/>
                  </a:moveTo>
                  <a:cubicBezTo>
                    <a:pt x="2615131" y="1862497"/>
                    <a:pt x="2564542" y="1857681"/>
                    <a:pt x="2515203" y="1847987"/>
                  </a:cubicBezTo>
                  <a:cubicBezTo>
                    <a:pt x="2362686" y="1818026"/>
                    <a:pt x="2229940" y="1741995"/>
                    <a:pt x="2131324" y="1628118"/>
                  </a:cubicBezTo>
                  <a:cubicBezTo>
                    <a:pt x="2091922" y="1582631"/>
                    <a:pt x="2059008" y="1531535"/>
                    <a:pt x="2031142" y="1472490"/>
                  </a:cubicBezTo>
                  <a:cubicBezTo>
                    <a:pt x="1868286" y="1651634"/>
                    <a:pt x="1658619" y="1758748"/>
                    <a:pt x="1438243" y="1774814"/>
                  </a:cubicBezTo>
                  <a:cubicBezTo>
                    <a:pt x="1421256" y="1776052"/>
                    <a:pt x="1404588" y="1776655"/>
                    <a:pt x="1388363" y="1776655"/>
                  </a:cubicBezTo>
                  <a:cubicBezTo>
                    <a:pt x="1006422" y="1776698"/>
                    <a:pt x="833352" y="1441820"/>
                    <a:pt x="799433" y="1137083"/>
                  </a:cubicBezTo>
                  <a:cubicBezTo>
                    <a:pt x="636926" y="1187979"/>
                    <a:pt x="469402" y="1172834"/>
                    <a:pt x="336973" y="1094697"/>
                  </a:cubicBezTo>
                  <a:cubicBezTo>
                    <a:pt x="93450" y="951018"/>
                    <a:pt x="0" y="642344"/>
                    <a:pt x="128650" y="406622"/>
                  </a:cubicBezTo>
                  <a:cubicBezTo>
                    <a:pt x="271293" y="145235"/>
                    <a:pt x="577299" y="99366"/>
                    <a:pt x="852921" y="76887"/>
                  </a:cubicBezTo>
                  <a:cubicBezTo>
                    <a:pt x="1235667" y="45677"/>
                    <a:pt x="1642998" y="24743"/>
                    <a:pt x="2098188" y="12848"/>
                  </a:cubicBezTo>
                  <a:cubicBezTo>
                    <a:pt x="2591022" y="0"/>
                    <a:pt x="3001930" y="1047"/>
                    <a:pt x="3391323" y="16150"/>
                  </a:cubicBezTo>
                  <a:cubicBezTo>
                    <a:pt x="3441975" y="18108"/>
                    <a:pt x="3499008" y="17039"/>
                    <a:pt x="3559397" y="15906"/>
                  </a:cubicBezTo>
                  <a:cubicBezTo>
                    <a:pt x="3806581" y="11271"/>
                    <a:pt x="4114281" y="5460"/>
                    <a:pt x="4262670" y="209401"/>
                  </a:cubicBezTo>
                  <a:cubicBezTo>
                    <a:pt x="4325598" y="295888"/>
                    <a:pt x="4345580" y="398346"/>
                    <a:pt x="4320455" y="505682"/>
                  </a:cubicBezTo>
                  <a:cubicBezTo>
                    <a:pt x="4288535" y="642048"/>
                    <a:pt x="4182575" y="774784"/>
                    <a:pt x="4050527" y="843851"/>
                  </a:cubicBezTo>
                  <a:cubicBezTo>
                    <a:pt x="3899291" y="922940"/>
                    <a:pt x="3742224" y="924200"/>
                    <a:pt x="3605021" y="848211"/>
                  </a:cubicBezTo>
                  <a:cubicBezTo>
                    <a:pt x="3607392" y="1287282"/>
                    <a:pt x="3350365" y="1671923"/>
                    <a:pt x="2958475" y="1811019"/>
                  </a:cubicBezTo>
                  <a:cubicBezTo>
                    <a:pt x="2862146" y="1845204"/>
                    <a:pt x="2763202" y="1862497"/>
                    <a:pt x="2666290" y="186249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4" name="Google Shape;24;p2"/>
          <p:cNvGrpSpPr/>
          <p:nvPr/>
        </p:nvGrpSpPr>
        <p:grpSpPr>
          <a:xfrm>
            <a:off x="8010464" y="4375270"/>
            <a:ext cx="872758" cy="465223"/>
            <a:chOff x="10016652" y="5493898"/>
            <a:chExt cx="1715664" cy="913814"/>
          </a:xfrm>
        </p:grpSpPr>
        <p:sp>
          <p:nvSpPr>
            <p:cNvPr id="25" name="Google Shape;25;p2"/>
            <p:cNvSpPr/>
            <p:nvPr/>
          </p:nvSpPr>
          <p:spPr>
            <a:xfrm>
              <a:off x="10016652" y="5512214"/>
              <a:ext cx="1715664" cy="895498"/>
            </a:xfrm>
            <a:custGeom>
              <a:avLst/>
              <a:gdLst/>
              <a:ahLst/>
              <a:cxnLst/>
              <a:rect l="l" t="t" r="r" b="b"/>
              <a:pathLst>
                <a:path w="1715664" h="895498" extrusionOk="0">
                  <a:moveTo>
                    <a:pt x="1660228" y="459888"/>
                  </a:moveTo>
                  <a:cubicBezTo>
                    <a:pt x="1611206" y="325225"/>
                    <a:pt x="1454499" y="245194"/>
                    <a:pt x="1316937" y="247840"/>
                  </a:cubicBezTo>
                  <a:cubicBezTo>
                    <a:pt x="1291156" y="248337"/>
                    <a:pt x="1266655" y="251777"/>
                    <a:pt x="1243181" y="257280"/>
                  </a:cubicBezTo>
                  <a:cubicBezTo>
                    <a:pt x="1234069" y="238209"/>
                    <a:pt x="1223242" y="219688"/>
                    <a:pt x="1210436" y="202067"/>
                  </a:cubicBezTo>
                  <a:cubicBezTo>
                    <a:pt x="1109387" y="62991"/>
                    <a:pt x="909425" y="0"/>
                    <a:pt x="743690" y="29400"/>
                  </a:cubicBezTo>
                  <a:cubicBezTo>
                    <a:pt x="528658" y="67542"/>
                    <a:pt x="438964" y="257153"/>
                    <a:pt x="463920" y="423629"/>
                  </a:cubicBezTo>
                  <a:cubicBezTo>
                    <a:pt x="318261" y="390958"/>
                    <a:pt x="105399" y="458988"/>
                    <a:pt x="53996" y="597122"/>
                  </a:cubicBezTo>
                  <a:cubicBezTo>
                    <a:pt x="0" y="742177"/>
                    <a:pt x="159130" y="840665"/>
                    <a:pt x="279495" y="862202"/>
                  </a:cubicBezTo>
                  <a:cubicBezTo>
                    <a:pt x="465603" y="895498"/>
                    <a:pt x="674221" y="842740"/>
                    <a:pt x="859938" y="821922"/>
                  </a:cubicBezTo>
                  <a:cubicBezTo>
                    <a:pt x="1054618" y="800099"/>
                    <a:pt x="1261194" y="795877"/>
                    <a:pt x="1452446" y="753480"/>
                  </a:cubicBezTo>
                  <a:cubicBezTo>
                    <a:pt x="1588822" y="723254"/>
                    <a:pt x="1715664" y="612171"/>
                    <a:pt x="1660228" y="459888"/>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6" name="Google Shape;26;p2"/>
            <p:cNvSpPr/>
            <p:nvPr/>
          </p:nvSpPr>
          <p:spPr>
            <a:xfrm>
              <a:off x="10036854" y="5493898"/>
              <a:ext cx="1676939" cy="907171"/>
            </a:xfrm>
            <a:custGeom>
              <a:avLst/>
              <a:gdLst/>
              <a:ahLst/>
              <a:cxnLst/>
              <a:rect l="l" t="t" r="r" b="b"/>
              <a:pathLst>
                <a:path w="1676939" h="907171" extrusionOk="0">
                  <a:moveTo>
                    <a:pt x="390620" y="907171"/>
                  </a:moveTo>
                  <a:cubicBezTo>
                    <a:pt x="345207" y="907171"/>
                    <a:pt x="300344" y="903996"/>
                    <a:pt x="256497" y="896143"/>
                  </a:cubicBezTo>
                  <a:cubicBezTo>
                    <a:pt x="175355" y="881633"/>
                    <a:pt x="73681" y="832315"/>
                    <a:pt x="29474" y="754866"/>
                  </a:cubicBezTo>
                  <a:cubicBezTo>
                    <a:pt x="3555" y="709464"/>
                    <a:pt x="0" y="660696"/>
                    <a:pt x="18912" y="609896"/>
                  </a:cubicBezTo>
                  <a:cubicBezTo>
                    <a:pt x="70474" y="471360"/>
                    <a:pt x="273473" y="398917"/>
                    <a:pt x="425386" y="422349"/>
                  </a:cubicBezTo>
                  <a:cubicBezTo>
                    <a:pt x="417946" y="339957"/>
                    <a:pt x="437472" y="255735"/>
                    <a:pt x="480197" y="188224"/>
                  </a:cubicBezTo>
                  <a:cubicBezTo>
                    <a:pt x="533103" y="104605"/>
                    <a:pt x="616278" y="50609"/>
                    <a:pt x="720714" y="32088"/>
                  </a:cubicBezTo>
                  <a:cubicBezTo>
                    <a:pt x="901583" y="0"/>
                    <a:pt x="1104423" y="75258"/>
                    <a:pt x="1203081" y="211052"/>
                  </a:cubicBezTo>
                  <a:cubicBezTo>
                    <a:pt x="1213590" y="225520"/>
                    <a:pt x="1223189" y="241088"/>
                    <a:pt x="1231677" y="257460"/>
                  </a:cubicBezTo>
                  <a:cubicBezTo>
                    <a:pt x="1253511" y="253058"/>
                    <a:pt x="1274804" y="250708"/>
                    <a:pt x="1296426" y="250295"/>
                  </a:cubicBezTo>
                  <a:cubicBezTo>
                    <a:pt x="1430041" y="247681"/>
                    <a:pt x="1601078" y="324823"/>
                    <a:pt x="1654947" y="472778"/>
                  </a:cubicBezTo>
                  <a:cubicBezTo>
                    <a:pt x="1676939" y="533177"/>
                    <a:pt x="1673330" y="592867"/>
                    <a:pt x="1644533" y="645371"/>
                  </a:cubicBezTo>
                  <a:cubicBezTo>
                    <a:pt x="1607121" y="713549"/>
                    <a:pt x="1529048" y="766603"/>
                    <a:pt x="1435682" y="787294"/>
                  </a:cubicBezTo>
                  <a:cubicBezTo>
                    <a:pt x="1304639" y="816345"/>
                    <a:pt x="1165478" y="827690"/>
                    <a:pt x="1030901" y="838676"/>
                  </a:cubicBezTo>
                  <a:cubicBezTo>
                    <a:pt x="968332" y="843777"/>
                    <a:pt x="903636" y="849047"/>
                    <a:pt x="841501" y="856022"/>
                  </a:cubicBezTo>
                  <a:cubicBezTo>
                    <a:pt x="794215" y="861313"/>
                    <a:pt x="746315" y="868574"/>
                    <a:pt x="695600" y="876247"/>
                  </a:cubicBezTo>
                  <a:cubicBezTo>
                    <a:pt x="594613" y="891529"/>
                    <a:pt x="491257" y="907171"/>
                    <a:pt x="390620" y="907171"/>
                  </a:cubicBezTo>
                  <a:close/>
                  <a:moveTo>
                    <a:pt x="367506" y="449855"/>
                  </a:moveTo>
                  <a:cubicBezTo>
                    <a:pt x="238611" y="449855"/>
                    <a:pt x="88624" y="513609"/>
                    <a:pt x="48672" y="620966"/>
                  </a:cubicBezTo>
                  <a:cubicBezTo>
                    <a:pt x="33199" y="662537"/>
                    <a:pt x="36015" y="702288"/>
                    <a:pt x="57044" y="739129"/>
                  </a:cubicBezTo>
                  <a:cubicBezTo>
                    <a:pt x="96170" y="807667"/>
                    <a:pt x="188224" y="851683"/>
                    <a:pt x="262096" y="864891"/>
                  </a:cubicBezTo>
                  <a:cubicBezTo>
                    <a:pt x="397922" y="889179"/>
                    <a:pt x="546830" y="866647"/>
                    <a:pt x="690848" y="844856"/>
                  </a:cubicBezTo>
                  <a:cubicBezTo>
                    <a:pt x="741881" y="837131"/>
                    <a:pt x="790077" y="829839"/>
                    <a:pt x="837967" y="824462"/>
                  </a:cubicBezTo>
                  <a:cubicBezTo>
                    <a:pt x="900578" y="817446"/>
                    <a:pt x="965517" y="812143"/>
                    <a:pt x="1028318" y="807032"/>
                  </a:cubicBezTo>
                  <a:cubicBezTo>
                    <a:pt x="1161838" y="796131"/>
                    <a:pt x="1299887" y="784870"/>
                    <a:pt x="1428802" y="756306"/>
                  </a:cubicBezTo>
                  <a:cubicBezTo>
                    <a:pt x="1512125" y="737838"/>
                    <a:pt x="1584113" y="689482"/>
                    <a:pt x="1616688" y="630099"/>
                  </a:cubicBezTo>
                  <a:cubicBezTo>
                    <a:pt x="1641316" y="585215"/>
                    <a:pt x="1644152" y="535929"/>
                    <a:pt x="1625113" y="483637"/>
                  </a:cubicBezTo>
                  <a:cubicBezTo>
                    <a:pt x="1576281" y="349525"/>
                    <a:pt x="1419627" y="279717"/>
                    <a:pt x="1297040" y="282035"/>
                  </a:cubicBezTo>
                  <a:cubicBezTo>
                    <a:pt x="1273630" y="282490"/>
                    <a:pt x="1250590" y="285432"/>
                    <a:pt x="1226608" y="291062"/>
                  </a:cubicBezTo>
                  <a:cubicBezTo>
                    <a:pt x="1219369" y="292756"/>
                    <a:pt x="1211876" y="289178"/>
                    <a:pt x="1208658" y="282447"/>
                  </a:cubicBezTo>
                  <a:cubicBezTo>
                    <a:pt x="1199684" y="263662"/>
                    <a:pt x="1189164" y="245914"/>
                    <a:pt x="1177395" y="229711"/>
                  </a:cubicBezTo>
                  <a:cubicBezTo>
                    <a:pt x="1085500" y="103240"/>
                    <a:pt x="895752" y="33263"/>
                    <a:pt x="726260" y="63351"/>
                  </a:cubicBezTo>
                  <a:cubicBezTo>
                    <a:pt x="569796" y="91111"/>
                    <a:pt x="427894" y="229256"/>
                    <a:pt x="459422" y="439599"/>
                  </a:cubicBezTo>
                  <a:cubicBezTo>
                    <a:pt x="460195" y="444775"/>
                    <a:pt x="458364" y="450003"/>
                    <a:pt x="454532" y="453569"/>
                  </a:cubicBezTo>
                  <a:cubicBezTo>
                    <a:pt x="450691" y="457125"/>
                    <a:pt x="445346" y="458596"/>
                    <a:pt x="440245" y="457432"/>
                  </a:cubicBezTo>
                  <a:cubicBezTo>
                    <a:pt x="417491" y="452331"/>
                    <a:pt x="392906" y="449855"/>
                    <a:pt x="367506" y="44985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7" name="Google Shape;27;p2"/>
          <p:cNvGrpSpPr/>
          <p:nvPr/>
        </p:nvGrpSpPr>
        <p:grpSpPr>
          <a:xfrm>
            <a:off x="231457" y="4190262"/>
            <a:ext cx="586630" cy="358564"/>
            <a:chOff x="464700" y="5522538"/>
            <a:chExt cx="1162335" cy="709887"/>
          </a:xfrm>
        </p:grpSpPr>
        <p:sp>
          <p:nvSpPr>
            <p:cNvPr id="28" name="Google Shape;28;p2"/>
            <p:cNvSpPr/>
            <p:nvPr/>
          </p:nvSpPr>
          <p:spPr>
            <a:xfrm>
              <a:off x="464700" y="5522538"/>
              <a:ext cx="1155752" cy="709887"/>
            </a:xfrm>
            <a:custGeom>
              <a:avLst/>
              <a:gdLst/>
              <a:ahLst/>
              <a:cxnLst/>
              <a:rect l="l" t="t" r="r" b="b"/>
              <a:pathLst>
                <a:path w="1155752" h="709887" extrusionOk="0">
                  <a:moveTo>
                    <a:pt x="1027599" y="227531"/>
                  </a:moveTo>
                  <a:cubicBezTo>
                    <a:pt x="956500" y="189409"/>
                    <a:pt x="901361" y="201527"/>
                    <a:pt x="855440" y="235563"/>
                  </a:cubicBezTo>
                  <a:cubicBezTo>
                    <a:pt x="831363" y="190023"/>
                    <a:pt x="798216" y="148568"/>
                    <a:pt x="755184" y="113178"/>
                  </a:cubicBezTo>
                  <a:cubicBezTo>
                    <a:pt x="639032" y="17716"/>
                    <a:pt x="468344" y="0"/>
                    <a:pt x="369739" y="127666"/>
                  </a:cubicBezTo>
                  <a:cubicBezTo>
                    <a:pt x="341841" y="163798"/>
                    <a:pt x="320791" y="210989"/>
                    <a:pt x="308355" y="261746"/>
                  </a:cubicBezTo>
                  <a:cubicBezTo>
                    <a:pt x="295772" y="259503"/>
                    <a:pt x="281664" y="258794"/>
                    <a:pt x="265228" y="260212"/>
                  </a:cubicBezTo>
                  <a:cubicBezTo>
                    <a:pt x="138398" y="271166"/>
                    <a:pt x="0" y="437112"/>
                    <a:pt x="53488" y="565636"/>
                  </a:cubicBezTo>
                  <a:cubicBezTo>
                    <a:pt x="70442" y="606382"/>
                    <a:pt x="104404" y="630311"/>
                    <a:pt x="146367" y="643540"/>
                  </a:cubicBezTo>
                  <a:cubicBezTo>
                    <a:pt x="155119" y="654833"/>
                    <a:pt x="168984" y="663066"/>
                    <a:pt x="189304" y="665247"/>
                  </a:cubicBezTo>
                  <a:cubicBezTo>
                    <a:pt x="368458" y="684508"/>
                    <a:pt x="550925" y="683101"/>
                    <a:pt x="730906" y="680338"/>
                  </a:cubicBezTo>
                  <a:cubicBezTo>
                    <a:pt x="860033" y="678359"/>
                    <a:pt x="1022265" y="709887"/>
                    <a:pt x="1090675" y="573987"/>
                  </a:cubicBezTo>
                  <a:cubicBezTo>
                    <a:pt x="1147434" y="461274"/>
                    <a:pt x="1155752" y="296248"/>
                    <a:pt x="1027599" y="227531"/>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9" name="Google Shape;29;p2"/>
            <p:cNvSpPr/>
            <p:nvPr/>
          </p:nvSpPr>
          <p:spPr>
            <a:xfrm>
              <a:off x="479845" y="5535888"/>
              <a:ext cx="1147190" cy="686699"/>
            </a:xfrm>
            <a:custGeom>
              <a:avLst/>
              <a:gdLst/>
              <a:ahLst/>
              <a:cxnLst/>
              <a:rect l="l" t="t" r="r" b="b"/>
              <a:pathLst>
                <a:path w="1147190" h="686699" extrusionOk="0">
                  <a:moveTo>
                    <a:pt x="728471" y="651023"/>
                  </a:moveTo>
                  <a:cubicBezTo>
                    <a:pt x="746199" y="651023"/>
                    <a:pt x="764497" y="651499"/>
                    <a:pt x="782309" y="651975"/>
                  </a:cubicBezTo>
                  <a:cubicBezTo>
                    <a:pt x="893646" y="654938"/>
                    <a:pt x="1008771" y="657955"/>
                    <a:pt x="1061360" y="553508"/>
                  </a:cubicBezTo>
                  <a:cubicBezTo>
                    <a:pt x="1147190" y="383021"/>
                    <a:pt x="1074652" y="265546"/>
                    <a:pt x="1004950" y="228166"/>
                  </a:cubicBezTo>
                  <a:cubicBezTo>
                    <a:pt x="947144" y="197178"/>
                    <a:pt x="897815" y="199347"/>
                    <a:pt x="849746" y="234960"/>
                  </a:cubicBezTo>
                  <a:cubicBezTo>
                    <a:pt x="846031" y="237722"/>
                    <a:pt x="841290" y="238717"/>
                    <a:pt x="836781" y="237691"/>
                  </a:cubicBezTo>
                  <a:cubicBezTo>
                    <a:pt x="832262" y="236664"/>
                    <a:pt x="828420" y="233722"/>
                    <a:pt x="826261" y="229637"/>
                  </a:cubicBezTo>
                  <a:cubicBezTo>
                    <a:pt x="802449" y="184605"/>
                    <a:pt x="770043" y="145055"/>
                    <a:pt x="729953" y="112098"/>
                  </a:cubicBezTo>
                  <a:cubicBezTo>
                    <a:pt x="665733" y="59308"/>
                    <a:pt x="584570" y="32617"/>
                    <a:pt x="512857" y="40735"/>
                  </a:cubicBezTo>
                  <a:cubicBezTo>
                    <a:pt x="454532" y="47328"/>
                    <a:pt x="404145" y="76136"/>
                    <a:pt x="367156" y="124026"/>
                  </a:cubicBezTo>
                  <a:cubicBezTo>
                    <a:pt x="341164" y="157681"/>
                    <a:pt x="320928" y="201993"/>
                    <a:pt x="308631" y="252169"/>
                  </a:cubicBezTo>
                  <a:cubicBezTo>
                    <a:pt x="306641" y="260307"/>
                    <a:pt x="298672" y="265504"/>
                    <a:pt x="290427" y="264022"/>
                  </a:cubicBezTo>
                  <a:cubicBezTo>
                    <a:pt x="278447" y="261884"/>
                    <a:pt x="265694" y="261440"/>
                    <a:pt x="251449" y="262678"/>
                  </a:cubicBezTo>
                  <a:cubicBezTo>
                    <a:pt x="187367" y="268213"/>
                    <a:pt x="116406" y="317965"/>
                    <a:pt x="74855" y="386471"/>
                  </a:cubicBezTo>
                  <a:cubicBezTo>
                    <a:pt x="41073" y="442171"/>
                    <a:pt x="33305" y="498887"/>
                    <a:pt x="52990" y="546195"/>
                  </a:cubicBezTo>
                  <a:cubicBezTo>
                    <a:pt x="66759" y="579257"/>
                    <a:pt x="93916" y="601789"/>
                    <a:pt x="135995" y="615050"/>
                  </a:cubicBezTo>
                  <a:cubicBezTo>
                    <a:pt x="139086" y="616013"/>
                    <a:pt x="141795" y="617907"/>
                    <a:pt x="143774" y="620469"/>
                  </a:cubicBezTo>
                  <a:cubicBezTo>
                    <a:pt x="150621" y="629306"/>
                    <a:pt x="161406" y="634566"/>
                    <a:pt x="175852" y="636111"/>
                  </a:cubicBezTo>
                  <a:cubicBezTo>
                    <a:pt x="350964" y="654938"/>
                    <a:pt x="531050" y="653965"/>
                    <a:pt x="715517" y="651118"/>
                  </a:cubicBezTo>
                  <a:cubicBezTo>
                    <a:pt x="719793" y="651054"/>
                    <a:pt x="724111" y="651023"/>
                    <a:pt x="728471" y="651023"/>
                  </a:cubicBezTo>
                  <a:close/>
                  <a:moveTo>
                    <a:pt x="837310" y="684699"/>
                  </a:moveTo>
                  <a:cubicBezTo>
                    <a:pt x="818536" y="684699"/>
                    <a:pt x="799814" y="684201"/>
                    <a:pt x="781473" y="683715"/>
                  </a:cubicBezTo>
                  <a:cubicBezTo>
                    <a:pt x="758602" y="683111"/>
                    <a:pt x="737012" y="682529"/>
                    <a:pt x="716004" y="682868"/>
                  </a:cubicBezTo>
                  <a:cubicBezTo>
                    <a:pt x="530510" y="685715"/>
                    <a:pt x="349355" y="686699"/>
                    <a:pt x="172465" y="667681"/>
                  </a:cubicBezTo>
                  <a:cubicBezTo>
                    <a:pt x="151447" y="665427"/>
                    <a:pt x="134111" y="657235"/>
                    <a:pt x="122004" y="643879"/>
                  </a:cubicBezTo>
                  <a:cubicBezTo>
                    <a:pt x="73585" y="627570"/>
                    <a:pt x="40512" y="598826"/>
                    <a:pt x="23685" y="558397"/>
                  </a:cubicBezTo>
                  <a:cubicBezTo>
                    <a:pt x="0" y="501501"/>
                    <a:pt x="8540" y="434593"/>
                    <a:pt x="47709" y="370003"/>
                  </a:cubicBezTo>
                  <a:cubicBezTo>
                    <a:pt x="94255" y="293253"/>
                    <a:pt x="175037" y="237405"/>
                    <a:pt x="248718" y="231044"/>
                  </a:cubicBezTo>
                  <a:cubicBezTo>
                    <a:pt x="260233" y="230049"/>
                    <a:pt x="271039" y="229986"/>
                    <a:pt x="281389" y="230864"/>
                  </a:cubicBezTo>
                  <a:cubicBezTo>
                    <a:pt x="294968" y="182012"/>
                    <a:pt x="315785" y="138599"/>
                    <a:pt x="342032" y="104616"/>
                  </a:cubicBezTo>
                  <a:cubicBezTo>
                    <a:pt x="384397" y="49773"/>
                    <a:pt x="442235" y="16774"/>
                    <a:pt x="509291" y="9186"/>
                  </a:cubicBezTo>
                  <a:cubicBezTo>
                    <a:pt x="590602" y="0"/>
                    <a:pt x="678338" y="28574"/>
                    <a:pt x="750114" y="87566"/>
                  </a:cubicBezTo>
                  <a:cubicBezTo>
                    <a:pt x="788839" y="119401"/>
                    <a:pt x="820938" y="156940"/>
                    <a:pt x="845735" y="199347"/>
                  </a:cubicBezTo>
                  <a:cubicBezTo>
                    <a:pt x="899689" y="166020"/>
                    <a:pt x="956860" y="166359"/>
                    <a:pt x="1019958" y="200194"/>
                  </a:cubicBezTo>
                  <a:cubicBezTo>
                    <a:pt x="1083161" y="234082"/>
                    <a:pt x="1120912" y="292523"/>
                    <a:pt x="1129125" y="369220"/>
                  </a:cubicBezTo>
                  <a:cubicBezTo>
                    <a:pt x="1135877" y="432265"/>
                    <a:pt x="1121505" y="504634"/>
                    <a:pt x="1089712" y="567785"/>
                  </a:cubicBezTo>
                  <a:cubicBezTo>
                    <a:pt x="1037854" y="670792"/>
                    <a:pt x="936878" y="684688"/>
                    <a:pt x="837310" y="68469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30" name="Google Shape;30;p2"/>
          <p:cNvGrpSpPr/>
          <p:nvPr/>
        </p:nvGrpSpPr>
        <p:grpSpPr>
          <a:xfrm>
            <a:off x="6263447" y="334486"/>
            <a:ext cx="293153" cy="337976"/>
            <a:chOff x="4505050" y="4336350"/>
            <a:chExt cx="69000" cy="79550"/>
          </a:xfrm>
        </p:grpSpPr>
        <p:sp>
          <p:nvSpPr>
            <p:cNvPr id="31" name="Google Shape;31;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 name="Google Shape;45;p2"/>
          <p:cNvGrpSpPr/>
          <p:nvPr/>
        </p:nvGrpSpPr>
        <p:grpSpPr>
          <a:xfrm>
            <a:off x="8424010" y="3503654"/>
            <a:ext cx="249392" cy="264900"/>
            <a:chOff x="3861700" y="5390125"/>
            <a:chExt cx="35600" cy="37825"/>
          </a:xfrm>
        </p:grpSpPr>
        <p:sp>
          <p:nvSpPr>
            <p:cNvPr id="46" name="Google Shape;46;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 name="Google Shape;52;p2"/>
          <p:cNvGrpSpPr/>
          <p:nvPr/>
        </p:nvGrpSpPr>
        <p:grpSpPr>
          <a:xfrm rot="-4077480">
            <a:off x="1397550" y="4568263"/>
            <a:ext cx="165057" cy="349024"/>
            <a:chOff x="3422400" y="4860725"/>
            <a:chExt cx="24475" cy="51750"/>
          </a:xfrm>
        </p:grpSpPr>
        <p:sp>
          <p:nvSpPr>
            <p:cNvPr id="53" name="Google Shape;53;p2"/>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 name="Google Shape;56;p2"/>
          <p:cNvGrpSpPr/>
          <p:nvPr/>
        </p:nvGrpSpPr>
        <p:grpSpPr>
          <a:xfrm rot="10800000">
            <a:off x="1423410" y="407554"/>
            <a:ext cx="249392" cy="264900"/>
            <a:chOff x="3861700" y="5390125"/>
            <a:chExt cx="35600" cy="37825"/>
          </a:xfrm>
        </p:grpSpPr>
        <p:sp>
          <p:nvSpPr>
            <p:cNvPr id="57" name="Google Shape;57;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 name="Google Shape;63;p2"/>
          <p:cNvGrpSpPr/>
          <p:nvPr/>
        </p:nvGrpSpPr>
        <p:grpSpPr>
          <a:xfrm rot="-6349521">
            <a:off x="5891879" y="4574144"/>
            <a:ext cx="293149" cy="337971"/>
            <a:chOff x="4505050" y="4336350"/>
            <a:chExt cx="69000" cy="79550"/>
          </a:xfrm>
        </p:grpSpPr>
        <p:sp>
          <p:nvSpPr>
            <p:cNvPr id="64" name="Google Shape;64;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800500" y="1490625"/>
            <a:ext cx="3543000" cy="9288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 name="Google Shape;99;p4"/>
          <p:cNvSpPr txBox="1">
            <a:spLocks noGrp="1"/>
          </p:cNvSpPr>
          <p:nvPr>
            <p:ph type="body" idx="1"/>
          </p:nvPr>
        </p:nvSpPr>
        <p:spPr>
          <a:xfrm>
            <a:off x="2800500" y="2493666"/>
            <a:ext cx="3543000" cy="12093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b="1">
                <a:solidFill>
                  <a:schemeClr val="dk1"/>
                </a:solidFill>
                <a:latin typeface="Nunito"/>
                <a:ea typeface="Nunito"/>
                <a:cs typeface="Nunito"/>
                <a:sym typeface="Nunito"/>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p:txBody>
      </p:sp>
      <p:grpSp>
        <p:nvGrpSpPr>
          <p:cNvPr id="100" name="Google Shape;100;p4"/>
          <p:cNvGrpSpPr/>
          <p:nvPr/>
        </p:nvGrpSpPr>
        <p:grpSpPr>
          <a:xfrm>
            <a:off x="8074935" y="349818"/>
            <a:ext cx="254049" cy="244841"/>
            <a:chOff x="9151278" y="648615"/>
            <a:chExt cx="571796" cy="550576"/>
          </a:xfrm>
        </p:grpSpPr>
        <p:sp>
          <p:nvSpPr>
            <p:cNvPr id="101" name="Google Shape;101;p4"/>
            <p:cNvSpPr/>
            <p:nvPr/>
          </p:nvSpPr>
          <p:spPr>
            <a:xfrm>
              <a:off x="9162613" y="648615"/>
              <a:ext cx="549349" cy="550576"/>
            </a:xfrm>
            <a:custGeom>
              <a:avLst/>
              <a:gdLst/>
              <a:ahLst/>
              <a:cxnLst/>
              <a:rect l="l" t="t" r="r" b="b"/>
              <a:pathLst>
                <a:path w="549349" h="550576" extrusionOk="0">
                  <a:moveTo>
                    <a:pt x="346942" y="526668"/>
                  </a:moveTo>
                  <a:cubicBezTo>
                    <a:pt x="307731" y="504158"/>
                    <a:pt x="274468" y="476620"/>
                    <a:pt x="242739" y="447886"/>
                  </a:cubicBezTo>
                  <a:cubicBezTo>
                    <a:pt x="212365" y="463338"/>
                    <a:pt x="181789" y="478525"/>
                    <a:pt x="150886" y="493204"/>
                  </a:cubicBezTo>
                  <a:cubicBezTo>
                    <a:pt x="101822" y="516530"/>
                    <a:pt x="55700" y="487129"/>
                    <a:pt x="67468" y="446193"/>
                  </a:cubicBezTo>
                  <a:cubicBezTo>
                    <a:pt x="79374" y="404748"/>
                    <a:pt x="92487" y="363473"/>
                    <a:pt x="106563" y="322325"/>
                  </a:cubicBezTo>
                  <a:cubicBezTo>
                    <a:pt x="75787" y="294057"/>
                    <a:pt x="45032" y="265779"/>
                    <a:pt x="14255" y="237500"/>
                  </a:cubicBezTo>
                  <a:cubicBezTo>
                    <a:pt x="2423" y="226620"/>
                    <a:pt x="0" y="211984"/>
                    <a:pt x="3894" y="197876"/>
                  </a:cubicBezTo>
                  <a:cubicBezTo>
                    <a:pt x="3100" y="181218"/>
                    <a:pt x="15282" y="162866"/>
                    <a:pt x="37697" y="158093"/>
                  </a:cubicBezTo>
                  <a:cubicBezTo>
                    <a:pt x="52355" y="150706"/>
                    <a:pt x="69871" y="148992"/>
                    <a:pt x="87238" y="157257"/>
                  </a:cubicBezTo>
                  <a:cubicBezTo>
                    <a:pt x="114278" y="157691"/>
                    <a:pt x="141234" y="158453"/>
                    <a:pt x="168042" y="159744"/>
                  </a:cubicBezTo>
                  <a:cubicBezTo>
                    <a:pt x="182869" y="124057"/>
                    <a:pt x="198437" y="88466"/>
                    <a:pt x="214926" y="53001"/>
                  </a:cubicBezTo>
                  <a:cubicBezTo>
                    <a:pt x="235606" y="8508"/>
                    <a:pt x="316282" y="0"/>
                    <a:pt x="328951" y="45465"/>
                  </a:cubicBezTo>
                  <a:cubicBezTo>
                    <a:pt x="341079" y="88942"/>
                    <a:pt x="353197" y="132418"/>
                    <a:pt x="365326" y="175894"/>
                  </a:cubicBezTo>
                  <a:cubicBezTo>
                    <a:pt x="412898" y="181123"/>
                    <a:pt x="460269" y="187049"/>
                    <a:pt x="507417" y="193473"/>
                  </a:cubicBezTo>
                  <a:cubicBezTo>
                    <a:pt x="531579" y="196765"/>
                    <a:pt x="549349" y="215381"/>
                    <a:pt x="547295" y="235532"/>
                  </a:cubicBezTo>
                  <a:cubicBezTo>
                    <a:pt x="541887" y="288776"/>
                    <a:pt x="468873" y="323585"/>
                    <a:pt x="414940" y="353843"/>
                  </a:cubicBezTo>
                  <a:cubicBezTo>
                    <a:pt x="426137" y="394017"/>
                    <a:pt x="437345" y="434191"/>
                    <a:pt x="448542" y="474366"/>
                  </a:cubicBezTo>
                  <a:cubicBezTo>
                    <a:pt x="461877" y="522181"/>
                    <a:pt x="388577" y="550576"/>
                    <a:pt x="346942" y="526668"/>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2" name="Google Shape;102;p4"/>
            <p:cNvSpPr/>
            <p:nvPr/>
          </p:nvSpPr>
          <p:spPr>
            <a:xfrm>
              <a:off x="9151278" y="651093"/>
              <a:ext cx="571796" cy="543295"/>
            </a:xfrm>
            <a:custGeom>
              <a:avLst/>
              <a:gdLst/>
              <a:ahLst/>
              <a:cxnLst/>
              <a:rect l="l" t="t" r="r" b="b"/>
              <a:pathLst>
                <a:path w="571796" h="543295" extrusionOk="0">
                  <a:moveTo>
                    <a:pt x="393414" y="543295"/>
                  </a:moveTo>
                  <a:cubicBezTo>
                    <a:pt x="378862" y="543295"/>
                    <a:pt x="364648" y="540046"/>
                    <a:pt x="353007" y="533368"/>
                  </a:cubicBezTo>
                  <a:cubicBezTo>
                    <a:pt x="313287" y="510561"/>
                    <a:pt x="280024" y="482906"/>
                    <a:pt x="252391" y="458131"/>
                  </a:cubicBezTo>
                  <a:cubicBezTo>
                    <a:pt x="221212" y="473932"/>
                    <a:pt x="193145" y="487764"/>
                    <a:pt x="166761" y="500295"/>
                  </a:cubicBezTo>
                  <a:cubicBezTo>
                    <a:pt x="137212" y="514328"/>
                    <a:pt x="104870" y="512169"/>
                    <a:pt x="84359" y="494781"/>
                  </a:cubicBezTo>
                  <a:cubicBezTo>
                    <a:pt x="68632" y="481435"/>
                    <a:pt x="62748" y="461253"/>
                    <a:pt x="68632" y="440795"/>
                  </a:cubicBezTo>
                  <a:cubicBezTo>
                    <a:pt x="79480" y="403013"/>
                    <a:pt x="91937" y="363410"/>
                    <a:pt x="105653" y="322971"/>
                  </a:cubicBezTo>
                  <a:lnTo>
                    <a:pt x="18436" y="242813"/>
                  </a:lnTo>
                  <a:cubicBezTo>
                    <a:pt x="4984" y="230452"/>
                    <a:pt x="0" y="212799"/>
                    <a:pt x="4614" y="194172"/>
                  </a:cubicBezTo>
                  <a:cubicBezTo>
                    <a:pt x="4487" y="174402"/>
                    <a:pt x="18213" y="151987"/>
                    <a:pt x="45487" y="145573"/>
                  </a:cubicBezTo>
                  <a:cubicBezTo>
                    <a:pt x="63478" y="136905"/>
                    <a:pt x="83026" y="136450"/>
                    <a:pt x="100954" y="144229"/>
                  </a:cubicBezTo>
                  <a:cubicBezTo>
                    <a:pt x="126798" y="144663"/>
                    <a:pt x="150293" y="145362"/>
                    <a:pt x="172455" y="146356"/>
                  </a:cubicBezTo>
                  <a:cubicBezTo>
                    <a:pt x="186901" y="111823"/>
                    <a:pt x="201760" y="78115"/>
                    <a:pt x="216661" y="46069"/>
                  </a:cubicBezTo>
                  <a:cubicBezTo>
                    <a:pt x="231478" y="14192"/>
                    <a:pt x="269493" y="0"/>
                    <a:pt x="299508" y="2444"/>
                  </a:cubicBezTo>
                  <a:cubicBezTo>
                    <a:pt x="325437" y="4561"/>
                    <a:pt x="344498" y="18658"/>
                    <a:pt x="350488" y="40153"/>
                  </a:cubicBezTo>
                  <a:lnTo>
                    <a:pt x="384936" y="163681"/>
                  </a:lnTo>
                  <a:cubicBezTo>
                    <a:pt x="428307" y="168518"/>
                    <a:pt x="472641" y="174032"/>
                    <a:pt x="520181" y="180509"/>
                  </a:cubicBezTo>
                  <a:cubicBezTo>
                    <a:pt x="550280" y="184605"/>
                    <a:pt x="571796" y="208163"/>
                    <a:pt x="569161" y="234124"/>
                  </a:cubicBezTo>
                  <a:cubicBezTo>
                    <a:pt x="563721" y="287750"/>
                    <a:pt x="501967" y="321733"/>
                    <a:pt x="447484" y="351715"/>
                  </a:cubicBezTo>
                  <a:cubicBezTo>
                    <a:pt x="444531" y="353345"/>
                    <a:pt x="441600" y="354954"/>
                    <a:pt x="438710" y="356552"/>
                  </a:cubicBezTo>
                  <a:lnTo>
                    <a:pt x="470079" y="469042"/>
                  </a:lnTo>
                  <a:cubicBezTo>
                    <a:pt x="475943" y="490092"/>
                    <a:pt x="468587" y="510508"/>
                    <a:pt x="449897" y="525049"/>
                  </a:cubicBezTo>
                  <a:cubicBezTo>
                    <a:pt x="434466" y="537030"/>
                    <a:pt x="413617" y="543295"/>
                    <a:pt x="393414" y="543295"/>
                  </a:cubicBezTo>
                  <a:close/>
                  <a:moveTo>
                    <a:pt x="255777" y="432667"/>
                  </a:moveTo>
                  <a:lnTo>
                    <a:pt x="261186" y="437557"/>
                  </a:lnTo>
                  <a:cubicBezTo>
                    <a:pt x="289009" y="462777"/>
                    <a:pt x="322939" y="491691"/>
                    <a:pt x="363548" y="515016"/>
                  </a:cubicBezTo>
                  <a:cubicBezTo>
                    <a:pt x="384090" y="526817"/>
                    <a:pt x="416993" y="523800"/>
                    <a:pt x="436901" y="508328"/>
                  </a:cubicBezTo>
                  <a:cubicBezTo>
                    <a:pt x="445209" y="501872"/>
                    <a:pt x="454173" y="490802"/>
                    <a:pt x="449685" y="474725"/>
                  </a:cubicBezTo>
                  <a:lnTo>
                    <a:pt x="413850" y="346201"/>
                  </a:lnTo>
                  <a:lnTo>
                    <a:pt x="421100" y="342137"/>
                  </a:lnTo>
                  <a:cubicBezTo>
                    <a:pt x="426338" y="339195"/>
                    <a:pt x="431757" y="336211"/>
                    <a:pt x="437282" y="333173"/>
                  </a:cubicBezTo>
                  <a:cubicBezTo>
                    <a:pt x="487203" y="305699"/>
                    <a:pt x="543782" y="274563"/>
                    <a:pt x="548100" y="231986"/>
                  </a:cubicBezTo>
                  <a:cubicBezTo>
                    <a:pt x="549560" y="217677"/>
                    <a:pt x="535749" y="203993"/>
                    <a:pt x="517323" y="201474"/>
                  </a:cubicBezTo>
                  <a:cubicBezTo>
                    <a:pt x="467359" y="194669"/>
                    <a:pt x="420973" y="188933"/>
                    <a:pt x="375507" y="183938"/>
                  </a:cubicBezTo>
                  <a:lnTo>
                    <a:pt x="368384" y="183155"/>
                  </a:lnTo>
                  <a:lnTo>
                    <a:pt x="330094" y="45836"/>
                  </a:lnTo>
                  <a:cubicBezTo>
                    <a:pt x="325215" y="28342"/>
                    <a:pt x="307763" y="24352"/>
                    <a:pt x="297783" y="23537"/>
                  </a:cubicBezTo>
                  <a:cubicBezTo>
                    <a:pt x="275727" y="21748"/>
                    <a:pt x="246475" y="32141"/>
                    <a:pt x="235860" y="54980"/>
                  </a:cubicBezTo>
                  <a:cubicBezTo>
                    <a:pt x="220090" y="88899"/>
                    <a:pt x="204374" y="124671"/>
                    <a:pt x="189145" y="161332"/>
                  </a:cubicBezTo>
                  <a:lnTo>
                    <a:pt x="186298" y="168200"/>
                  </a:lnTo>
                  <a:lnTo>
                    <a:pt x="178858" y="167841"/>
                  </a:lnTo>
                  <a:cubicBezTo>
                    <a:pt x="154135" y="166645"/>
                    <a:pt x="127814" y="165830"/>
                    <a:pt x="98403" y="165364"/>
                  </a:cubicBezTo>
                  <a:lnTo>
                    <a:pt x="96107" y="165322"/>
                  </a:lnTo>
                  <a:lnTo>
                    <a:pt x="94032" y="164337"/>
                  </a:lnTo>
                  <a:cubicBezTo>
                    <a:pt x="77533" y="156485"/>
                    <a:pt x="63055" y="160400"/>
                    <a:pt x="53805" y="165068"/>
                  </a:cubicBezTo>
                  <a:lnTo>
                    <a:pt x="51233" y="165967"/>
                  </a:lnTo>
                  <a:cubicBezTo>
                    <a:pt x="33803" y="169682"/>
                    <a:pt x="25251" y="183324"/>
                    <a:pt x="25812" y="194892"/>
                  </a:cubicBezTo>
                  <a:lnTo>
                    <a:pt x="25886" y="196585"/>
                  </a:lnTo>
                  <a:lnTo>
                    <a:pt x="25431" y="198215"/>
                  </a:lnTo>
                  <a:cubicBezTo>
                    <a:pt x="23188" y="206322"/>
                    <a:pt x="22648" y="217931"/>
                    <a:pt x="32755" y="227224"/>
                  </a:cubicBezTo>
                  <a:lnTo>
                    <a:pt x="130143" y="316727"/>
                  </a:lnTo>
                  <a:lnTo>
                    <a:pt x="127910" y="323278"/>
                  </a:lnTo>
                  <a:cubicBezTo>
                    <a:pt x="113421" y="365643"/>
                    <a:pt x="100319" y="407151"/>
                    <a:pt x="88974" y="446637"/>
                  </a:cubicBezTo>
                  <a:cubicBezTo>
                    <a:pt x="85354" y="459242"/>
                    <a:pt x="88571" y="470598"/>
                    <a:pt x="98054" y="478641"/>
                  </a:cubicBezTo>
                  <a:cubicBezTo>
                    <a:pt x="112215" y="490653"/>
                    <a:pt x="135625" y="491648"/>
                    <a:pt x="157681" y="481171"/>
                  </a:cubicBezTo>
                  <a:cubicBezTo>
                    <a:pt x="185695" y="467857"/>
                    <a:pt x="215656" y="453072"/>
                    <a:pt x="249279" y="4359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3" name="Google Shape;103;p4"/>
          <p:cNvGrpSpPr/>
          <p:nvPr/>
        </p:nvGrpSpPr>
        <p:grpSpPr>
          <a:xfrm>
            <a:off x="457249" y="490443"/>
            <a:ext cx="254056" cy="241758"/>
            <a:chOff x="2768914" y="655181"/>
            <a:chExt cx="338380" cy="321743"/>
          </a:xfrm>
        </p:grpSpPr>
        <p:sp>
          <p:nvSpPr>
            <p:cNvPr id="104" name="Google Shape;104;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5" name="Google Shape;105;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6" name="Google Shape;106;p4"/>
          <p:cNvGrpSpPr/>
          <p:nvPr/>
        </p:nvGrpSpPr>
        <p:grpSpPr>
          <a:xfrm>
            <a:off x="8475207" y="4446317"/>
            <a:ext cx="271770" cy="244853"/>
            <a:chOff x="7756333" y="5881824"/>
            <a:chExt cx="563371" cy="507153"/>
          </a:xfrm>
        </p:grpSpPr>
        <p:sp>
          <p:nvSpPr>
            <p:cNvPr id="107" name="Google Shape;107;p4"/>
            <p:cNvSpPr/>
            <p:nvPr/>
          </p:nvSpPr>
          <p:spPr>
            <a:xfrm>
              <a:off x="7756333" y="5881824"/>
              <a:ext cx="563371" cy="507153"/>
            </a:xfrm>
            <a:custGeom>
              <a:avLst/>
              <a:gdLst/>
              <a:ahLst/>
              <a:cxnLst/>
              <a:rect l="l" t="t" r="r" b="b"/>
              <a:pathLst>
                <a:path w="563371" h="507153" extrusionOk="0">
                  <a:moveTo>
                    <a:pt x="512720" y="226642"/>
                  </a:moveTo>
                  <a:cubicBezTo>
                    <a:pt x="486155" y="214936"/>
                    <a:pt x="459962" y="202575"/>
                    <a:pt x="434075" y="189663"/>
                  </a:cubicBezTo>
                  <a:cubicBezTo>
                    <a:pt x="445537" y="160633"/>
                    <a:pt x="457538" y="131794"/>
                    <a:pt x="470153" y="103166"/>
                  </a:cubicBezTo>
                  <a:cubicBezTo>
                    <a:pt x="495247" y="46217"/>
                    <a:pt x="434763" y="0"/>
                    <a:pt x="385942" y="38195"/>
                  </a:cubicBezTo>
                  <a:cubicBezTo>
                    <a:pt x="354774" y="62568"/>
                    <a:pt x="323617" y="86931"/>
                    <a:pt x="292459" y="111294"/>
                  </a:cubicBezTo>
                  <a:cubicBezTo>
                    <a:pt x="260159" y="91651"/>
                    <a:pt x="228303" y="71194"/>
                    <a:pt x="196976" y="49731"/>
                  </a:cubicBezTo>
                  <a:cubicBezTo>
                    <a:pt x="155860" y="21579"/>
                    <a:pt x="110384" y="67902"/>
                    <a:pt x="118988" y="109685"/>
                  </a:cubicBezTo>
                  <a:cubicBezTo>
                    <a:pt x="127095" y="149076"/>
                    <a:pt x="139710" y="187060"/>
                    <a:pt x="154019" y="224483"/>
                  </a:cubicBezTo>
                  <a:cubicBezTo>
                    <a:pt x="124576" y="249798"/>
                    <a:pt x="93810" y="273896"/>
                    <a:pt x="61658" y="287305"/>
                  </a:cubicBezTo>
                  <a:cubicBezTo>
                    <a:pt x="0" y="313023"/>
                    <a:pt x="22976" y="413152"/>
                    <a:pt x="90169" y="390715"/>
                  </a:cubicBezTo>
                  <a:cubicBezTo>
                    <a:pt x="129222" y="377676"/>
                    <a:pt x="168571" y="366850"/>
                    <a:pt x="208184" y="357769"/>
                  </a:cubicBezTo>
                  <a:cubicBezTo>
                    <a:pt x="218027" y="381497"/>
                    <a:pt x="228959" y="404897"/>
                    <a:pt x="243649" y="425174"/>
                  </a:cubicBezTo>
                  <a:cubicBezTo>
                    <a:pt x="237066" y="484642"/>
                    <a:pt x="331205" y="507153"/>
                    <a:pt x="348879" y="444013"/>
                  </a:cubicBezTo>
                  <a:cubicBezTo>
                    <a:pt x="359547" y="405891"/>
                    <a:pt x="371093" y="368088"/>
                    <a:pt x="383391" y="330528"/>
                  </a:cubicBezTo>
                  <a:cubicBezTo>
                    <a:pt x="417226" y="327818"/>
                    <a:pt x="451305" y="326474"/>
                    <a:pt x="485658" y="326559"/>
                  </a:cubicBezTo>
                  <a:cubicBezTo>
                    <a:pt x="535304" y="326686"/>
                    <a:pt x="563371" y="248972"/>
                    <a:pt x="512720" y="226642"/>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8" name="Google Shape;108;p4"/>
            <p:cNvSpPr/>
            <p:nvPr/>
          </p:nvSpPr>
          <p:spPr>
            <a:xfrm>
              <a:off x="7768047" y="5893624"/>
              <a:ext cx="539210" cy="477181"/>
            </a:xfrm>
            <a:custGeom>
              <a:avLst/>
              <a:gdLst/>
              <a:ahLst/>
              <a:cxnLst/>
              <a:rect l="l" t="t" r="r" b="b"/>
              <a:pathLst>
                <a:path w="539210" h="477181" extrusionOk="0">
                  <a:moveTo>
                    <a:pt x="287824" y="477181"/>
                  </a:moveTo>
                  <a:cubicBezTo>
                    <a:pt x="283463" y="477181"/>
                    <a:pt x="279114" y="476747"/>
                    <a:pt x="274880" y="475921"/>
                  </a:cubicBezTo>
                  <a:cubicBezTo>
                    <a:pt x="247893" y="470693"/>
                    <a:pt x="222451" y="448320"/>
                    <a:pt x="224599" y="415374"/>
                  </a:cubicBezTo>
                  <a:cubicBezTo>
                    <a:pt x="210819" y="395795"/>
                    <a:pt x="200532" y="373898"/>
                    <a:pt x="192225" y="354255"/>
                  </a:cubicBezTo>
                  <a:cubicBezTo>
                    <a:pt x="153542" y="363304"/>
                    <a:pt x="116067" y="373866"/>
                    <a:pt x="80708" y="385677"/>
                  </a:cubicBezTo>
                  <a:cubicBezTo>
                    <a:pt x="45307" y="397478"/>
                    <a:pt x="20256" y="378290"/>
                    <a:pt x="11154" y="354012"/>
                  </a:cubicBezTo>
                  <a:cubicBezTo>
                    <a:pt x="0" y="324230"/>
                    <a:pt x="10424" y="284268"/>
                    <a:pt x="47201" y="268933"/>
                  </a:cubicBezTo>
                  <a:cubicBezTo>
                    <a:pt x="77755" y="256190"/>
                    <a:pt x="106849" y="233574"/>
                    <a:pt x="133868" y="210523"/>
                  </a:cubicBezTo>
                  <a:cubicBezTo>
                    <a:pt x="117855" y="168147"/>
                    <a:pt x="107166" y="132693"/>
                    <a:pt x="100298" y="99324"/>
                  </a:cubicBezTo>
                  <a:cubicBezTo>
                    <a:pt x="95122" y="74178"/>
                    <a:pt x="107029" y="46291"/>
                    <a:pt x="129243" y="31527"/>
                  </a:cubicBezTo>
                  <a:cubicBezTo>
                    <a:pt x="148357" y="18827"/>
                    <a:pt x="170243" y="19007"/>
                    <a:pt x="189282" y="32056"/>
                  </a:cubicBezTo>
                  <a:cubicBezTo>
                    <a:pt x="218154" y="51826"/>
                    <a:pt x="248740" y="71596"/>
                    <a:pt x="280246" y="90847"/>
                  </a:cubicBezTo>
                  <a:lnTo>
                    <a:pt x="369834" y="20785"/>
                  </a:lnTo>
                  <a:cubicBezTo>
                    <a:pt x="394895" y="1185"/>
                    <a:pt x="425830" y="0"/>
                    <a:pt x="448669" y="17769"/>
                  </a:cubicBezTo>
                  <a:cubicBezTo>
                    <a:pt x="471275" y="35358"/>
                    <a:pt x="477678" y="65373"/>
                    <a:pt x="464946" y="94244"/>
                  </a:cubicBezTo>
                  <a:cubicBezTo>
                    <a:pt x="453559" y="120089"/>
                    <a:pt x="442288" y="147034"/>
                    <a:pt x="431397" y="174402"/>
                  </a:cubicBezTo>
                  <a:cubicBezTo>
                    <a:pt x="455813" y="186467"/>
                    <a:pt x="480165" y="197876"/>
                    <a:pt x="503883" y="208322"/>
                  </a:cubicBezTo>
                  <a:cubicBezTo>
                    <a:pt x="527864" y="218905"/>
                    <a:pt x="539210" y="242220"/>
                    <a:pt x="533495" y="269176"/>
                  </a:cubicBezTo>
                  <a:cubicBezTo>
                    <a:pt x="527949" y="295391"/>
                    <a:pt x="505745" y="321881"/>
                    <a:pt x="474069" y="321881"/>
                  </a:cubicBezTo>
                  <a:cubicBezTo>
                    <a:pt x="473011" y="321913"/>
                    <a:pt x="471942" y="321881"/>
                    <a:pt x="470863" y="321881"/>
                  </a:cubicBezTo>
                  <a:cubicBezTo>
                    <a:pt x="439705" y="321881"/>
                    <a:pt x="408156" y="323087"/>
                    <a:pt x="376967" y="325469"/>
                  </a:cubicBezTo>
                  <a:cubicBezTo>
                    <a:pt x="365019" y="362161"/>
                    <a:pt x="353948" y="398695"/>
                    <a:pt x="344021" y="434128"/>
                  </a:cubicBezTo>
                  <a:cubicBezTo>
                    <a:pt x="335481" y="464661"/>
                    <a:pt x="311425" y="477181"/>
                    <a:pt x="287824" y="477181"/>
                  </a:cubicBezTo>
                  <a:close/>
                  <a:moveTo>
                    <a:pt x="200744" y="337671"/>
                  </a:moveTo>
                  <a:lnTo>
                    <a:pt x="203051" y="343228"/>
                  </a:lnTo>
                  <a:cubicBezTo>
                    <a:pt x="211740" y="364183"/>
                    <a:pt x="222652" y="388408"/>
                    <a:pt x="237701" y="409204"/>
                  </a:cubicBezTo>
                  <a:lnTo>
                    <a:pt x="239320" y="411427"/>
                  </a:lnTo>
                  <a:lnTo>
                    <a:pt x="239013" y="414168"/>
                  </a:lnTo>
                  <a:cubicBezTo>
                    <a:pt x="236018" y="441261"/>
                    <a:pt x="256910" y="457930"/>
                    <a:pt x="277600" y="461941"/>
                  </a:cubicBezTo>
                  <a:cubicBezTo>
                    <a:pt x="296788" y="465656"/>
                    <a:pt x="322103" y="459602"/>
                    <a:pt x="330305" y="430286"/>
                  </a:cubicBezTo>
                  <a:cubicBezTo>
                    <a:pt x="340677" y="393213"/>
                    <a:pt x="352329" y="354922"/>
                    <a:pt x="364902" y="316515"/>
                  </a:cubicBezTo>
                  <a:lnTo>
                    <a:pt x="366384" y="312017"/>
                  </a:lnTo>
                  <a:lnTo>
                    <a:pt x="371104" y="311636"/>
                  </a:lnTo>
                  <a:cubicBezTo>
                    <a:pt x="405225" y="308895"/>
                    <a:pt x="439779" y="307456"/>
                    <a:pt x="473963" y="307636"/>
                  </a:cubicBezTo>
                  <a:lnTo>
                    <a:pt x="474069" y="307636"/>
                  </a:lnTo>
                  <a:cubicBezTo>
                    <a:pt x="497914" y="307636"/>
                    <a:pt x="515302" y="286310"/>
                    <a:pt x="519556" y="266223"/>
                  </a:cubicBezTo>
                  <a:cubicBezTo>
                    <a:pt x="523853" y="245946"/>
                    <a:pt x="515852" y="229182"/>
                    <a:pt x="498136" y="221360"/>
                  </a:cubicBezTo>
                  <a:cubicBezTo>
                    <a:pt x="472312" y="209983"/>
                    <a:pt x="445748" y="197484"/>
                    <a:pt x="419184" y="184245"/>
                  </a:cubicBezTo>
                  <a:lnTo>
                    <a:pt x="413342" y="181334"/>
                  </a:lnTo>
                  <a:lnTo>
                    <a:pt x="415734" y="175249"/>
                  </a:lnTo>
                  <a:cubicBezTo>
                    <a:pt x="427429" y="145616"/>
                    <a:pt x="439610" y="116427"/>
                    <a:pt x="451908" y="88497"/>
                  </a:cubicBezTo>
                  <a:cubicBezTo>
                    <a:pt x="461909" y="65807"/>
                    <a:pt x="457199" y="42460"/>
                    <a:pt x="439917" y="29008"/>
                  </a:cubicBezTo>
                  <a:cubicBezTo>
                    <a:pt x="422412" y="15398"/>
                    <a:pt x="398346" y="16573"/>
                    <a:pt x="378608" y="32003"/>
                  </a:cubicBezTo>
                  <a:lnTo>
                    <a:pt x="281252" y="108140"/>
                  </a:lnTo>
                  <a:lnTo>
                    <a:pt x="277050" y="105579"/>
                  </a:lnTo>
                  <a:cubicBezTo>
                    <a:pt x="243839" y="85396"/>
                    <a:pt x="211592" y="64611"/>
                    <a:pt x="181228" y="43814"/>
                  </a:cubicBezTo>
                  <a:cubicBezTo>
                    <a:pt x="162062" y="30681"/>
                    <a:pt x="145372" y="37920"/>
                    <a:pt x="137128" y="43391"/>
                  </a:cubicBezTo>
                  <a:cubicBezTo>
                    <a:pt x="119898" y="54842"/>
                    <a:pt x="110288" y="77152"/>
                    <a:pt x="114257" y="96445"/>
                  </a:cubicBezTo>
                  <a:cubicBezTo>
                    <a:pt x="121210" y="130280"/>
                    <a:pt x="132238" y="166401"/>
                    <a:pt x="148960" y="210142"/>
                  </a:cubicBezTo>
                  <a:lnTo>
                    <a:pt x="150748" y="214820"/>
                  </a:lnTo>
                  <a:lnTo>
                    <a:pt x="146949" y="218080"/>
                  </a:lnTo>
                  <a:cubicBezTo>
                    <a:pt x="117982" y="242993"/>
                    <a:pt x="86518" y="267980"/>
                    <a:pt x="52683" y="282088"/>
                  </a:cubicBezTo>
                  <a:cubicBezTo>
                    <a:pt x="23844" y="294110"/>
                    <a:pt x="15716" y="325553"/>
                    <a:pt x="24500" y="349017"/>
                  </a:cubicBezTo>
                  <a:cubicBezTo>
                    <a:pt x="31009" y="366373"/>
                    <a:pt x="48016" y="381571"/>
                    <a:pt x="76189" y="372152"/>
                  </a:cubicBezTo>
                  <a:cubicBezTo>
                    <a:pt x="113760" y="359611"/>
                    <a:pt x="153691" y="348466"/>
                    <a:pt x="194870" y="33901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9" name="Google Shape;109;p4"/>
          <p:cNvGrpSpPr/>
          <p:nvPr/>
        </p:nvGrpSpPr>
        <p:grpSpPr>
          <a:xfrm>
            <a:off x="617522" y="4293085"/>
            <a:ext cx="254056" cy="241758"/>
            <a:chOff x="2768914" y="655181"/>
            <a:chExt cx="338380" cy="321743"/>
          </a:xfrm>
        </p:grpSpPr>
        <p:sp>
          <p:nvSpPr>
            <p:cNvPr id="110" name="Google Shape;110;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1" name="Google Shape;111;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2" name="Google Shape;112;p4"/>
          <p:cNvGrpSpPr/>
          <p:nvPr/>
        </p:nvGrpSpPr>
        <p:grpSpPr>
          <a:xfrm>
            <a:off x="-404010" y="3031273"/>
            <a:ext cx="1115223" cy="505646"/>
            <a:chOff x="-889965" y="517131"/>
            <a:chExt cx="2215821" cy="1003863"/>
          </a:xfrm>
        </p:grpSpPr>
        <p:sp>
          <p:nvSpPr>
            <p:cNvPr id="113" name="Google Shape;113;p4"/>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4" name="Google Shape;114;p4"/>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5" name="Google Shape;115;p4"/>
          <p:cNvGrpSpPr/>
          <p:nvPr/>
        </p:nvGrpSpPr>
        <p:grpSpPr>
          <a:xfrm>
            <a:off x="8328665" y="2707836"/>
            <a:ext cx="1600229" cy="723488"/>
            <a:chOff x="10729875" y="529734"/>
            <a:chExt cx="3232134" cy="1460117"/>
          </a:xfrm>
        </p:grpSpPr>
        <p:sp>
          <p:nvSpPr>
            <p:cNvPr id="116" name="Google Shape;116;p4"/>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7" name="Google Shape;117;p4"/>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8" name="Google Shape;118;p4"/>
          <p:cNvGrpSpPr/>
          <p:nvPr/>
        </p:nvGrpSpPr>
        <p:grpSpPr>
          <a:xfrm>
            <a:off x="6834447" y="3736361"/>
            <a:ext cx="293153" cy="337976"/>
            <a:chOff x="4505050" y="4336350"/>
            <a:chExt cx="69000" cy="79550"/>
          </a:xfrm>
        </p:grpSpPr>
        <p:sp>
          <p:nvSpPr>
            <p:cNvPr id="119" name="Google Shape;119;p4"/>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4"/>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4"/>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4"/>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4"/>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4"/>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4"/>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4"/>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4"/>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4"/>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 name="Google Shape;133;p4"/>
          <p:cNvGrpSpPr/>
          <p:nvPr/>
        </p:nvGrpSpPr>
        <p:grpSpPr>
          <a:xfrm>
            <a:off x="4634610" y="731054"/>
            <a:ext cx="249392" cy="264900"/>
            <a:chOff x="3861700" y="5390125"/>
            <a:chExt cx="35600" cy="37825"/>
          </a:xfrm>
        </p:grpSpPr>
        <p:sp>
          <p:nvSpPr>
            <p:cNvPr id="134" name="Google Shape;134;p4"/>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4"/>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4"/>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4"/>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4"/>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4"/>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0" name="Google Shape;140;p4"/>
          <p:cNvGrpSpPr/>
          <p:nvPr/>
        </p:nvGrpSpPr>
        <p:grpSpPr>
          <a:xfrm rot="-3186175">
            <a:off x="2233468" y="3535176"/>
            <a:ext cx="165057" cy="349023"/>
            <a:chOff x="3422400" y="4860725"/>
            <a:chExt cx="24475" cy="51750"/>
          </a:xfrm>
        </p:grpSpPr>
        <p:sp>
          <p:nvSpPr>
            <p:cNvPr id="141" name="Google Shape;141;p4"/>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4"/>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4"/>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685168" y="439893"/>
            <a:ext cx="254056" cy="241758"/>
            <a:chOff x="2768914" y="655181"/>
            <a:chExt cx="338380" cy="321743"/>
          </a:xfrm>
        </p:grpSpPr>
        <p:sp>
          <p:nvSpPr>
            <p:cNvPr id="186" name="Google Shape;186;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87" name="Google Shape;187;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8" name="Google Shape;188;p6"/>
          <p:cNvGrpSpPr/>
          <p:nvPr/>
        </p:nvGrpSpPr>
        <p:grpSpPr>
          <a:xfrm>
            <a:off x="8407881" y="1498397"/>
            <a:ext cx="254056" cy="241758"/>
            <a:chOff x="2768914" y="655181"/>
            <a:chExt cx="338380" cy="321743"/>
          </a:xfrm>
        </p:grpSpPr>
        <p:sp>
          <p:nvSpPr>
            <p:cNvPr id="189" name="Google Shape;189;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0" name="Google Shape;190;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1" name="Google Shape;191;p6"/>
          <p:cNvGrpSpPr/>
          <p:nvPr/>
        </p:nvGrpSpPr>
        <p:grpSpPr>
          <a:xfrm>
            <a:off x="7105180" y="4506462"/>
            <a:ext cx="254056" cy="241758"/>
            <a:chOff x="2768914" y="655181"/>
            <a:chExt cx="338380" cy="321743"/>
          </a:xfrm>
        </p:grpSpPr>
        <p:sp>
          <p:nvSpPr>
            <p:cNvPr id="192" name="Google Shape;192;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3" name="Google Shape;193;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4" name="Google Shape;194;p6"/>
          <p:cNvGrpSpPr/>
          <p:nvPr/>
        </p:nvGrpSpPr>
        <p:grpSpPr>
          <a:xfrm>
            <a:off x="-333024" y="1109120"/>
            <a:ext cx="1115223" cy="505646"/>
            <a:chOff x="-889965" y="517131"/>
            <a:chExt cx="2215821" cy="1003863"/>
          </a:xfrm>
        </p:grpSpPr>
        <p:sp>
          <p:nvSpPr>
            <p:cNvPr id="195" name="Google Shape;195;p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6" name="Google Shape;196;p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7" name="Google Shape;197;p6"/>
          <p:cNvGrpSpPr/>
          <p:nvPr/>
        </p:nvGrpSpPr>
        <p:grpSpPr>
          <a:xfrm>
            <a:off x="8016227" y="385548"/>
            <a:ext cx="1600229" cy="723488"/>
            <a:chOff x="10729875" y="529734"/>
            <a:chExt cx="3232134" cy="1460117"/>
          </a:xfrm>
        </p:grpSpPr>
        <p:sp>
          <p:nvSpPr>
            <p:cNvPr id="198" name="Google Shape;198;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9" name="Google Shape;199;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00" name="Google Shape;200;p6"/>
          <p:cNvGrpSpPr/>
          <p:nvPr/>
        </p:nvGrpSpPr>
        <p:grpSpPr>
          <a:xfrm>
            <a:off x="4440140" y="4629201"/>
            <a:ext cx="1600229" cy="723488"/>
            <a:chOff x="10729875" y="529734"/>
            <a:chExt cx="3232134" cy="1460117"/>
          </a:xfrm>
        </p:grpSpPr>
        <p:sp>
          <p:nvSpPr>
            <p:cNvPr id="201" name="Google Shape;201;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2" name="Google Shape;202;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203" name="Google Shape;203;p6"/>
          <p:cNvSpPr txBox="1">
            <a:spLocks noGrp="1"/>
          </p:cNvSpPr>
          <p:nvPr>
            <p:ph type="title"/>
          </p:nvPr>
        </p:nvSpPr>
        <p:spPr>
          <a:xfrm>
            <a:off x="720000" y="532800"/>
            <a:ext cx="7704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p8"/>
          <p:cNvSpPr txBox="1">
            <a:spLocks noGrp="1"/>
          </p:cNvSpPr>
          <p:nvPr>
            <p:ph type="body" idx="1"/>
          </p:nvPr>
        </p:nvSpPr>
        <p:spPr>
          <a:xfrm>
            <a:off x="855250" y="3061133"/>
            <a:ext cx="3000000" cy="752400"/>
          </a:xfrm>
          <a:prstGeom prst="rect">
            <a:avLst/>
          </a:prstGeom>
        </p:spPr>
        <p:txBody>
          <a:bodyPr spcFirstLastPara="1" wrap="square" lIns="91425" tIns="91425" rIns="91425" bIns="91425" anchor="t" anchorCtr="0">
            <a:noAutofit/>
          </a:bodyPr>
          <a:lstStyle>
            <a:lvl1pPr marL="457200" lvl="0" indent="-323850">
              <a:lnSpc>
                <a:spcPct val="100000"/>
              </a:lnSpc>
              <a:spcBef>
                <a:spcPts val="0"/>
              </a:spcBef>
              <a:spcAft>
                <a:spcPts val="0"/>
              </a:spcAft>
              <a:buSzPts val="1500"/>
              <a:buChar char="●"/>
              <a:defRPr b="1">
                <a:solidFill>
                  <a:schemeClr val="dk1"/>
                </a:solidFill>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p:txBody>
      </p:sp>
      <p:sp>
        <p:nvSpPr>
          <p:cNvPr id="221" name="Google Shape;221;p8"/>
          <p:cNvSpPr txBox="1">
            <a:spLocks noGrp="1"/>
          </p:cNvSpPr>
          <p:nvPr>
            <p:ph type="title"/>
          </p:nvPr>
        </p:nvSpPr>
        <p:spPr>
          <a:xfrm>
            <a:off x="855250" y="2123627"/>
            <a:ext cx="3206100" cy="855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4700"/>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p:txBody>
      </p:sp>
      <p:grpSp>
        <p:nvGrpSpPr>
          <p:cNvPr id="222" name="Google Shape;222;p8"/>
          <p:cNvGrpSpPr/>
          <p:nvPr/>
        </p:nvGrpSpPr>
        <p:grpSpPr>
          <a:xfrm>
            <a:off x="470613" y="480807"/>
            <a:ext cx="254056" cy="241758"/>
            <a:chOff x="2768914" y="655181"/>
            <a:chExt cx="338380" cy="321743"/>
          </a:xfrm>
        </p:grpSpPr>
        <p:sp>
          <p:nvSpPr>
            <p:cNvPr id="223" name="Google Shape;223;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4" name="Google Shape;224;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5" name="Google Shape;225;p8"/>
          <p:cNvGrpSpPr/>
          <p:nvPr/>
        </p:nvGrpSpPr>
        <p:grpSpPr>
          <a:xfrm>
            <a:off x="8337983" y="920521"/>
            <a:ext cx="254056" cy="241758"/>
            <a:chOff x="2768914" y="655181"/>
            <a:chExt cx="338380" cy="321743"/>
          </a:xfrm>
        </p:grpSpPr>
        <p:sp>
          <p:nvSpPr>
            <p:cNvPr id="226" name="Google Shape;226;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7" name="Google Shape;227;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8" name="Google Shape;228;p8"/>
          <p:cNvGrpSpPr/>
          <p:nvPr/>
        </p:nvGrpSpPr>
        <p:grpSpPr>
          <a:xfrm>
            <a:off x="5385157" y="4601757"/>
            <a:ext cx="254056" cy="241758"/>
            <a:chOff x="2768914" y="655181"/>
            <a:chExt cx="338380" cy="321743"/>
          </a:xfrm>
        </p:grpSpPr>
        <p:sp>
          <p:nvSpPr>
            <p:cNvPr id="229" name="Google Shape;229;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0" name="Google Shape;230;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1" name="Google Shape;231;p8"/>
          <p:cNvGrpSpPr/>
          <p:nvPr/>
        </p:nvGrpSpPr>
        <p:grpSpPr>
          <a:xfrm>
            <a:off x="3365629" y="138773"/>
            <a:ext cx="1115223" cy="505646"/>
            <a:chOff x="-889965" y="517131"/>
            <a:chExt cx="2215821" cy="1003863"/>
          </a:xfrm>
        </p:grpSpPr>
        <p:sp>
          <p:nvSpPr>
            <p:cNvPr id="232" name="Google Shape;232;p8"/>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3" name="Google Shape;233;p8"/>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4" name="Google Shape;234;p8"/>
          <p:cNvGrpSpPr/>
          <p:nvPr/>
        </p:nvGrpSpPr>
        <p:grpSpPr>
          <a:xfrm>
            <a:off x="8220571" y="4078092"/>
            <a:ext cx="1600229" cy="723488"/>
            <a:chOff x="10729875" y="529734"/>
            <a:chExt cx="3232134" cy="1460117"/>
          </a:xfrm>
        </p:grpSpPr>
        <p:sp>
          <p:nvSpPr>
            <p:cNvPr id="235" name="Google Shape;235;p8"/>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6" name="Google Shape;236;p8"/>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numbers">
  <p:cSld name="CUSTOM_16">
    <p:spTree>
      <p:nvGrpSpPr>
        <p:cNvPr id="1" name="Shape 837"/>
        <p:cNvGrpSpPr/>
        <p:nvPr/>
      </p:nvGrpSpPr>
      <p:grpSpPr>
        <a:xfrm>
          <a:off x="0" y="0"/>
          <a:ext cx="0" cy="0"/>
          <a:chOff x="0" y="0"/>
          <a:chExt cx="0" cy="0"/>
        </a:xfrm>
      </p:grpSpPr>
      <p:grpSp>
        <p:nvGrpSpPr>
          <p:cNvPr id="838" name="Google Shape;838;p30"/>
          <p:cNvGrpSpPr/>
          <p:nvPr/>
        </p:nvGrpSpPr>
        <p:grpSpPr>
          <a:xfrm>
            <a:off x="1155176" y="245602"/>
            <a:ext cx="254056" cy="241758"/>
            <a:chOff x="2768914" y="655181"/>
            <a:chExt cx="338380" cy="321743"/>
          </a:xfrm>
        </p:grpSpPr>
        <p:sp>
          <p:nvSpPr>
            <p:cNvPr id="839" name="Google Shape;839;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0" name="Google Shape;840;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1" name="Google Shape;841;p30"/>
          <p:cNvGrpSpPr/>
          <p:nvPr/>
        </p:nvGrpSpPr>
        <p:grpSpPr>
          <a:xfrm>
            <a:off x="8011637" y="342795"/>
            <a:ext cx="254056" cy="241758"/>
            <a:chOff x="2768914" y="655181"/>
            <a:chExt cx="338380" cy="321743"/>
          </a:xfrm>
        </p:grpSpPr>
        <p:sp>
          <p:nvSpPr>
            <p:cNvPr id="842" name="Google Shape;842;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3" name="Google Shape;843;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4" name="Google Shape;844;p30"/>
          <p:cNvGrpSpPr/>
          <p:nvPr/>
        </p:nvGrpSpPr>
        <p:grpSpPr>
          <a:xfrm>
            <a:off x="-547616" y="1610167"/>
            <a:ext cx="1115223" cy="505646"/>
            <a:chOff x="-889965" y="517131"/>
            <a:chExt cx="2215821" cy="1003863"/>
          </a:xfrm>
        </p:grpSpPr>
        <p:sp>
          <p:nvSpPr>
            <p:cNvPr id="845" name="Google Shape;845;p30"/>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6" name="Google Shape;846;p30"/>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47" name="Google Shape;847;p30"/>
          <p:cNvSpPr txBox="1">
            <a:spLocks noGrp="1"/>
          </p:cNvSpPr>
          <p:nvPr>
            <p:ph type="body" idx="1"/>
          </p:nvPr>
        </p:nvSpPr>
        <p:spPr>
          <a:xfrm>
            <a:off x="6053550" y="3860101"/>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48" name="Google Shape;848;p30"/>
          <p:cNvSpPr txBox="1">
            <a:spLocks noGrp="1"/>
          </p:cNvSpPr>
          <p:nvPr>
            <p:ph type="subTitle" idx="2"/>
          </p:nvPr>
        </p:nvSpPr>
        <p:spPr>
          <a:xfrm>
            <a:off x="37113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49" name="Google Shape;849;p30"/>
          <p:cNvSpPr txBox="1">
            <a:spLocks noGrp="1"/>
          </p:cNvSpPr>
          <p:nvPr>
            <p:ph type="body" idx="3"/>
          </p:nvPr>
        </p:nvSpPr>
        <p:spPr>
          <a:xfrm>
            <a:off x="35211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50" name="Google Shape;850;p30"/>
          <p:cNvSpPr txBox="1">
            <a:spLocks noGrp="1"/>
          </p:cNvSpPr>
          <p:nvPr>
            <p:ph type="subTitle" idx="4"/>
          </p:nvPr>
        </p:nvSpPr>
        <p:spPr>
          <a:xfrm>
            <a:off x="6243747"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51" name="Google Shape;851;p30"/>
          <p:cNvSpPr txBox="1">
            <a:spLocks noGrp="1"/>
          </p:cNvSpPr>
          <p:nvPr>
            <p:ph type="title" hasCustomPrompt="1"/>
          </p:nvPr>
        </p:nvSpPr>
        <p:spPr>
          <a:xfrm>
            <a:off x="14453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2" name="Google Shape;852;p30"/>
          <p:cNvSpPr txBox="1">
            <a:spLocks noGrp="1"/>
          </p:cNvSpPr>
          <p:nvPr>
            <p:ph type="title" idx="5" hasCustomPrompt="1"/>
          </p:nvPr>
        </p:nvSpPr>
        <p:spPr>
          <a:xfrm>
            <a:off x="39030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3" name="Google Shape;853;p30"/>
          <p:cNvSpPr txBox="1">
            <a:spLocks noGrp="1"/>
          </p:cNvSpPr>
          <p:nvPr>
            <p:ph type="title" idx="6" hasCustomPrompt="1"/>
          </p:nvPr>
        </p:nvSpPr>
        <p:spPr>
          <a:xfrm>
            <a:off x="6435447"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grpSp>
        <p:nvGrpSpPr>
          <p:cNvPr id="854" name="Google Shape;854;p30"/>
          <p:cNvGrpSpPr/>
          <p:nvPr/>
        </p:nvGrpSpPr>
        <p:grpSpPr>
          <a:xfrm>
            <a:off x="453476" y="3557041"/>
            <a:ext cx="254056" cy="241758"/>
            <a:chOff x="2768914" y="655181"/>
            <a:chExt cx="338380" cy="321743"/>
          </a:xfrm>
        </p:grpSpPr>
        <p:sp>
          <p:nvSpPr>
            <p:cNvPr id="855" name="Google Shape;855;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6" name="Google Shape;856;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57" name="Google Shape;857;p30"/>
          <p:cNvGrpSpPr/>
          <p:nvPr/>
        </p:nvGrpSpPr>
        <p:grpSpPr>
          <a:xfrm>
            <a:off x="8363614" y="437751"/>
            <a:ext cx="1600229" cy="723488"/>
            <a:chOff x="10729875" y="529734"/>
            <a:chExt cx="3232134" cy="1460117"/>
          </a:xfrm>
        </p:grpSpPr>
        <p:sp>
          <p:nvSpPr>
            <p:cNvPr id="858" name="Google Shape;858;p30"/>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9" name="Google Shape;859;p30"/>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60" name="Google Shape;860;p30"/>
          <p:cNvSpPr txBox="1">
            <a:spLocks noGrp="1"/>
          </p:cNvSpPr>
          <p:nvPr>
            <p:ph type="subTitle" idx="7"/>
          </p:nvPr>
        </p:nvSpPr>
        <p:spPr>
          <a:xfrm>
            <a:off x="12536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p:txBody>
      </p:sp>
      <p:sp>
        <p:nvSpPr>
          <p:cNvPr id="861" name="Google Shape;861;p30"/>
          <p:cNvSpPr txBox="1">
            <a:spLocks noGrp="1"/>
          </p:cNvSpPr>
          <p:nvPr>
            <p:ph type="body" idx="8"/>
          </p:nvPr>
        </p:nvSpPr>
        <p:spPr>
          <a:xfrm>
            <a:off x="10634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sp>
        <p:nvSpPr>
          <p:cNvPr id="862" name="Google Shape;862;p30"/>
          <p:cNvSpPr txBox="1">
            <a:spLocks noGrp="1"/>
          </p:cNvSpPr>
          <p:nvPr>
            <p:ph type="title" idx="9"/>
          </p:nvPr>
        </p:nvSpPr>
        <p:spPr>
          <a:xfrm>
            <a:off x="720000" y="530352"/>
            <a:ext cx="75687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900"/>
        <p:cNvGrpSpPr/>
        <p:nvPr/>
      </p:nvGrpSpPr>
      <p:grpSpPr>
        <a:xfrm>
          <a:off x="0" y="0"/>
          <a:ext cx="0" cy="0"/>
          <a:chOff x="0" y="0"/>
          <a:chExt cx="0" cy="0"/>
        </a:xfrm>
      </p:grpSpPr>
      <p:sp>
        <p:nvSpPr>
          <p:cNvPr id="901" name="Google Shape;901;p32"/>
          <p:cNvSpPr txBox="1">
            <a:spLocks noGrp="1"/>
          </p:cNvSpPr>
          <p:nvPr>
            <p:ph type="title"/>
          </p:nvPr>
        </p:nvSpPr>
        <p:spPr>
          <a:xfrm>
            <a:off x="6602400" y="1632825"/>
            <a:ext cx="1686300" cy="9204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p:txBody>
      </p:sp>
      <p:sp>
        <p:nvSpPr>
          <p:cNvPr id="902" name="Google Shape;902;p32"/>
          <p:cNvSpPr txBox="1">
            <a:spLocks noGrp="1"/>
          </p:cNvSpPr>
          <p:nvPr>
            <p:ph type="body" idx="1"/>
          </p:nvPr>
        </p:nvSpPr>
        <p:spPr>
          <a:xfrm>
            <a:off x="5443200" y="2704004"/>
            <a:ext cx="2845500" cy="11229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a:solidFill>
                  <a:schemeClr val="dk1"/>
                </a:solidFill>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p:txBody>
      </p:sp>
      <p:grpSp>
        <p:nvGrpSpPr>
          <p:cNvPr id="903" name="Google Shape;903;p32"/>
          <p:cNvGrpSpPr/>
          <p:nvPr/>
        </p:nvGrpSpPr>
        <p:grpSpPr>
          <a:xfrm>
            <a:off x="-486315" y="2198863"/>
            <a:ext cx="1115223" cy="505646"/>
            <a:chOff x="-889965" y="517131"/>
            <a:chExt cx="2215821" cy="1003863"/>
          </a:xfrm>
        </p:grpSpPr>
        <p:sp>
          <p:nvSpPr>
            <p:cNvPr id="904" name="Google Shape;904;p3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5" name="Google Shape;905;p3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6" name="Google Shape;906;p32"/>
          <p:cNvGrpSpPr/>
          <p:nvPr/>
        </p:nvGrpSpPr>
        <p:grpSpPr>
          <a:xfrm>
            <a:off x="8261433" y="328818"/>
            <a:ext cx="1600229" cy="723488"/>
            <a:chOff x="10729875" y="529734"/>
            <a:chExt cx="3232134" cy="1460117"/>
          </a:xfrm>
        </p:grpSpPr>
        <p:sp>
          <p:nvSpPr>
            <p:cNvPr id="907" name="Google Shape;907;p3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8" name="Google Shape;908;p3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9" name="Google Shape;909;p32"/>
          <p:cNvGrpSpPr/>
          <p:nvPr/>
        </p:nvGrpSpPr>
        <p:grpSpPr>
          <a:xfrm>
            <a:off x="699647" y="4057986"/>
            <a:ext cx="293153" cy="337976"/>
            <a:chOff x="4505050" y="4336350"/>
            <a:chExt cx="69000" cy="79550"/>
          </a:xfrm>
        </p:grpSpPr>
        <p:sp>
          <p:nvSpPr>
            <p:cNvPr id="910" name="Google Shape;910;p3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4" name="Google Shape;924;p32"/>
          <p:cNvGrpSpPr/>
          <p:nvPr/>
        </p:nvGrpSpPr>
        <p:grpSpPr>
          <a:xfrm>
            <a:off x="4670235" y="1146179"/>
            <a:ext cx="249392" cy="264900"/>
            <a:chOff x="3861700" y="5390125"/>
            <a:chExt cx="35600" cy="37825"/>
          </a:xfrm>
        </p:grpSpPr>
        <p:sp>
          <p:nvSpPr>
            <p:cNvPr id="925" name="Google Shape;925;p3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3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3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3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ullet list 3">
  <p:cSld name="CUSTOM_20">
    <p:spTree>
      <p:nvGrpSpPr>
        <p:cNvPr id="1" name="Shape 999"/>
        <p:cNvGrpSpPr/>
        <p:nvPr/>
      </p:nvGrpSpPr>
      <p:grpSpPr>
        <a:xfrm>
          <a:off x="0" y="0"/>
          <a:ext cx="0" cy="0"/>
          <a:chOff x="0" y="0"/>
          <a:chExt cx="0" cy="0"/>
        </a:xfrm>
      </p:grpSpPr>
      <p:sp>
        <p:nvSpPr>
          <p:cNvPr id="1000" name="Google Shape;1000;p36"/>
          <p:cNvSpPr txBox="1">
            <a:spLocks noGrp="1"/>
          </p:cNvSpPr>
          <p:nvPr>
            <p:ph type="title"/>
          </p:nvPr>
        </p:nvSpPr>
        <p:spPr>
          <a:xfrm>
            <a:off x="720000" y="530352"/>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001" name="Google Shape;1001;p36"/>
          <p:cNvSpPr txBox="1">
            <a:spLocks noGrp="1"/>
          </p:cNvSpPr>
          <p:nvPr>
            <p:ph type="body" idx="1"/>
          </p:nvPr>
        </p:nvSpPr>
        <p:spPr>
          <a:xfrm>
            <a:off x="720000" y="1278700"/>
            <a:ext cx="7704000" cy="32886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FFFFFF"/>
              </a:buClr>
              <a:buSzPts val="1100"/>
              <a:buChar char="●"/>
              <a:defRPr sz="1200"/>
            </a:lvl1pPr>
            <a:lvl2pPr marL="914400" lvl="1" indent="-298450" rtl="0">
              <a:spcBef>
                <a:spcPts val="1600"/>
              </a:spcBef>
              <a:spcAft>
                <a:spcPts val="0"/>
              </a:spcAft>
              <a:buClr>
                <a:srgbClr val="FFFFFF"/>
              </a:buClr>
              <a:buSzPts val="1100"/>
              <a:buChar char="○"/>
              <a:defRPr/>
            </a:lvl2pPr>
            <a:lvl3pPr marL="1371600" lvl="2" indent="-298450" rtl="0">
              <a:spcBef>
                <a:spcPts val="1600"/>
              </a:spcBef>
              <a:spcAft>
                <a:spcPts val="0"/>
              </a:spcAft>
              <a:buClr>
                <a:srgbClr val="FFFFFF"/>
              </a:buClr>
              <a:buSzPts val="1100"/>
              <a:buChar char="■"/>
              <a:defRPr/>
            </a:lvl3pPr>
            <a:lvl4pPr marL="1828800" lvl="3" indent="-298450" rtl="0">
              <a:spcBef>
                <a:spcPts val="1600"/>
              </a:spcBef>
              <a:spcAft>
                <a:spcPts val="0"/>
              </a:spcAft>
              <a:buClr>
                <a:srgbClr val="FFFFFF"/>
              </a:buClr>
              <a:buSzPts val="1100"/>
              <a:buChar char="●"/>
              <a:defRPr/>
            </a:lvl4pPr>
            <a:lvl5pPr marL="2286000" lvl="4" indent="-298450" rtl="0">
              <a:spcBef>
                <a:spcPts val="1600"/>
              </a:spcBef>
              <a:spcAft>
                <a:spcPts val="0"/>
              </a:spcAft>
              <a:buClr>
                <a:srgbClr val="FFFFFF"/>
              </a:buClr>
              <a:buSzPts val="1100"/>
              <a:buChar char="○"/>
              <a:defRPr/>
            </a:lvl5pPr>
            <a:lvl6pPr marL="2743200" lvl="5" indent="-298450" rtl="0">
              <a:spcBef>
                <a:spcPts val="1600"/>
              </a:spcBef>
              <a:spcAft>
                <a:spcPts val="0"/>
              </a:spcAft>
              <a:buClr>
                <a:srgbClr val="FFFFFF"/>
              </a:buClr>
              <a:buSzPts val="1100"/>
              <a:buChar char="■"/>
              <a:defRPr/>
            </a:lvl6pPr>
            <a:lvl7pPr marL="3200400" lvl="6" indent="-298450" rtl="0">
              <a:spcBef>
                <a:spcPts val="1600"/>
              </a:spcBef>
              <a:spcAft>
                <a:spcPts val="0"/>
              </a:spcAft>
              <a:buClr>
                <a:srgbClr val="FFFFFF"/>
              </a:buClr>
              <a:buSzPts val="1100"/>
              <a:buChar char="●"/>
              <a:defRPr/>
            </a:lvl7pPr>
            <a:lvl8pPr marL="3657600" lvl="7" indent="-298450" rtl="0">
              <a:spcBef>
                <a:spcPts val="1600"/>
              </a:spcBef>
              <a:spcAft>
                <a:spcPts val="0"/>
              </a:spcAft>
              <a:buClr>
                <a:srgbClr val="FFFFFF"/>
              </a:buClr>
              <a:buSzPts val="1100"/>
              <a:buChar char="○"/>
              <a:defRPr/>
            </a:lvl8pPr>
            <a:lvl9pPr marL="4114800" lvl="8" indent="-298450" rtl="0">
              <a:spcBef>
                <a:spcPts val="1600"/>
              </a:spcBef>
              <a:spcAft>
                <a:spcPts val="1600"/>
              </a:spcAft>
              <a:buClr>
                <a:srgbClr val="FFFFFF"/>
              </a:buClr>
              <a:buSzPts val="1100"/>
              <a:buChar char="■"/>
              <a:defRPr/>
            </a:lvl9pPr>
          </a:lstStyle>
          <a:p/>
        </p:txBody>
      </p:sp>
      <p:grpSp>
        <p:nvGrpSpPr>
          <p:cNvPr id="1002" name="Google Shape;1002;p36"/>
          <p:cNvGrpSpPr/>
          <p:nvPr/>
        </p:nvGrpSpPr>
        <p:grpSpPr>
          <a:xfrm>
            <a:off x="-557808" y="825357"/>
            <a:ext cx="1115223" cy="505646"/>
            <a:chOff x="-889965" y="517131"/>
            <a:chExt cx="2215821" cy="1003863"/>
          </a:xfrm>
        </p:grpSpPr>
        <p:sp>
          <p:nvSpPr>
            <p:cNvPr id="1003" name="Google Shape;1003;p3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04" name="Google Shape;1004;p3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05" name="Google Shape;1005;p36"/>
          <p:cNvGrpSpPr/>
          <p:nvPr/>
        </p:nvGrpSpPr>
        <p:grpSpPr>
          <a:xfrm>
            <a:off x="8416826" y="2288597"/>
            <a:ext cx="1600229" cy="723488"/>
            <a:chOff x="10729875" y="529734"/>
            <a:chExt cx="3232134" cy="1460117"/>
          </a:xfrm>
        </p:grpSpPr>
        <p:sp>
          <p:nvSpPr>
            <p:cNvPr id="1006" name="Google Shape;1006;p3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07" name="Google Shape;1007;p3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08" name="Google Shape;1008;p36"/>
          <p:cNvGrpSpPr/>
          <p:nvPr/>
        </p:nvGrpSpPr>
        <p:grpSpPr>
          <a:xfrm>
            <a:off x="8022322" y="790436"/>
            <a:ext cx="293153" cy="337976"/>
            <a:chOff x="4505050" y="4336350"/>
            <a:chExt cx="69000" cy="79550"/>
          </a:xfrm>
        </p:grpSpPr>
        <p:sp>
          <p:nvSpPr>
            <p:cNvPr id="1009" name="Google Shape;1009;p36"/>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36"/>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36"/>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36"/>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36"/>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36"/>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36"/>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36"/>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36"/>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36"/>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36"/>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36"/>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36"/>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36"/>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23" name="Google Shape;1023;p36"/>
          <p:cNvGrpSpPr/>
          <p:nvPr/>
        </p:nvGrpSpPr>
        <p:grpSpPr>
          <a:xfrm>
            <a:off x="8210110" y="4466979"/>
            <a:ext cx="249392" cy="264900"/>
            <a:chOff x="3861700" y="5390125"/>
            <a:chExt cx="35600" cy="37825"/>
          </a:xfrm>
        </p:grpSpPr>
        <p:sp>
          <p:nvSpPr>
            <p:cNvPr id="1024" name="Google Shape;1024;p36"/>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36"/>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36"/>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36"/>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36"/>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36"/>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0" name="Google Shape;1030;p36"/>
          <p:cNvGrpSpPr/>
          <p:nvPr/>
        </p:nvGrpSpPr>
        <p:grpSpPr>
          <a:xfrm>
            <a:off x="511058" y="4354960"/>
            <a:ext cx="165057" cy="349023"/>
            <a:chOff x="3422400" y="4860725"/>
            <a:chExt cx="24475" cy="51750"/>
          </a:xfrm>
        </p:grpSpPr>
        <p:sp>
          <p:nvSpPr>
            <p:cNvPr id="1031" name="Google Shape;1031;p36"/>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36"/>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36"/>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4" name="Google Shape;1034;p36"/>
          <p:cNvGrpSpPr/>
          <p:nvPr/>
        </p:nvGrpSpPr>
        <p:grpSpPr>
          <a:xfrm rot="10800000">
            <a:off x="1106585" y="466154"/>
            <a:ext cx="249392" cy="264900"/>
            <a:chOff x="3861700" y="5390125"/>
            <a:chExt cx="35600" cy="37825"/>
          </a:xfrm>
        </p:grpSpPr>
        <p:sp>
          <p:nvSpPr>
            <p:cNvPr id="1035" name="Google Shape;1035;p36"/>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36"/>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36"/>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36"/>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36"/>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36"/>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99F752-EA8A-4F37-89D0-E695FE7BBE1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890D1-AA1C-44F9-B253-C62F6BDCA7D3}" type="slidenum">
              <a:rPr lang="en-US" smtClean="0"/>
            </a:fld>
            <a:endParaRPr lang="en-US"/>
          </a:p>
        </p:txBody>
      </p:sp>
      <p:pic>
        <p:nvPicPr>
          <p:cNvPr id="8" name="Graphic 7"/>
          <p:cNvPicPr>
            <a:picLocks noChangeAspect="1"/>
          </p:cNvPicPr>
          <p:nvPr userDrawn="1"/>
        </p:nvPicPr>
        <p:blipFill>
          <a:blip/>
          <a:stretch>
            <a:fillRect/>
          </a:stretch>
        </p:blipFill>
        <p:spPr>
          <a:xfrm rot="10800000">
            <a:off x="-1" y="0"/>
            <a:ext cx="9144001" cy="211455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2488A-1031-4FEC-B866-ED31B7FE56D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CAD27-C5A7-4986-8DD2-CE508268378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1720" y="0"/>
            <a:ext cx="9120584" cy="5160644"/>
          </a:xfrm>
          <a:custGeom>
            <a:avLst/>
            <a:gdLst/>
            <a:ahLst/>
            <a:cxnLst/>
            <a:rect l="l" t="t" r="r" b="b"/>
            <a:pathLst>
              <a:path w="12160778" h="6857999" extrusionOk="0">
                <a:moveTo>
                  <a:pt x="11861789" y="0"/>
                </a:moveTo>
                <a:lnTo>
                  <a:pt x="11861789" y="8784"/>
                </a:lnTo>
                <a:lnTo>
                  <a:pt x="11527122" y="8784"/>
                </a:lnTo>
                <a:lnTo>
                  <a:pt x="11527122" y="0"/>
                </a:lnTo>
                <a:lnTo>
                  <a:pt x="11510898" y="0"/>
                </a:lnTo>
                <a:lnTo>
                  <a:pt x="11510898" y="8784"/>
                </a:lnTo>
                <a:lnTo>
                  <a:pt x="11176243" y="8784"/>
                </a:lnTo>
                <a:lnTo>
                  <a:pt x="11176243" y="0"/>
                </a:lnTo>
                <a:lnTo>
                  <a:pt x="11160029" y="0"/>
                </a:lnTo>
                <a:lnTo>
                  <a:pt x="11160029" y="8784"/>
                </a:lnTo>
                <a:lnTo>
                  <a:pt x="10825363" y="8784"/>
                </a:lnTo>
                <a:lnTo>
                  <a:pt x="10825363" y="0"/>
                </a:lnTo>
                <a:lnTo>
                  <a:pt x="10809160" y="0"/>
                </a:lnTo>
                <a:lnTo>
                  <a:pt x="10809160" y="8784"/>
                </a:lnTo>
                <a:lnTo>
                  <a:pt x="10474483" y="8784"/>
                </a:lnTo>
                <a:lnTo>
                  <a:pt x="10474483" y="0"/>
                </a:lnTo>
                <a:lnTo>
                  <a:pt x="10458269" y="0"/>
                </a:lnTo>
                <a:lnTo>
                  <a:pt x="10458269" y="8784"/>
                </a:lnTo>
                <a:lnTo>
                  <a:pt x="10123603" y="8784"/>
                </a:lnTo>
                <a:lnTo>
                  <a:pt x="10123603" y="0"/>
                </a:lnTo>
                <a:lnTo>
                  <a:pt x="10107390" y="0"/>
                </a:lnTo>
                <a:lnTo>
                  <a:pt x="10107390" y="8784"/>
                </a:lnTo>
                <a:lnTo>
                  <a:pt x="9772734" y="8784"/>
                </a:lnTo>
                <a:lnTo>
                  <a:pt x="9772734" y="0"/>
                </a:lnTo>
                <a:lnTo>
                  <a:pt x="9756520" y="0"/>
                </a:lnTo>
                <a:lnTo>
                  <a:pt x="9756520" y="8784"/>
                </a:lnTo>
                <a:lnTo>
                  <a:pt x="9421844" y="8784"/>
                </a:lnTo>
                <a:lnTo>
                  <a:pt x="9421844" y="0"/>
                </a:lnTo>
                <a:lnTo>
                  <a:pt x="9405630" y="0"/>
                </a:lnTo>
                <a:lnTo>
                  <a:pt x="9405630" y="8784"/>
                </a:lnTo>
                <a:lnTo>
                  <a:pt x="9070974" y="8784"/>
                </a:lnTo>
                <a:lnTo>
                  <a:pt x="9070974" y="0"/>
                </a:lnTo>
                <a:lnTo>
                  <a:pt x="9054761" y="0"/>
                </a:lnTo>
                <a:lnTo>
                  <a:pt x="9054761" y="8784"/>
                </a:lnTo>
                <a:lnTo>
                  <a:pt x="8720094" y="8784"/>
                </a:lnTo>
                <a:lnTo>
                  <a:pt x="8720094" y="0"/>
                </a:lnTo>
                <a:lnTo>
                  <a:pt x="8703881" y="0"/>
                </a:lnTo>
                <a:lnTo>
                  <a:pt x="8703881" y="8784"/>
                </a:lnTo>
                <a:lnTo>
                  <a:pt x="8369204" y="8784"/>
                </a:lnTo>
                <a:lnTo>
                  <a:pt x="8369204" y="0"/>
                </a:lnTo>
                <a:lnTo>
                  <a:pt x="8352990" y="0"/>
                </a:lnTo>
                <a:lnTo>
                  <a:pt x="8352990" y="8784"/>
                </a:lnTo>
                <a:lnTo>
                  <a:pt x="8018335" y="8784"/>
                </a:lnTo>
                <a:lnTo>
                  <a:pt x="8018335" y="0"/>
                </a:lnTo>
                <a:lnTo>
                  <a:pt x="8002121" y="0"/>
                </a:lnTo>
                <a:lnTo>
                  <a:pt x="8002121" y="8784"/>
                </a:lnTo>
                <a:lnTo>
                  <a:pt x="7667444" y="8784"/>
                </a:lnTo>
                <a:lnTo>
                  <a:pt x="7667444" y="0"/>
                </a:lnTo>
                <a:lnTo>
                  <a:pt x="7651231" y="0"/>
                </a:lnTo>
                <a:lnTo>
                  <a:pt x="7651231" y="8784"/>
                </a:lnTo>
                <a:lnTo>
                  <a:pt x="7316575" y="8784"/>
                </a:lnTo>
                <a:lnTo>
                  <a:pt x="7316575" y="0"/>
                </a:lnTo>
                <a:lnTo>
                  <a:pt x="7300361" y="0"/>
                </a:lnTo>
                <a:lnTo>
                  <a:pt x="7300361" y="8784"/>
                </a:lnTo>
                <a:lnTo>
                  <a:pt x="6965695" y="8784"/>
                </a:lnTo>
                <a:lnTo>
                  <a:pt x="6965695" y="0"/>
                </a:lnTo>
                <a:lnTo>
                  <a:pt x="6949482" y="0"/>
                </a:lnTo>
                <a:lnTo>
                  <a:pt x="6949482" y="8784"/>
                </a:lnTo>
                <a:lnTo>
                  <a:pt x="6614805" y="8784"/>
                </a:lnTo>
                <a:lnTo>
                  <a:pt x="6614805" y="0"/>
                </a:lnTo>
                <a:lnTo>
                  <a:pt x="6598602" y="0"/>
                </a:lnTo>
                <a:lnTo>
                  <a:pt x="6598602" y="8784"/>
                </a:lnTo>
                <a:lnTo>
                  <a:pt x="6263936" y="8784"/>
                </a:lnTo>
                <a:lnTo>
                  <a:pt x="6263936" y="0"/>
                </a:lnTo>
                <a:lnTo>
                  <a:pt x="6247722" y="0"/>
                </a:lnTo>
                <a:lnTo>
                  <a:pt x="6247722" y="8784"/>
                </a:lnTo>
                <a:lnTo>
                  <a:pt x="5913056" y="8784"/>
                </a:lnTo>
                <a:lnTo>
                  <a:pt x="5913056" y="0"/>
                </a:lnTo>
                <a:lnTo>
                  <a:pt x="5896842" y="0"/>
                </a:lnTo>
                <a:lnTo>
                  <a:pt x="5896842" y="8784"/>
                </a:lnTo>
                <a:lnTo>
                  <a:pt x="5562176" y="8784"/>
                </a:lnTo>
                <a:lnTo>
                  <a:pt x="5562176" y="0"/>
                </a:lnTo>
                <a:lnTo>
                  <a:pt x="5545973" y="0"/>
                </a:lnTo>
                <a:lnTo>
                  <a:pt x="5545973" y="8784"/>
                </a:lnTo>
                <a:lnTo>
                  <a:pt x="5211307" y="8784"/>
                </a:lnTo>
                <a:lnTo>
                  <a:pt x="5211307" y="0"/>
                </a:lnTo>
                <a:lnTo>
                  <a:pt x="5195083" y="0"/>
                </a:lnTo>
                <a:lnTo>
                  <a:pt x="5195083" y="8784"/>
                </a:lnTo>
                <a:lnTo>
                  <a:pt x="4860416" y="8784"/>
                </a:lnTo>
                <a:lnTo>
                  <a:pt x="4860416" y="0"/>
                </a:lnTo>
                <a:lnTo>
                  <a:pt x="4844203" y="0"/>
                </a:lnTo>
                <a:lnTo>
                  <a:pt x="4844203" y="8784"/>
                </a:lnTo>
                <a:lnTo>
                  <a:pt x="4509547" y="8784"/>
                </a:lnTo>
                <a:lnTo>
                  <a:pt x="4509547" y="0"/>
                </a:lnTo>
                <a:lnTo>
                  <a:pt x="4493333" y="0"/>
                </a:lnTo>
                <a:lnTo>
                  <a:pt x="4493333" y="8784"/>
                </a:lnTo>
                <a:lnTo>
                  <a:pt x="4158667" y="8784"/>
                </a:lnTo>
                <a:lnTo>
                  <a:pt x="4158667" y="0"/>
                </a:lnTo>
                <a:lnTo>
                  <a:pt x="4142443" y="0"/>
                </a:lnTo>
                <a:lnTo>
                  <a:pt x="4142443" y="8784"/>
                </a:lnTo>
                <a:lnTo>
                  <a:pt x="3807777" y="8784"/>
                </a:lnTo>
                <a:lnTo>
                  <a:pt x="3807777" y="0"/>
                </a:lnTo>
                <a:lnTo>
                  <a:pt x="3791574" y="0"/>
                </a:lnTo>
                <a:lnTo>
                  <a:pt x="3791574" y="8784"/>
                </a:lnTo>
                <a:lnTo>
                  <a:pt x="3456908" y="8784"/>
                </a:lnTo>
                <a:lnTo>
                  <a:pt x="3456908" y="0"/>
                </a:lnTo>
                <a:lnTo>
                  <a:pt x="3440683" y="0"/>
                </a:lnTo>
                <a:lnTo>
                  <a:pt x="3440683" y="8784"/>
                </a:lnTo>
                <a:lnTo>
                  <a:pt x="3106028" y="8784"/>
                </a:lnTo>
                <a:lnTo>
                  <a:pt x="3106028" y="0"/>
                </a:lnTo>
                <a:lnTo>
                  <a:pt x="3089814" y="0"/>
                </a:lnTo>
                <a:lnTo>
                  <a:pt x="3089814" y="8784"/>
                </a:lnTo>
                <a:lnTo>
                  <a:pt x="2755148" y="8784"/>
                </a:lnTo>
                <a:lnTo>
                  <a:pt x="2755148" y="0"/>
                </a:lnTo>
                <a:lnTo>
                  <a:pt x="2738934" y="0"/>
                </a:lnTo>
                <a:lnTo>
                  <a:pt x="2738934" y="8784"/>
                </a:lnTo>
                <a:lnTo>
                  <a:pt x="2404268" y="8784"/>
                </a:lnTo>
                <a:lnTo>
                  <a:pt x="2404268" y="0"/>
                </a:lnTo>
                <a:lnTo>
                  <a:pt x="2388055" y="0"/>
                </a:lnTo>
                <a:lnTo>
                  <a:pt x="2388055" y="8784"/>
                </a:lnTo>
                <a:lnTo>
                  <a:pt x="2053388" y="8784"/>
                </a:lnTo>
                <a:lnTo>
                  <a:pt x="2053388" y="0"/>
                </a:lnTo>
                <a:lnTo>
                  <a:pt x="2037175" y="0"/>
                </a:lnTo>
                <a:lnTo>
                  <a:pt x="2037175" y="8784"/>
                </a:lnTo>
                <a:lnTo>
                  <a:pt x="1702509" y="8784"/>
                </a:lnTo>
                <a:lnTo>
                  <a:pt x="1702509" y="0"/>
                </a:lnTo>
                <a:lnTo>
                  <a:pt x="1686295" y="0"/>
                </a:lnTo>
                <a:lnTo>
                  <a:pt x="1686295" y="8784"/>
                </a:lnTo>
                <a:lnTo>
                  <a:pt x="1351629" y="8784"/>
                </a:lnTo>
                <a:lnTo>
                  <a:pt x="1351629" y="0"/>
                </a:lnTo>
                <a:lnTo>
                  <a:pt x="1335415" y="0"/>
                </a:lnTo>
                <a:lnTo>
                  <a:pt x="1335415" y="8784"/>
                </a:lnTo>
                <a:lnTo>
                  <a:pt x="1000749" y="8784"/>
                </a:lnTo>
                <a:lnTo>
                  <a:pt x="1000749" y="0"/>
                </a:lnTo>
                <a:lnTo>
                  <a:pt x="984535" y="0"/>
                </a:lnTo>
                <a:lnTo>
                  <a:pt x="984535" y="8784"/>
                </a:lnTo>
                <a:lnTo>
                  <a:pt x="649880" y="8784"/>
                </a:lnTo>
                <a:lnTo>
                  <a:pt x="649880" y="0"/>
                </a:lnTo>
                <a:lnTo>
                  <a:pt x="633655" y="0"/>
                </a:lnTo>
                <a:lnTo>
                  <a:pt x="633655" y="8784"/>
                </a:lnTo>
                <a:lnTo>
                  <a:pt x="299000" y="8784"/>
                </a:lnTo>
                <a:lnTo>
                  <a:pt x="299000" y="0"/>
                </a:lnTo>
                <a:lnTo>
                  <a:pt x="282776" y="0"/>
                </a:lnTo>
                <a:lnTo>
                  <a:pt x="282776" y="8784"/>
                </a:lnTo>
                <a:lnTo>
                  <a:pt x="0" y="8784"/>
                </a:lnTo>
                <a:lnTo>
                  <a:pt x="0" y="22489"/>
                </a:lnTo>
                <a:lnTo>
                  <a:pt x="282776" y="22489"/>
                </a:lnTo>
                <a:lnTo>
                  <a:pt x="282776" y="305593"/>
                </a:lnTo>
                <a:lnTo>
                  <a:pt x="0" y="305593"/>
                </a:lnTo>
                <a:lnTo>
                  <a:pt x="0" y="319309"/>
                </a:lnTo>
                <a:lnTo>
                  <a:pt x="282776" y="319309"/>
                </a:lnTo>
                <a:lnTo>
                  <a:pt x="282776" y="602413"/>
                </a:lnTo>
                <a:lnTo>
                  <a:pt x="0" y="602413"/>
                </a:lnTo>
                <a:lnTo>
                  <a:pt x="0" y="616129"/>
                </a:lnTo>
                <a:lnTo>
                  <a:pt x="282776" y="616129"/>
                </a:lnTo>
                <a:lnTo>
                  <a:pt x="282776" y="899223"/>
                </a:lnTo>
                <a:lnTo>
                  <a:pt x="0" y="899223"/>
                </a:lnTo>
                <a:lnTo>
                  <a:pt x="0" y="912939"/>
                </a:lnTo>
                <a:lnTo>
                  <a:pt x="282776" y="912939"/>
                </a:lnTo>
                <a:lnTo>
                  <a:pt x="282776" y="1196033"/>
                </a:lnTo>
                <a:lnTo>
                  <a:pt x="0" y="1196033"/>
                </a:lnTo>
                <a:lnTo>
                  <a:pt x="0" y="1209749"/>
                </a:lnTo>
                <a:lnTo>
                  <a:pt x="282776" y="1209749"/>
                </a:lnTo>
                <a:lnTo>
                  <a:pt x="282776" y="1492853"/>
                </a:lnTo>
                <a:lnTo>
                  <a:pt x="0" y="1492853"/>
                </a:lnTo>
                <a:lnTo>
                  <a:pt x="0" y="1506569"/>
                </a:lnTo>
                <a:lnTo>
                  <a:pt x="282776" y="1506569"/>
                </a:lnTo>
                <a:lnTo>
                  <a:pt x="282776" y="1789662"/>
                </a:lnTo>
                <a:lnTo>
                  <a:pt x="0" y="1789662"/>
                </a:lnTo>
                <a:lnTo>
                  <a:pt x="0" y="1803378"/>
                </a:lnTo>
                <a:lnTo>
                  <a:pt x="282776" y="1803378"/>
                </a:lnTo>
                <a:lnTo>
                  <a:pt x="282776" y="2086472"/>
                </a:lnTo>
                <a:lnTo>
                  <a:pt x="0" y="2086472"/>
                </a:lnTo>
                <a:lnTo>
                  <a:pt x="0" y="2100188"/>
                </a:lnTo>
                <a:lnTo>
                  <a:pt x="282776" y="2100188"/>
                </a:lnTo>
                <a:lnTo>
                  <a:pt x="282776" y="2383292"/>
                </a:lnTo>
                <a:lnTo>
                  <a:pt x="0" y="2383292"/>
                </a:lnTo>
                <a:lnTo>
                  <a:pt x="0" y="2397008"/>
                </a:lnTo>
                <a:lnTo>
                  <a:pt x="282776" y="2397008"/>
                </a:lnTo>
                <a:lnTo>
                  <a:pt x="282776" y="2680112"/>
                </a:lnTo>
                <a:lnTo>
                  <a:pt x="0" y="2680112"/>
                </a:lnTo>
                <a:lnTo>
                  <a:pt x="0" y="2693828"/>
                </a:lnTo>
                <a:lnTo>
                  <a:pt x="282776" y="2693828"/>
                </a:lnTo>
                <a:lnTo>
                  <a:pt x="282776" y="2976922"/>
                </a:lnTo>
                <a:lnTo>
                  <a:pt x="0" y="2976922"/>
                </a:lnTo>
                <a:lnTo>
                  <a:pt x="0" y="2990638"/>
                </a:lnTo>
                <a:lnTo>
                  <a:pt x="282776" y="2990638"/>
                </a:lnTo>
                <a:lnTo>
                  <a:pt x="282776" y="3273742"/>
                </a:lnTo>
                <a:lnTo>
                  <a:pt x="0" y="3273742"/>
                </a:lnTo>
                <a:lnTo>
                  <a:pt x="0" y="3287447"/>
                </a:lnTo>
                <a:lnTo>
                  <a:pt x="282776" y="3287447"/>
                </a:lnTo>
                <a:lnTo>
                  <a:pt x="282776" y="3570541"/>
                </a:lnTo>
                <a:lnTo>
                  <a:pt x="0" y="3570541"/>
                </a:lnTo>
                <a:lnTo>
                  <a:pt x="0" y="3584257"/>
                </a:lnTo>
                <a:lnTo>
                  <a:pt x="282776" y="3584257"/>
                </a:lnTo>
                <a:lnTo>
                  <a:pt x="282776" y="3867361"/>
                </a:lnTo>
                <a:lnTo>
                  <a:pt x="0" y="3867361"/>
                </a:lnTo>
                <a:lnTo>
                  <a:pt x="0" y="3881088"/>
                </a:lnTo>
                <a:lnTo>
                  <a:pt x="282776" y="3881088"/>
                </a:lnTo>
                <a:lnTo>
                  <a:pt x="282776" y="4164171"/>
                </a:lnTo>
                <a:lnTo>
                  <a:pt x="0" y="4164171"/>
                </a:lnTo>
                <a:lnTo>
                  <a:pt x="0" y="4177897"/>
                </a:lnTo>
                <a:lnTo>
                  <a:pt x="282776" y="4177897"/>
                </a:lnTo>
                <a:lnTo>
                  <a:pt x="282776" y="4460991"/>
                </a:lnTo>
                <a:lnTo>
                  <a:pt x="0" y="4460991"/>
                </a:lnTo>
                <a:lnTo>
                  <a:pt x="0" y="4474707"/>
                </a:lnTo>
                <a:lnTo>
                  <a:pt x="282776" y="4474707"/>
                </a:lnTo>
                <a:lnTo>
                  <a:pt x="282776" y="4757811"/>
                </a:lnTo>
                <a:lnTo>
                  <a:pt x="0" y="4757811"/>
                </a:lnTo>
                <a:lnTo>
                  <a:pt x="0" y="4771527"/>
                </a:lnTo>
                <a:lnTo>
                  <a:pt x="282776" y="4771527"/>
                </a:lnTo>
                <a:lnTo>
                  <a:pt x="282776" y="5054610"/>
                </a:lnTo>
                <a:lnTo>
                  <a:pt x="0" y="5054610"/>
                </a:lnTo>
                <a:lnTo>
                  <a:pt x="0" y="5068337"/>
                </a:lnTo>
                <a:lnTo>
                  <a:pt x="282776" y="5068337"/>
                </a:lnTo>
                <a:lnTo>
                  <a:pt x="282776" y="5351441"/>
                </a:lnTo>
                <a:lnTo>
                  <a:pt x="0" y="5351441"/>
                </a:lnTo>
                <a:lnTo>
                  <a:pt x="0" y="5365157"/>
                </a:lnTo>
                <a:lnTo>
                  <a:pt x="282776" y="5365157"/>
                </a:lnTo>
                <a:lnTo>
                  <a:pt x="282776" y="5648250"/>
                </a:lnTo>
                <a:lnTo>
                  <a:pt x="0" y="5648250"/>
                </a:lnTo>
                <a:lnTo>
                  <a:pt x="0" y="5661966"/>
                </a:lnTo>
                <a:lnTo>
                  <a:pt x="282776" y="5661966"/>
                </a:lnTo>
                <a:lnTo>
                  <a:pt x="282776" y="5945060"/>
                </a:lnTo>
                <a:lnTo>
                  <a:pt x="0" y="5945060"/>
                </a:lnTo>
                <a:lnTo>
                  <a:pt x="0" y="5958776"/>
                </a:lnTo>
                <a:lnTo>
                  <a:pt x="282776" y="5958776"/>
                </a:lnTo>
                <a:lnTo>
                  <a:pt x="282776" y="6241880"/>
                </a:lnTo>
                <a:lnTo>
                  <a:pt x="0" y="6241880"/>
                </a:lnTo>
                <a:lnTo>
                  <a:pt x="0" y="6255596"/>
                </a:lnTo>
                <a:lnTo>
                  <a:pt x="282776" y="6255596"/>
                </a:lnTo>
                <a:lnTo>
                  <a:pt x="282776" y="6538690"/>
                </a:lnTo>
                <a:lnTo>
                  <a:pt x="0" y="6538690"/>
                </a:lnTo>
                <a:lnTo>
                  <a:pt x="0" y="6552406"/>
                </a:lnTo>
                <a:lnTo>
                  <a:pt x="282776" y="6552406"/>
                </a:lnTo>
                <a:lnTo>
                  <a:pt x="282776" y="6835499"/>
                </a:lnTo>
                <a:lnTo>
                  <a:pt x="0" y="6835499"/>
                </a:lnTo>
                <a:lnTo>
                  <a:pt x="0" y="6849215"/>
                </a:lnTo>
                <a:lnTo>
                  <a:pt x="282776" y="6849215"/>
                </a:lnTo>
                <a:lnTo>
                  <a:pt x="282776" y="6857999"/>
                </a:lnTo>
                <a:lnTo>
                  <a:pt x="299000" y="6857999"/>
                </a:lnTo>
                <a:lnTo>
                  <a:pt x="299000" y="6849215"/>
                </a:lnTo>
                <a:lnTo>
                  <a:pt x="633655" y="6849215"/>
                </a:lnTo>
                <a:lnTo>
                  <a:pt x="633655" y="6857999"/>
                </a:lnTo>
                <a:lnTo>
                  <a:pt x="649880" y="6857999"/>
                </a:lnTo>
                <a:lnTo>
                  <a:pt x="649880" y="6849215"/>
                </a:lnTo>
                <a:lnTo>
                  <a:pt x="984535" y="6849215"/>
                </a:lnTo>
                <a:lnTo>
                  <a:pt x="984535" y="6857999"/>
                </a:lnTo>
                <a:lnTo>
                  <a:pt x="1000749" y="6857999"/>
                </a:lnTo>
                <a:lnTo>
                  <a:pt x="1000749" y="6849215"/>
                </a:lnTo>
                <a:lnTo>
                  <a:pt x="1335415" y="6849215"/>
                </a:lnTo>
                <a:lnTo>
                  <a:pt x="1335415" y="6857999"/>
                </a:lnTo>
                <a:lnTo>
                  <a:pt x="1351629" y="6857999"/>
                </a:lnTo>
                <a:lnTo>
                  <a:pt x="1351629" y="6849215"/>
                </a:lnTo>
                <a:lnTo>
                  <a:pt x="1686295" y="6849215"/>
                </a:lnTo>
                <a:lnTo>
                  <a:pt x="1686295" y="6857999"/>
                </a:lnTo>
                <a:lnTo>
                  <a:pt x="1702509" y="6857999"/>
                </a:lnTo>
                <a:lnTo>
                  <a:pt x="1702509" y="6849215"/>
                </a:lnTo>
                <a:lnTo>
                  <a:pt x="2037175" y="6849215"/>
                </a:lnTo>
                <a:lnTo>
                  <a:pt x="2037175" y="6857999"/>
                </a:lnTo>
                <a:lnTo>
                  <a:pt x="2053388" y="6857999"/>
                </a:lnTo>
                <a:lnTo>
                  <a:pt x="2053388" y="6849215"/>
                </a:lnTo>
                <a:lnTo>
                  <a:pt x="2388055" y="6849215"/>
                </a:lnTo>
                <a:lnTo>
                  <a:pt x="2388055" y="6857999"/>
                </a:lnTo>
                <a:lnTo>
                  <a:pt x="2404268" y="6857999"/>
                </a:lnTo>
                <a:lnTo>
                  <a:pt x="2404268" y="6849215"/>
                </a:lnTo>
                <a:lnTo>
                  <a:pt x="2738934" y="6849215"/>
                </a:lnTo>
                <a:lnTo>
                  <a:pt x="2738934" y="6857999"/>
                </a:lnTo>
                <a:lnTo>
                  <a:pt x="2755148" y="6857999"/>
                </a:lnTo>
                <a:lnTo>
                  <a:pt x="2755148" y="6849215"/>
                </a:lnTo>
                <a:lnTo>
                  <a:pt x="3089814" y="6849215"/>
                </a:lnTo>
                <a:lnTo>
                  <a:pt x="3089814" y="6857999"/>
                </a:lnTo>
                <a:lnTo>
                  <a:pt x="3106028" y="6857999"/>
                </a:lnTo>
                <a:lnTo>
                  <a:pt x="3106028" y="6849215"/>
                </a:lnTo>
                <a:lnTo>
                  <a:pt x="3440683" y="6849215"/>
                </a:lnTo>
                <a:lnTo>
                  <a:pt x="3440683" y="6857999"/>
                </a:lnTo>
                <a:lnTo>
                  <a:pt x="3456908" y="6857999"/>
                </a:lnTo>
                <a:lnTo>
                  <a:pt x="3456908" y="6849215"/>
                </a:lnTo>
                <a:lnTo>
                  <a:pt x="3791574" y="6849215"/>
                </a:lnTo>
                <a:lnTo>
                  <a:pt x="3791574" y="6857999"/>
                </a:lnTo>
                <a:lnTo>
                  <a:pt x="3807777" y="6857999"/>
                </a:lnTo>
                <a:lnTo>
                  <a:pt x="3807777" y="6849215"/>
                </a:lnTo>
                <a:lnTo>
                  <a:pt x="4142443" y="6849215"/>
                </a:lnTo>
                <a:lnTo>
                  <a:pt x="4142443" y="6857999"/>
                </a:lnTo>
                <a:lnTo>
                  <a:pt x="4158667" y="6857999"/>
                </a:lnTo>
                <a:lnTo>
                  <a:pt x="4158667" y="6849215"/>
                </a:lnTo>
                <a:lnTo>
                  <a:pt x="4493333" y="6849215"/>
                </a:lnTo>
                <a:lnTo>
                  <a:pt x="4493333" y="6857999"/>
                </a:lnTo>
                <a:lnTo>
                  <a:pt x="4509547" y="6857999"/>
                </a:lnTo>
                <a:lnTo>
                  <a:pt x="4509547" y="6849215"/>
                </a:lnTo>
                <a:lnTo>
                  <a:pt x="4844203" y="6849215"/>
                </a:lnTo>
                <a:lnTo>
                  <a:pt x="4844203" y="6857999"/>
                </a:lnTo>
                <a:lnTo>
                  <a:pt x="4860416" y="6857999"/>
                </a:lnTo>
                <a:lnTo>
                  <a:pt x="4860416" y="6849215"/>
                </a:lnTo>
                <a:lnTo>
                  <a:pt x="5195083" y="6849215"/>
                </a:lnTo>
                <a:lnTo>
                  <a:pt x="5195083" y="6857999"/>
                </a:lnTo>
                <a:lnTo>
                  <a:pt x="5211307" y="6857999"/>
                </a:lnTo>
                <a:lnTo>
                  <a:pt x="5211307" y="6849215"/>
                </a:lnTo>
                <a:lnTo>
                  <a:pt x="5545973" y="6849215"/>
                </a:lnTo>
                <a:lnTo>
                  <a:pt x="5545973" y="6857999"/>
                </a:lnTo>
                <a:lnTo>
                  <a:pt x="5562176" y="6857999"/>
                </a:lnTo>
                <a:lnTo>
                  <a:pt x="5562176" y="6849215"/>
                </a:lnTo>
                <a:lnTo>
                  <a:pt x="5896842" y="6849215"/>
                </a:lnTo>
                <a:lnTo>
                  <a:pt x="5896842" y="6857999"/>
                </a:lnTo>
                <a:lnTo>
                  <a:pt x="5913056" y="6857999"/>
                </a:lnTo>
                <a:lnTo>
                  <a:pt x="5913056" y="6849215"/>
                </a:lnTo>
                <a:lnTo>
                  <a:pt x="6247722" y="6849215"/>
                </a:lnTo>
                <a:lnTo>
                  <a:pt x="6247722" y="6857999"/>
                </a:lnTo>
                <a:lnTo>
                  <a:pt x="6263936" y="6857999"/>
                </a:lnTo>
                <a:lnTo>
                  <a:pt x="6263936" y="6849215"/>
                </a:lnTo>
                <a:lnTo>
                  <a:pt x="6598602" y="6849215"/>
                </a:lnTo>
                <a:lnTo>
                  <a:pt x="6598602" y="6857999"/>
                </a:lnTo>
                <a:lnTo>
                  <a:pt x="6614805" y="6857999"/>
                </a:lnTo>
                <a:lnTo>
                  <a:pt x="6614805" y="6849215"/>
                </a:lnTo>
                <a:lnTo>
                  <a:pt x="6949482" y="6849215"/>
                </a:lnTo>
                <a:lnTo>
                  <a:pt x="6949482" y="6857999"/>
                </a:lnTo>
                <a:lnTo>
                  <a:pt x="6965695" y="6857999"/>
                </a:lnTo>
                <a:lnTo>
                  <a:pt x="6965695" y="6849215"/>
                </a:lnTo>
                <a:lnTo>
                  <a:pt x="7300361" y="6849215"/>
                </a:lnTo>
                <a:lnTo>
                  <a:pt x="7300361" y="6857999"/>
                </a:lnTo>
                <a:lnTo>
                  <a:pt x="7316575" y="6857999"/>
                </a:lnTo>
                <a:lnTo>
                  <a:pt x="7316575" y="6849215"/>
                </a:lnTo>
                <a:lnTo>
                  <a:pt x="7651231" y="6849215"/>
                </a:lnTo>
                <a:lnTo>
                  <a:pt x="7651231" y="6857999"/>
                </a:lnTo>
                <a:lnTo>
                  <a:pt x="7667444" y="6857999"/>
                </a:lnTo>
                <a:lnTo>
                  <a:pt x="7667444" y="6849215"/>
                </a:lnTo>
                <a:lnTo>
                  <a:pt x="8002121" y="6849215"/>
                </a:lnTo>
                <a:lnTo>
                  <a:pt x="8002121" y="6857999"/>
                </a:lnTo>
                <a:lnTo>
                  <a:pt x="8018335" y="6857999"/>
                </a:lnTo>
                <a:lnTo>
                  <a:pt x="8018335" y="6849215"/>
                </a:lnTo>
                <a:lnTo>
                  <a:pt x="8352990" y="6849215"/>
                </a:lnTo>
                <a:lnTo>
                  <a:pt x="8352990" y="6857999"/>
                </a:lnTo>
                <a:lnTo>
                  <a:pt x="8369204" y="6857999"/>
                </a:lnTo>
                <a:lnTo>
                  <a:pt x="8369204" y="6849215"/>
                </a:lnTo>
                <a:lnTo>
                  <a:pt x="8703881" y="6849215"/>
                </a:lnTo>
                <a:lnTo>
                  <a:pt x="8703881" y="6857999"/>
                </a:lnTo>
                <a:lnTo>
                  <a:pt x="8720094" y="6857999"/>
                </a:lnTo>
                <a:lnTo>
                  <a:pt x="8720094" y="6849215"/>
                </a:lnTo>
                <a:lnTo>
                  <a:pt x="9054761" y="6849215"/>
                </a:lnTo>
                <a:lnTo>
                  <a:pt x="9054761" y="6857999"/>
                </a:lnTo>
                <a:lnTo>
                  <a:pt x="9070974" y="6857999"/>
                </a:lnTo>
                <a:lnTo>
                  <a:pt x="9070974" y="6849215"/>
                </a:lnTo>
                <a:lnTo>
                  <a:pt x="9405630" y="6849215"/>
                </a:lnTo>
                <a:lnTo>
                  <a:pt x="9405630" y="6857999"/>
                </a:lnTo>
                <a:lnTo>
                  <a:pt x="9421844" y="6857999"/>
                </a:lnTo>
                <a:lnTo>
                  <a:pt x="9421844" y="6849215"/>
                </a:lnTo>
                <a:lnTo>
                  <a:pt x="9756520" y="6849215"/>
                </a:lnTo>
                <a:lnTo>
                  <a:pt x="9756520" y="6857999"/>
                </a:lnTo>
                <a:lnTo>
                  <a:pt x="9772734" y="6857999"/>
                </a:lnTo>
                <a:lnTo>
                  <a:pt x="9772734" y="6849215"/>
                </a:lnTo>
                <a:lnTo>
                  <a:pt x="10107390" y="6849215"/>
                </a:lnTo>
                <a:lnTo>
                  <a:pt x="10107390" y="6857999"/>
                </a:lnTo>
                <a:lnTo>
                  <a:pt x="10123603" y="6857999"/>
                </a:lnTo>
                <a:lnTo>
                  <a:pt x="10123603" y="6849215"/>
                </a:lnTo>
                <a:lnTo>
                  <a:pt x="10458269" y="6849215"/>
                </a:lnTo>
                <a:lnTo>
                  <a:pt x="10458269" y="6857999"/>
                </a:lnTo>
                <a:lnTo>
                  <a:pt x="10474483" y="6857999"/>
                </a:lnTo>
                <a:lnTo>
                  <a:pt x="10474483" y="6849215"/>
                </a:lnTo>
                <a:lnTo>
                  <a:pt x="10809160" y="6849215"/>
                </a:lnTo>
                <a:lnTo>
                  <a:pt x="10809160" y="6857999"/>
                </a:lnTo>
                <a:lnTo>
                  <a:pt x="10825363" y="6857999"/>
                </a:lnTo>
                <a:lnTo>
                  <a:pt x="10825363" y="6849215"/>
                </a:lnTo>
                <a:lnTo>
                  <a:pt x="11160029" y="6849215"/>
                </a:lnTo>
                <a:lnTo>
                  <a:pt x="11160029" y="6857999"/>
                </a:lnTo>
                <a:lnTo>
                  <a:pt x="11176243" y="6857999"/>
                </a:lnTo>
                <a:lnTo>
                  <a:pt x="11176243" y="6849215"/>
                </a:lnTo>
                <a:lnTo>
                  <a:pt x="11510898" y="6849215"/>
                </a:lnTo>
                <a:lnTo>
                  <a:pt x="11510898" y="6857999"/>
                </a:lnTo>
                <a:lnTo>
                  <a:pt x="11527122" y="6857999"/>
                </a:lnTo>
                <a:lnTo>
                  <a:pt x="11527122" y="6849215"/>
                </a:lnTo>
                <a:lnTo>
                  <a:pt x="11861789" y="6849215"/>
                </a:lnTo>
                <a:lnTo>
                  <a:pt x="11861789" y="6857999"/>
                </a:lnTo>
                <a:lnTo>
                  <a:pt x="11878002" y="6857999"/>
                </a:lnTo>
                <a:lnTo>
                  <a:pt x="11878002" y="6849215"/>
                </a:lnTo>
                <a:lnTo>
                  <a:pt x="12160778" y="6849215"/>
                </a:lnTo>
                <a:lnTo>
                  <a:pt x="12160778" y="6835499"/>
                </a:lnTo>
                <a:lnTo>
                  <a:pt x="11878002" y="6835499"/>
                </a:lnTo>
                <a:lnTo>
                  <a:pt x="11878002" y="6552406"/>
                </a:lnTo>
                <a:lnTo>
                  <a:pt x="12160778" y="6552406"/>
                </a:lnTo>
                <a:lnTo>
                  <a:pt x="12160778" y="6538690"/>
                </a:lnTo>
                <a:lnTo>
                  <a:pt x="11878002" y="6538690"/>
                </a:lnTo>
                <a:lnTo>
                  <a:pt x="11878002" y="6255596"/>
                </a:lnTo>
                <a:lnTo>
                  <a:pt x="12160778" y="6255596"/>
                </a:lnTo>
                <a:lnTo>
                  <a:pt x="12160778" y="6241880"/>
                </a:lnTo>
                <a:lnTo>
                  <a:pt x="11878002" y="6241880"/>
                </a:lnTo>
                <a:lnTo>
                  <a:pt x="11878002" y="5958776"/>
                </a:lnTo>
                <a:lnTo>
                  <a:pt x="12160778" y="5958776"/>
                </a:lnTo>
                <a:lnTo>
                  <a:pt x="12160778" y="5945060"/>
                </a:lnTo>
                <a:lnTo>
                  <a:pt x="11878002" y="5945060"/>
                </a:lnTo>
                <a:lnTo>
                  <a:pt x="11878002" y="5661966"/>
                </a:lnTo>
                <a:lnTo>
                  <a:pt x="12160778" y="5661966"/>
                </a:lnTo>
                <a:lnTo>
                  <a:pt x="12160778" y="5648250"/>
                </a:lnTo>
                <a:lnTo>
                  <a:pt x="11878002" y="5648250"/>
                </a:lnTo>
                <a:lnTo>
                  <a:pt x="11878002" y="5365157"/>
                </a:lnTo>
                <a:lnTo>
                  <a:pt x="12160778" y="5365157"/>
                </a:lnTo>
                <a:lnTo>
                  <a:pt x="12160778" y="5351441"/>
                </a:lnTo>
                <a:lnTo>
                  <a:pt x="11878002" y="5351441"/>
                </a:lnTo>
                <a:lnTo>
                  <a:pt x="11878002" y="5068337"/>
                </a:lnTo>
                <a:lnTo>
                  <a:pt x="12160778" y="5068337"/>
                </a:lnTo>
                <a:lnTo>
                  <a:pt x="12160778" y="5054610"/>
                </a:lnTo>
                <a:lnTo>
                  <a:pt x="11878002" y="5054610"/>
                </a:lnTo>
                <a:lnTo>
                  <a:pt x="11878002" y="4771527"/>
                </a:lnTo>
                <a:lnTo>
                  <a:pt x="12160778" y="4771527"/>
                </a:lnTo>
                <a:lnTo>
                  <a:pt x="12160778" y="4757811"/>
                </a:lnTo>
                <a:lnTo>
                  <a:pt x="11878002" y="4757811"/>
                </a:lnTo>
                <a:lnTo>
                  <a:pt x="11878002" y="4474707"/>
                </a:lnTo>
                <a:lnTo>
                  <a:pt x="12160778" y="4474707"/>
                </a:lnTo>
                <a:lnTo>
                  <a:pt x="12160778" y="4460991"/>
                </a:lnTo>
                <a:lnTo>
                  <a:pt x="11878002" y="4460991"/>
                </a:lnTo>
                <a:lnTo>
                  <a:pt x="11878002" y="4177897"/>
                </a:lnTo>
                <a:lnTo>
                  <a:pt x="12160778" y="4177897"/>
                </a:lnTo>
                <a:lnTo>
                  <a:pt x="12160778" y="4164171"/>
                </a:lnTo>
                <a:lnTo>
                  <a:pt x="11878002" y="4164171"/>
                </a:lnTo>
                <a:lnTo>
                  <a:pt x="11878002" y="3881088"/>
                </a:lnTo>
                <a:lnTo>
                  <a:pt x="12160778" y="3881088"/>
                </a:lnTo>
                <a:lnTo>
                  <a:pt x="12160778" y="3867361"/>
                </a:lnTo>
                <a:lnTo>
                  <a:pt x="11878002" y="3867361"/>
                </a:lnTo>
                <a:lnTo>
                  <a:pt x="11878002" y="3584257"/>
                </a:lnTo>
                <a:lnTo>
                  <a:pt x="12160778" y="3584257"/>
                </a:lnTo>
                <a:lnTo>
                  <a:pt x="12160778" y="3570541"/>
                </a:lnTo>
                <a:lnTo>
                  <a:pt x="11878002" y="3570541"/>
                </a:lnTo>
                <a:lnTo>
                  <a:pt x="11878002" y="3287447"/>
                </a:lnTo>
                <a:lnTo>
                  <a:pt x="12160778" y="3287447"/>
                </a:lnTo>
                <a:lnTo>
                  <a:pt x="12160778" y="3273742"/>
                </a:lnTo>
                <a:lnTo>
                  <a:pt x="11878002" y="3273742"/>
                </a:lnTo>
                <a:lnTo>
                  <a:pt x="11878002" y="2990638"/>
                </a:lnTo>
                <a:lnTo>
                  <a:pt x="12160778" y="2990638"/>
                </a:lnTo>
                <a:lnTo>
                  <a:pt x="12160778" y="2976922"/>
                </a:lnTo>
                <a:lnTo>
                  <a:pt x="11878002" y="2976922"/>
                </a:lnTo>
                <a:lnTo>
                  <a:pt x="11878002" y="2693828"/>
                </a:lnTo>
                <a:lnTo>
                  <a:pt x="12160778" y="2693828"/>
                </a:lnTo>
                <a:lnTo>
                  <a:pt x="12160778" y="2680112"/>
                </a:lnTo>
                <a:lnTo>
                  <a:pt x="11878002" y="2680112"/>
                </a:lnTo>
                <a:lnTo>
                  <a:pt x="11878002" y="2397008"/>
                </a:lnTo>
                <a:lnTo>
                  <a:pt x="12160778" y="2397008"/>
                </a:lnTo>
                <a:lnTo>
                  <a:pt x="12160778" y="2383292"/>
                </a:lnTo>
                <a:lnTo>
                  <a:pt x="11878002" y="2383292"/>
                </a:lnTo>
                <a:lnTo>
                  <a:pt x="11878002" y="2100188"/>
                </a:lnTo>
                <a:lnTo>
                  <a:pt x="12160778" y="2100188"/>
                </a:lnTo>
                <a:lnTo>
                  <a:pt x="12160778" y="2086472"/>
                </a:lnTo>
                <a:lnTo>
                  <a:pt x="11878002" y="2086472"/>
                </a:lnTo>
                <a:lnTo>
                  <a:pt x="11878002" y="1803378"/>
                </a:lnTo>
                <a:lnTo>
                  <a:pt x="12160778" y="1803378"/>
                </a:lnTo>
                <a:lnTo>
                  <a:pt x="12160778" y="1789662"/>
                </a:lnTo>
                <a:lnTo>
                  <a:pt x="11878002" y="1789662"/>
                </a:lnTo>
                <a:lnTo>
                  <a:pt x="11878002" y="1506569"/>
                </a:lnTo>
                <a:lnTo>
                  <a:pt x="12160778" y="1506569"/>
                </a:lnTo>
                <a:lnTo>
                  <a:pt x="12160778" y="1492853"/>
                </a:lnTo>
                <a:lnTo>
                  <a:pt x="11878002" y="1492853"/>
                </a:lnTo>
                <a:lnTo>
                  <a:pt x="11878002" y="1209749"/>
                </a:lnTo>
                <a:lnTo>
                  <a:pt x="12160778" y="1209749"/>
                </a:lnTo>
                <a:lnTo>
                  <a:pt x="12160778" y="1196033"/>
                </a:lnTo>
                <a:lnTo>
                  <a:pt x="11878002" y="1196033"/>
                </a:lnTo>
                <a:lnTo>
                  <a:pt x="11878002" y="912939"/>
                </a:lnTo>
                <a:lnTo>
                  <a:pt x="12160778" y="912939"/>
                </a:lnTo>
                <a:lnTo>
                  <a:pt x="12160778" y="899223"/>
                </a:lnTo>
                <a:lnTo>
                  <a:pt x="11878002" y="899223"/>
                </a:lnTo>
                <a:lnTo>
                  <a:pt x="11878002" y="616129"/>
                </a:lnTo>
                <a:lnTo>
                  <a:pt x="12160778" y="616129"/>
                </a:lnTo>
                <a:lnTo>
                  <a:pt x="12160778" y="602413"/>
                </a:lnTo>
                <a:lnTo>
                  <a:pt x="11878002" y="602413"/>
                </a:lnTo>
                <a:lnTo>
                  <a:pt x="11878002" y="319309"/>
                </a:lnTo>
                <a:lnTo>
                  <a:pt x="12160778" y="319309"/>
                </a:lnTo>
                <a:lnTo>
                  <a:pt x="12160778" y="305593"/>
                </a:lnTo>
                <a:lnTo>
                  <a:pt x="11878002" y="305593"/>
                </a:lnTo>
                <a:lnTo>
                  <a:pt x="11878002" y="22489"/>
                </a:lnTo>
                <a:lnTo>
                  <a:pt x="12160778" y="22489"/>
                </a:lnTo>
                <a:lnTo>
                  <a:pt x="12160778" y="8784"/>
                </a:lnTo>
                <a:lnTo>
                  <a:pt x="11878002" y="8784"/>
                </a:lnTo>
                <a:lnTo>
                  <a:pt x="11878002" y="0"/>
                </a:lnTo>
                <a:close/>
                <a:moveTo>
                  <a:pt x="11527112" y="602413"/>
                </a:moveTo>
                <a:lnTo>
                  <a:pt x="11527112" y="319309"/>
                </a:lnTo>
                <a:lnTo>
                  <a:pt x="11861789" y="319309"/>
                </a:lnTo>
                <a:lnTo>
                  <a:pt x="11861789" y="602413"/>
                </a:lnTo>
                <a:close/>
                <a:moveTo>
                  <a:pt x="11527112" y="899223"/>
                </a:moveTo>
                <a:lnTo>
                  <a:pt x="11527112" y="616129"/>
                </a:lnTo>
                <a:lnTo>
                  <a:pt x="11861789" y="616129"/>
                </a:lnTo>
                <a:lnTo>
                  <a:pt x="11861789" y="899223"/>
                </a:lnTo>
                <a:close/>
                <a:moveTo>
                  <a:pt x="11527112" y="1196033"/>
                </a:moveTo>
                <a:lnTo>
                  <a:pt x="11527112" y="912928"/>
                </a:lnTo>
                <a:lnTo>
                  <a:pt x="11861789" y="912928"/>
                </a:lnTo>
                <a:lnTo>
                  <a:pt x="11861789" y="1196033"/>
                </a:lnTo>
                <a:close/>
                <a:moveTo>
                  <a:pt x="11527112" y="1492853"/>
                </a:moveTo>
                <a:lnTo>
                  <a:pt x="11527112" y="1209749"/>
                </a:lnTo>
                <a:lnTo>
                  <a:pt x="11861789" y="1209749"/>
                </a:lnTo>
                <a:lnTo>
                  <a:pt x="11861789" y="1492853"/>
                </a:lnTo>
                <a:close/>
                <a:moveTo>
                  <a:pt x="11527112" y="1789662"/>
                </a:moveTo>
                <a:lnTo>
                  <a:pt x="11527112" y="1506569"/>
                </a:lnTo>
                <a:lnTo>
                  <a:pt x="11861789" y="1506569"/>
                </a:lnTo>
                <a:lnTo>
                  <a:pt x="11861789" y="1789662"/>
                </a:lnTo>
                <a:close/>
                <a:moveTo>
                  <a:pt x="11527112" y="2086472"/>
                </a:moveTo>
                <a:lnTo>
                  <a:pt x="11527112" y="1803368"/>
                </a:lnTo>
                <a:lnTo>
                  <a:pt x="11861789" y="1803368"/>
                </a:lnTo>
                <a:lnTo>
                  <a:pt x="11861789" y="2086472"/>
                </a:lnTo>
                <a:close/>
                <a:moveTo>
                  <a:pt x="11527112" y="2383292"/>
                </a:moveTo>
                <a:lnTo>
                  <a:pt x="11527112" y="2100188"/>
                </a:lnTo>
                <a:lnTo>
                  <a:pt x="11861789" y="2100188"/>
                </a:lnTo>
                <a:lnTo>
                  <a:pt x="11861789" y="2383292"/>
                </a:lnTo>
                <a:close/>
                <a:moveTo>
                  <a:pt x="11527112" y="2680112"/>
                </a:moveTo>
                <a:lnTo>
                  <a:pt x="11527112" y="2397008"/>
                </a:lnTo>
                <a:lnTo>
                  <a:pt x="11861789" y="2397008"/>
                </a:lnTo>
                <a:lnTo>
                  <a:pt x="11861789" y="2680112"/>
                </a:lnTo>
                <a:close/>
                <a:moveTo>
                  <a:pt x="11527112" y="2976922"/>
                </a:moveTo>
                <a:lnTo>
                  <a:pt x="11527112" y="2693828"/>
                </a:lnTo>
                <a:lnTo>
                  <a:pt x="11861789" y="2693828"/>
                </a:lnTo>
                <a:lnTo>
                  <a:pt x="11861789" y="2976922"/>
                </a:lnTo>
                <a:close/>
                <a:moveTo>
                  <a:pt x="11527112" y="3273742"/>
                </a:moveTo>
                <a:lnTo>
                  <a:pt x="11527112" y="2990638"/>
                </a:lnTo>
                <a:lnTo>
                  <a:pt x="11861789" y="2990638"/>
                </a:lnTo>
                <a:lnTo>
                  <a:pt x="11861789" y="3273742"/>
                </a:lnTo>
                <a:close/>
                <a:moveTo>
                  <a:pt x="11527112" y="3570541"/>
                </a:moveTo>
                <a:lnTo>
                  <a:pt x="11527112" y="3287447"/>
                </a:lnTo>
                <a:lnTo>
                  <a:pt x="11861789" y="3287447"/>
                </a:lnTo>
                <a:lnTo>
                  <a:pt x="11861789" y="3570541"/>
                </a:lnTo>
                <a:close/>
                <a:moveTo>
                  <a:pt x="11527112" y="3867361"/>
                </a:moveTo>
                <a:lnTo>
                  <a:pt x="11527112" y="3584257"/>
                </a:lnTo>
                <a:lnTo>
                  <a:pt x="11861789" y="3584257"/>
                </a:lnTo>
                <a:lnTo>
                  <a:pt x="11861789" y="3867361"/>
                </a:lnTo>
                <a:close/>
                <a:moveTo>
                  <a:pt x="11527112" y="4164171"/>
                </a:moveTo>
                <a:lnTo>
                  <a:pt x="11527112" y="3881077"/>
                </a:lnTo>
                <a:lnTo>
                  <a:pt x="11861789" y="3881077"/>
                </a:lnTo>
                <a:lnTo>
                  <a:pt x="11861789" y="4164171"/>
                </a:lnTo>
                <a:close/>
                <a:moveTo>
                  <a:pt x="11527112" y="4460991"/>
                </a:moveTo>
                <a:lnTo>
                  <a:pt x="11527112" y="4177897"/>
                </a:lnTo>
                <a:lnTo>
                  <a:pt x="11861789" y="4177897"/>
                </a:lnTo>
                <a:lnTo>
                  <a:pt x="11861789" y="4460991"/>
                </a:lnTo>
                <a:close/>
                <a:moveTo>
                  <a:pt x="11527112" y="4757811"/>
                </a:moveTo>
                <a:lnTo>
                  <a:pt x="11527112" y="4474707"/>
                </a:lnTo>
                <a:lnTo>
                  <a:pt x="11861789" y="4474707"/>
                </a:lnTo>
                <a:lnTo>
                  <a:pt x="11861789" y="4757811"/>
                </a:lnTo>
                <a:close/>
                <a:moveTo>
                  <a:pt x="11527112" y="5054610"/>
                </a:moveTo>
                <a:lnTo>
                  <a:pt x="11527112" y="4771516"/>
                </a:lnTo>
                <a:lnTo>
                  <a:pt x="11861789" y="4771516"/>
                </a:lnTo>
                <a:lnTo>
                  <a:pt x="11861789" y="5054610"/>
                </a:lnTo>
                <a:close/>
                <a:moveTo>
                  <a:pt x="11527112" y="5351441"/>
                </a:moveTo>
                <a:lnTo>
                  <a:pt x="11527112" y="5068337"/>
                </a:lnTo>
                <a:lnTo>
                  <a:pt x="11861789" y="5068337"/>
                </a:lnTo>
                <a:lnTo>
                  <a:pt x="11861789" y="5351441"/>
                </a:lnTo>
                <a:close/>
                <a:moveTo>
                  <a:pt x="11527112" y="5648250"/>
                </a:moveTo>
                <a:lnTo>
                  <a:pt x="11527112" y="5365157"/>
                </a:lnTo>
                <a:lnTo>
                  <a:pt x="11861789" y="5365157"/>
                </a:lnTo>
                <a:lnTo>
                  <a:pt x="11861789" y="5648250"/>
                </a:lnTo>
                <a:close/>
                <a:moveTo>
                  <a:pt x="11527112" y="5945060"/>
                </a:moveTo>
                <a:lnTo>
                  <a:pt x="11527112" y="5661966"/>
                </a:lnTo>
                <a:lnTo>
                  <a:pt x="11861789" y="5661966"/>
                </a:lnTo>
                <a:lnTo>
                  <a:pt x="11861789" y="5945060"/>
                </a:lnTo>
                <a:close/>
                <a:moveTo>
                  <a:pt x="11527112" y="6241880"/>
                </a:moveTo>
                <a:lnTo>
                  <a:pt x="11527112" y="5958776"/>
                </a:lnTo>
                <a:lnTo>
                  <a:pt x="11861789" y="5958776"/>
                </a:lnTo>
                <a:lnTo>
                  <a:pt x="11861789" y="6241880"/>
                </a:lnTo>
                <a:close/>
                <a:moveTo>
                  <a:pt x="11527112" y="6538690"/>
                </a:moveTo>
                <a:lnTo>
                  <a:pt x="11527112" y="6255596"/>
                </a:lnTo>
                <a:lnTo>
                  <a:pt x="11861789" y="6255596"/>
                </a:lnTo>
                <a:lnTo>
                  <a:pt x="11861789" y="6538690"/>
                </a:lnTo>
                <a:close/>
                <a:moveTo>
                  <a:pt x="11527112" y="6835499"/>
                </a:moveTo>
                <a:lnTo>
                  <a:pt x="11527112" y="6552406"/>
                </a:lnTo>
                <a:lnTo>
                  <a:pt x="11861789" y="6552406"/>
                </a:lnTo>
                <a:lnTo>
                  <a:pt x="11861789" y="6835499"/>
                </a:lnTo>
                <a:close/>
                <a:moveTo>
                  <a:pt x="11176232" y="305593"/>
                </a:moveTo>
                <a:lnTo>
                  <a:pt x="11176232" y="22489"/>
                </a:lnTo>
                <a:lnTo>
                  <a:pt x="11510898" y="22489"/>
                </a:lnTo>
                <a:lnTo>
                  <a:pt x="11510898" y="305593"/>
                </a:lnTo>
                <a:close/>
                <a:moveTo>
                  <a:pt x="11176232" y="602413"/>
                </a:moveTo>
                <a:lnTo>
                  <a:pt x="11176232" y="319309"/>
                </a:lnTo>
                <a:lnTo>
                  <a:pt x="11510898" y="319309"/>
                </a:lnTo>
                <a:lnTo>
                  <a:pt x="11510898" y="602413"/>
                </a:lnTo>
                <a:close/>
                <a:moveTo>
                  <a:pt x="11176232" y="899223"/>
                </a:moveTo>
                <a:lnTo>
                  <a:pt x="11176232" y="616129"/>
                </a:lnTo>
                <a:lnTo>
                  <a:pt x="11510898" y="616129"/>
                </a:lnTo>
                <a:lnTo>
                  <a:pt x="11510898" y="899223"/>
                </a:lnTo>
                <a:close/>
                <a:moveTo>
                  <a:pt x="11176232" y="1196033"/>
                </a:moveTo>
                <a:lnTo>
                  <a:pt x="11176232" y="912928"/>
                </a:lnTo>
                <a:lnTo>
                  <a:pt x="11510898" y="912928"/>
                </a:lnTo>
                <a:lnTo>
                  <a:pt x="11510898" y="1196033"/>
                </a:lnTo>
                <a:close/>
                <a:moveTo>
                  <a:pt x="11176232" y="1492853"/>
                </a:moveTo>
                <a:lnTo>
                  <a:pt x="11176232" y="1209749"/>
                </a:lnTo>
                <a:lnTo>
                  <a:pt x="11510898" y="1209749"/>
                </a:lnTo>
                <a:lnTo>
                  <a:pt x="11510898" y="1492853"/>
                </a:lnTo>
                <a:close/>
                <a:moveTo>
                  <a:pt x="11176232" y="1789662"/>
                </a:moveTo>
                <a:lnTo>
                  <a:pt x="11176232" y="1506569"/>
                </a:lnTo>
                <a:lnTo>
                  <a:pt x="11510898" y="1506569"/>
                </a:lnTo>
                <a:lnTo>
                  <a:pt x="11510898" y="1789662"/>
                </a:lnTo>
                <a:close/>
                <a:moveTo>
                  <a:pt x="11176232" y="2086472"/>
                </a:moveTo>
                <a:lnTo>
                  <a:pt x="11176232" y="1803368"/>
                </a:lnTo>
                <a:lnTo>
                  <a:pt x="11510898" y="1803368"/>
                </a:lnTo>
                <a:lnTo>
                  <a:pt x="11510898" y="2086472"/>
                </a:lnTo>
                <a:close/>
                <a:moveTo>
                  <a:pt x="11176232" y="2383292"/>
                </a:moveTo>
                <a:lnTo>
                  <a:pt x="11176232" y="2100188"/>
                </a:lnTo>
                <a:lnTo>
                  <a:pt x="11510898" y="2100188"/>
                </a:lnTo>
                <a:lnTo>
                  <a:pt x="11510898" y="2383292"/>
                </a:lnTo>
                <a:close/>
                <a:moveTo>
                  <a:pt x="11176232" y="2680112"/>
                </a:moveTo>
                <a:lnTo>
                  <a:pt x="11176232" y="2397008"/>
                </a:lnTo>
                <a:lnTo>
                  <a:pt x="11510898" y="2397008"/>
                </a:lnTo>
                <a:lnTo>
                  <a:pt x="11510898" y="2680112"/>
                </a:lnTo>
                <a:close/>
                <a:moveTo>
                  <a:pt x="11176232" y="2976922"/>
                </a:moveTo>
                <a:lnTo>
                  <a:pt x="11176232" y="2693828"/>
                </a:lnTo>
                <a:lnTo>
                  <a:pt x="11510898" y="2693828"/>
                </a:lnTo>
                <a:lnTo>
                  <a:pt x="11510898" y="2976922"/>
                </a:lnTo>
                <a:close/>
                <a:moveTo>
                  <a:pt x="11176232" y="3273742"/>
                </a:moveTo>
                <a:lnTo>
                  <a:pt x="11176232" y="2990638"/>
                </a:lnTo>
                <a:lnTo>
                  <a:pt x="11510898" y="2990638"/>
                </a:lnTo>
                <a:lnTo>
                  <a:pt x="11510898" y="3273742"/>
                </a:lnTo>
                <a:close/>
                <a:moveTo>
                  <a:pt x="11176232" y="3570541"/>
                </a:moveTo>
                <a:lnTo>
                  <a:pt x="11176232" y="3287447"/>
                </a:lnTo>
                <a:lnTo>
                  <a:pt x="11510898" y="3287447"/>
                </a:lnTo>
                <a:lnTo>
                  <a:pt x="11510898" y="3570541"/>
                </a:lnTo>
                <a:close/>
                <a:moveTo>
                  <a:pt x="11176232" y="3867361"/>
                </a:moveTo>
                <a:lnTo>
                  <a:pt x="11176232" y="3584257"/>
                </a:lnTo>
                <a:lnTo>
                  <a:pt x="11510898" y="3584257"/>
                </a:lnTo>
                <a:lnTo>
                  <a:pt x="11510898" y="3867361"/>
                </a:lnTo>
                <a:close/>
                <a:moveTo>
                  <a:pt x="11176232" y="4164171"/>
                </a:moveTo>
                <a:lnTo>
                  <a:pt x="11176232" y="3881077"/>
                </a:lnTo>
                <a:lnTo>
                  <a:pt x="11510898" y="3881077"/>
                </a:lnTo>
                <a:lnTo>
                  <a:pt x="11510898" y="4164171"/>
                </a:lnTo>
                <a:close/>
                <a:moveTo>
                  <a:pt x="11176232" y="4460991"/>
                </a:moveTo>
                <a:lnTo>
                  <a:pt x="11176232" y="4177897"/>
                </a:lnTo>
                <a:lnTo>
                  <a:pt x="11510898" y="4177897"/>
                </a:lnTo>
                <a:lnTo>
                  <a:pt x="11510898" y="4460991"/>
                </a:lnTo>
                <a:close/>
                <a:moveTo>
                  <a:pt x="11176232" y="4757811"/>
                </a:moveTo>
                <a:lnTo>
                  <a:pt x="11176232" y="4474707"/>
                </a:lnTo>
                <a:lnTo>
                  <a:pt x="11510898" y="4474707"/>
                </a:lnTo>
                <a:lnTo>
                  <a:pt x="11510898" y="4757811"/>
                </a:lnTo>
                <a:close/>
                <a:moveTo>
                  <a:pt x="11176232" y="5054610"/>
                </a:moveTo>
                <a:lnTo>
                  <a:pt x="11176232" y="4771516"/>
                </a:lnTo>
                <a:lnTo>
                  <a:pt x="11510898" y="4771516"/>
                </a:lnTo>
                <a:lnTo>
                  <a:pt x="11510898" y="5054610"/>
                </a:lnTo>
                <a:close/>
                <a:moveTo>
                  <a:pt x="11176232" y="5351441"/>
                </a:moveTo>
                <a:lnTo>
                  <a:pt x="11176232" y="5068337"/>
                </a:lnTo>
                <a:lnTo>
                  <a:pt x="11510898" y="5068337"/>
                </a:lnTo>
                <a:lnTo>
                  <a:pt x="11510898" y="5351441"/>
                </a:lnTo>
                <a:close/>
                <a:moveTo>
                  <a:pt x="11176232" y="5648250"/>
                </a:moveTo>
                <a:lnTo>
                  <a:pt x="11176232" y="5365157"/>
                </a:lnTo>
                <a:lnTo>
                  <a:pt x="11510898" y="5365157"/>
                </a:lnTo>
                <a:lnTo>
                  <a:pt x="11510898" y="5648250"/>
                </a:lnTo>
                <a:close/>
                <a:moveTo>
                  <a:pt x="11176232" y="5945060"/>
                </a:moveTo>
                <a:lnTo>
                  <a:pt x="11176232" y="5661966"/>
                </a:lnTo>
                <a:lnTo>
                  <a:pt x="11510898" y="5661966"/>
                </a:lnTo>
                <a:lnTo>
                  <a:pt x="11510898" y="5945060"/>
                </a:lnTo>
                <a:close/>
                <a:moveTo>
                  <a:pt x="11176232" y="6241880"/>
                </a:moveTo>
                <a:lnTo>
                  <a:pt x="11176232" y="5958776"/>
                </a:lnTo>
                <a:lnTo>
                  <a:pt x="11510898" y="5958776"/>
                </a:lnTo>
                <a:lnTo>
                  <a:pt x="11510898" y="6241880"/>
                </a:lnTo>
                <a:close/>
                <a:moveTo>
                  <a:pt x="11176232" y="6538690"/>
                </a:moveTo>
                <a:lnTo>
                  <a:pt x="11176232" y="6255596"/>
                </a:lnTo>
                <a:lnTo>
                  <a:pt x="11510898" y="6255596"/>
                </a:lnTo>
                <a:lnTo>
                  <a:pt x="11510898" y="6538690"/>
                </a:lnTo>
                <a:close/>
                <a:moveTo>
                  <a:pt x="11176232" y="6835499"/>
                </a:moveTo>
                <a:lnTo>
                  <a:pt x="11176232" y="6552406"/>
                </a:lnTo>
                <a:lnTo>
                  <a:pt x="11510898" y="6552406"/>
                </a:lnTo>
                <a:lnTo>
                  <a:pt x="11510898" y="6835499"/>
                </a:lnTo>
                <a:close/>
                <a:moveTo>
                  <a:pt x="10825363" y="305593"/>
                </a:moveTo>
                <a:lnTo>
                  <a:pt x="10825363" y="22489"/>
                </a:lnTo>
                <a:lnTo>
                  <a:pt x="11160029" y="22489"/>
                </a:lnTo>
                <a:lnTo>
                  <a:pt x="11160029" y="305593"/>
                </a:lnTo>
                <a:close/>
                <a:moveTo>
                  <a:pt x="10825363" y="602413"/>
                </a:moveTo>
                <a:lnTo>
                  <a:pt x="10825363" y="319309"/>
                </a:lnTo>
                <a:lnTo>
                  <a:pt x="11160029" y="319309"/>
                </a:lnTo>
                <a:lnTo>
                  <a:pt x="11160029" y="602413"/>
                </a:lnTo>
                <a:close/>
                <a:moveTo>
                  <a:pt x="10825363" y="899223"/>
                </a:moveTo>
                <a:lnTo>
                  <a:pt x="10825363" y="616129"/>
                </a:lnTo>
                <a:lnTo>
                  <a:pt x="11160029" y="616129"/>
                </a:lnTo>
                <a:lnTo>
                  <a:pt x="11160029" y="899223"/>
                </a:lnTo>
                <a:close/>
                <a:moveTo>
                  <a:pt x="10825363" y="1196033"/>
                </a:moveTo>
                <a:lnTo>
                  <a:pt x="10825363" y="912928"/>
                </a:lnTo>
                <a:lnTo>
                  <a:pt x="11160029" y="912928"/>
                </a:lnTo>
                <a:lnTo>
                  <a:pt x="11160029" y="1196033"/>
                </a:lnTo>
                <a:close/>
                <a:moveTo>
                  <a:pt x="10825363" y="1492853"/>
                </a:moveTo>
                <a:lnTo>
                  <a:pt x="10825363" y="1209749"/>
                </a:lnTo>
                <a:lnTo>
                  <a:pt x="11160029" y="1209749"/>
                </a:lnTo>
                <a:lnTo>
                  <a:pt x="11160029" y="1492853"/>
                </a:lnTo>
                <a:close/>
                <a:moveTo>
                  <a:pt x="10825363" y="1789662"/>
                </a:moveTo>
                <a:lnTo>
                  <a:pt x="10825363" y="1506569"/>
                </a:lnTo>
                <a:lnTo>
                  <a:pt x="11160029" y="1506569"/>
                </a:lnTo>
                <a:lnTo>
                  <a:pt x="11160029" y="1789662"/>
                </a:lnTo>
                <a:close/>
                <a:moveTo>
                  <a:pt x="10825363" y="2086472"/>
                </a:moveTo>
                <a:lnTo>
                  <a:pt x="10825363" y="1803368"/>
                </a:lnTo>
                <a:lnTo>
                  <a:pt x="11160029" y="1803368"/>
                </a:lnTo>
                <a:lnTo>
                  <a:pt x="11160029" y="2086472"/>
                </a:lnTo>
                <a:close/>
                <a:moveTo>
                  <a:pt x="10825363" y="2383292"/>
                </a:moveTo>
                <a:lnTo>
                  <a:pt x="10825363" y="2100188"/>
                </a:lnTo>
                <a:lnTo>
                  <a:pt x="11160029" y="2100188"/>
                </a:lnTo>
                <a:lnTo>
                  <a:pt x="11160029" y="2383292"/>
                </a:lnTo>
                <a:close/>
                <a:moveTo>
                  <a:pt x="10825363" y="2680112"/>
                </a:moveTo>
                <a:lnTo>
                  <a:pt x="10825363" y="2397008"/>
                </a:lnTo>
                <a:lnTo>
                  <a:pt x="11160029" y="2397008"/>
                </a:lnTo>
                <a:lnTo>
                  <a:pt x="11160029" y="2680112"/>
                </a:lnTo>
                <a:close/>
                <a:moveTo>
                  <a:pt x="10825363" y="2976922"/>
                </a:moveTo>
                <a:lnTo>
                  <a:pt x="10825363" y="2693828"/>
                </a:lnTo>
                <a:lnTo>
                  <a:pt x="11160029" y="2693828"/>
                </a:lnTo>
                <a:lnTo>
                  <a:pt x="11160029" y="2976922"/>
                </a:lnTo>
                <a:close/>
                <a:moveTo>
                  <a:pt x="10825363" y="3273742"/>
                </a:moveTo>
                <a:lnTo>
                  <a:pt x="10825363" y="2990638"/>
                </a:lnTo>
                <a:lnTo>
                  <a:pt x="11160029" y="2990638"/>
                </a:lnTo>
                <a:lnTo>
                  <a:pt x="11160029" y="3273742"/>
                </a:lnTo>
                <a:close/>
                <a:moveTo>
                  <a:pt x="10825363" y="3570541"/>
                </a:moveTo>
                <a:lnTo>
                  <a:pt x="10825363" y="3287447"/>
                </a:lnTo>
                <a:lnTo>
                  <a:pt x="11160029" y="3287447"/>
                </a:lnTo>
                <a:lnTo>
                  <a:pt x="11160029" y="3570541"/>
                </a:lnTo>
                <a:close/>
                <a:moveTo>
                  <a:pt x="10825363" y="3867361"/>
                </a:moveTo>
                <a:lnTo>
                  <a:pt x="10825363" y="3584257"/>
                </a:lnTo>
                <a:lnTo>
                  <a:pt x="11160029" y="3584257"/>
                </a:lnTo>
                <a:lnTo>
                  <a:pt x="11160029" y="3867361"/>
                </a:lnTo>
                <a:close/>
                <a:moveTo>
                  <a:pt x="10825363" y="4164171"/>
                </a:moveTo>
                <a:lnTo>
                  <a:pt x="10825363" y="3881077"/>
                </a:lnTo>
                <a:lnTo>
                  <a:pt x="11160029" y="3881077"/>
                </a:lnTo>
                <a:lnTo>
                  <a:pt x="11160029" y="4164171"/>
                </a:lnTo>
                <a:close/>
                <a:moveTo>
                  <a:pt x="10825363" y="4460991"/>
                </a:moveTo>
                <a:lnTo>
                  <a:pt x="10825363" y="4177897"/>
                </a:lnTo>
                <a:lnTo>
                  <a:pt x="11160029" y="4177897"/>
                </a:lnTo>
                <a:lnTo>
                  <a:pt x="11160029" y="4460991"/>
                </a:lnTo>
                <a:close/>
                <a:moveTo>
                  <a:pt x="10825363" y="4757811"/>
                </a:moveTo>
                <a:lnTo>
                  <a:pt x="10825363" y="4474707"/>
                </a:lnTo>
                <a:lnTo>
                  <a:pt x="11160029" y="4474707"/>
                </a:lnTo>
                <a:lnTo>
                  <a:pt x="11160029" y="4757811"/>
                </a:lnTo>
                <a:close/>
                <a:moveTo>
                  <a:pt x="10825363" y="5054610"/>
                </a:moveTo>
                <a:lnTo>
                  <a:pt x="10825363" y="4771516"/>
                </a:lnTo>
                <a:lnTo>
                  <a:pt x="11160029" y="4771516"/>
                </a:lnTo>
                <a:lnTo>
                  <a:pt x="11160029" y="5054610"/>
                </a:lnTo>
                <a:close/>
                <a:moveTo>
                  <a:pt x="10825363" y="5351441"/>
                </a:moveTo>
                <a:lnTo>
                  <a:pt x="10825363" y="5068337"/>
                </a:lnTo>
                <a:lnTo>
                  <a:pt x="11160029" y="5068337"/>
                </a:lnTo>
                <a:lnTo>
                  <a:pt x="11160029" y="5351441"/>
                </a:lnTo>
                <a:close/>
                <a:moveTo>
                  <a:pt x="10825363" y="5648250"/>
                </a:moveTo>
                <a:lnTo>
                  <a:pt x="10825363" y="5365157"/>
                </a:lnTo>
                <a:lnTo>
                  <a:pt x="11160029" y="5365157"/>
                </a:lnTo>
                <a:lnTo>
                  <a:pt x="11160029" y="5648250"/>
                </a:lnTo>
                <a:close/>
                <a:moveTo>
                  <a:pt x="10825363" y="5945060"/>
                </a:moveTo>
                <a:lnTo>
                  <a:pt x="10825363" y="5661966"/>
                </a:lnTo>
                <a:lnTo>
                  <a:pt x="11160029" y="5661966"/>
                </a:lnTo>
                <a:lnTo>
                  <a:pt x="11160029" y="5945060"/>
                </a:lnTo>
                <a:close/>
                <a:moveTo>
                  <a:pt x="10825363" y="6241880"/>
                </a:moveTo>
                <a:lnTo>
                  <a:pt x="10825363" y="5958776"/>
                </a:lnTo>
                <a:lnTo>
                  <a:pt x="11160029" y="5958776"/>
                </a:lnTo>
                <a:lnTo>
                  <a:pt x="11160029" y="6241880"/>
                </a:lnTo>
                <a:close/>
                <a:moveTo>
                  <a:pt x="10825363" y="6538690"/>
                </a:moveTo>
                <a:lnTo>
                  <a:pt x="10825363" y="6255596"/>
                </a:lnTo>
                <a:lnTo>
                  <a:pt x="11160029" y="6255596"/>
                </a:lnTo>
                <a:lnTo>
                  <a:pt x="11160029" y="6538690"/>
                </a:lnTo>
                <a:close/>
                <a:moveTo>
                  <a:pt x="10825363" y="6835499"/>
                </a:moveTo>
                <a:lnTo>
                  <a:pt x="10825363" y="6552406"/>
                </a:lnTo>
                <a:lnTo>
                  <a:pt x="11160029" y="6552406"/>
                </a:lnTo>
                <a:lnTo>
                  <a:pt x="11160029" y="6835499"/>
                </a:lnTo>
                <a:close/>
                <a:moveTo>
                  <a:pt x="10474483" y="305593"/>
                </a:moveTo>
                <a:lnTo>
                  <a:pt x="10474483" y="22489"/>
                </a:lnTo>
                <a:lnTo>
                  <a:pt x="10809160" y="22489"/>
                </a:lnTo>
                <a:lnTo>
                  <a:pt x="10809160" y="305593"/>
                </a:lnTo>
                <a:close/>
                <a:moveTo>
                  <a:pt x="10474483" y="602413"/>
                </a:moveTo>
                <a:lnTo>
                  <a:pt x="10474483" y="319309"/>
                </a:lnTo>
                <a:lnTo>
                  <a:pt x="10809160" y="319309"/>
                </a:lnTo>
                <a:lnTo>
                  <a:pt x="10809160" y="602413"/>
                </a:lnTo>
                <a:close/>
                <a:moveTo>
                  <a:pt x="10474483" y="899223"/>
                </a:moveTo>
                <a:lnTo>
                  <a:pt x="10474483" y="616129"/>
                </a:lnTo>
                <a:lnTo>
                  <a:pt x="10809160" y="616129"/>
                </a:lnTo>
                <a:lnTo>
                  <a:pt x="10809160" y="899223"/>
                </a:lnTo>
                <a:close/>
                <a:moveTo>
                  <a:pt x="10474483" y="1196033"/>
                </a:moveTo>
                <a:lnTo>
                  <a:pt x="10474483" y="912928"/>
                </a:lnTo>
                <a:lnTo>
                  <a:pt x="10809160" y="912928"/>
                </a:lnTo>
                <a:lnTo>
                  <a:pt x="10809160" y="1196033"/>
                </a:lnTo>
                <a:close/>
                <a:moveTo>
                  <a:pt x="10474483" y="1492853"/>
                </a:moveTo>
                <a:lnTo>
                  <a:pt x="10474483" y="1209749"/>
                </a:lnTo>
                <a:lnTo>
                  <a:pt x="10809160" y="1209749"/>
                </a:lnTo>
                <a:lnTo>
                  <a:pt x="10809160" y="1492853"/>
                </a:lnTo>
                <a:close/>
                <a:moveTo>
                  <a:pt x="10474483" y="1789662"/>
                </a:moveTo>
                <a:lnTo>
                  <a:pt x="10474483" y="1506569"/>
                </a:lnTo>
                <a:lnTo>
                  <a:pt x="10809160" y="1506569"/>
                </a:lnTo>
                <a:lnTo>
                  <a:pt x="10809160" y="1789662"/>
                </a:lnTo>
                <a:close/>
                <a:moveTo>
                  <a:pt x="10474483" y="2086472"/>
                </a:moveTo>
                <a:lnTo>
                  <a:pt x="10474483" y="1803368"/>
                </a:lnTo>
                <a:lnTo>
                  <a:pt x="10809160" y="1803368"/>
                </a:lnTo>
                <a:lnTo>
                  <a:pt x="10809160" y="2086472"/>
                </a:lnTo>
                <a:close/>
                <a:moveTo>
                  <a:pt x="10474483" y="2383292"/>
                </a:moveTo>
                <a:lnTo>
                  <a:pt x="10474483" y="2100188"/>
                </a:lnTo>
                <a:lnTo>
                  <a:pt x="10809160" y="2100188"/>
                </a:lnTo>
                <a:lnTo>
                  <a:pt x="10809160" y="2383292"/>
                </a:lnTo>
                <a:close/>
                <a:moveTo>
                  <a:pt x="10474483" y="2680112"/>
                </a:moveTo>
                <a:lnTo>
                  <a:pt x="10474483" y="2397008"/>
                </a:lnTo>
                <a:lnTo>
                  <a:pt x="10809160" y="2397008"/>
                </a:lnTo>
                <a:lnTo>
                  <a:pt x="10809160" y="2680112"/>
                </a:lnTo>
                <a:close/>
                <a:moveTo>
                  <a:pt x="10474483" y="2976922"/>
                </a:moveTo>
                <a:lnTo>
                  <a:pt x="10474483" y="2693828"/>
                </a:lnTo>
                <a:lnTo>
                  <a:pt x="10809160" y="2693828"/>
                </a:lnTo>
                <a:lnTo>
                  <a:pt x="10809160" y="2976922"/>
                </a:lnTo>
                <a:close/>
                <a:moveTo>
                  <a:pt x="10474483" y="3273742"/>
                </a:moveTo>
                <a:lnTo>
                  <a:pt x="10474483" y="2990638"/>
                </a:lnTo>
                <a:lnTo>
                  <a:pt x="10809160" y="2990638"/>
                </a:lnTo>
                <a:lnTo>
                  <a:pt x="10809160" y="3273742"/>
                </a:lnTo>
                <a:close/>
                <a:moveTo>
                  <a:pt x="10474483" y="3570541"/>
                </a:moveTo>
                <a:lnTo>
                  <a:pt x="10474483" y="3287447"/>
                </a:lnTo>
                <a:lnTo>
                  <a:pt x="10809160" y="3287447"/>
                </a:lnTo>
                <a:lnTo>
                  <a:pt x="10809160" y="3570541"/>
                </a:lnTo>
                <a:close/>
                <a:moveTo>
                  <a:pt x="10474483" y="3867361"/>
                </a:moveTo>
                <a:lnTo>
                  <a:pt x="10474483" y="3584257"/>
                </a:lnTo>
                <a:lnTo>
                  <a:pt x="10809160" y="3584257"/>
                </a:lnTo>
                <a:lnTo>
                  <a:pt x="10809160" y="3867361"/>
                </a:lnTo>
                <a:close/>
                <a:moveTo>
                  <a:pt x="10474483" y="4164171"/>
                </a:moveTo>
                <a:lnTo>
                  <a:pt x="10474483" y="3881077"/>
                </a:lnTo>
                <a:lnTo>
                  <a:pt x="10809160" y="3881077"/>
                </a:lnTo>
                <a:lnTo>
                  <a:pt x="10809160" y="4164171"/>
                </a:lnTo>
                <a:close/>
                <a:moveTo>
                  <a:pt x="10474483" y="4460991"/>
                </a:moveTo>
                <a:lnTo>
                  <a:pt x="10474483" y="4177897"/>
                </a:lnTo>
                <a:lnTo>
                  <a:pt x="10809160" y="4177897"/>
                </a:lnTo>
                <a:lnTo>
                  <a:pt x="10809160" y="4460991"/>
                </a:lnTo>
                <a:close/>
                <a:moveTo>
                  <a:pt x="10474483" y="4757811"/>
                </a:moveTo>
                <a:lnTo>
                  <a:pt x="10474483" y="4474707"/>
                </a:lnTo>
                <a:lnTo>
                  <a:pt x="10809160" y="4474707"/>
                </a:lnTo>
                <a:lnTo>
                  <a:pt x="10809160" y="4757811"/>
                </a:lnTo>
                <a:close/>
                <a:moveTo>
                  <a:pt x="10474483" y="5054610"/>
                </a:moveTo>
                <a:lnTo>
                  <a:pt x="10474483" y="4771516"/>
                </a:lnTo>
                <a:lnTo>
                  <a:pt x="10809160" y="4771516"/>
                </a:lnTo>
                <a:lnTo>
                  <a:pt x="10809160" y="5054610"/>
                </a:lnTo>
                <a:close/>
                <a:moveTo>
                  <a:pt x="10474483" y="5351441"/>
                </a:moveTo>
                <a:lnTo>
                  <a:pt x="10474483" y="5068337"/>
                </a:lnTo>
                <a:lnTo>
                  <a:pt x="10809160" y="5068337"/>
                </a:lnTo>
                <a:lnTo>
                  <a:pt x="10809160" y="5351441"/>
                </a:lnTo>
                <a:close/>
                <a:moveTo>
                  <a:pt x="10474483" y="5648250"/>
                </a:moveTo>
                <a:lnTo>
                  <a:pt x="10474483" y="5365157"/>
                </a:lnTo>
                <a:lnTo>
                  <a:pt x="10809160" y="5365157"/>
                </a:lnTo>
                <a:lnTo>
                  <a:pt x="10809160" y="5648250"/>
                </a:lnTo>
                <a:close/>
                <a:moveTo>
                  <a:pt x="10474483" y="5945060"/>
                </a:moveTo>
                <a:lnTo>
                  <a:pt x="10474483" y="5661966"/>
                </a:lnTo>
                <a:lnTo>
                  <a:pt x="10809160" y="5661966"/>
                </a:lnTo>
                <a:lnTo>
                  <a:pt x="10809160" y="5945060"/>
                </a:lnTo>
                <a:close/>
                <a:moveTo>
                  <a:pt x="10474483" y="6241880"/>
                </a:moveTo>
                <a:lnTo>
                  <a:pt x="10474483" y="5958776"/>
                </a:lnTo>
                <a:lnTo>
                  <a:pt x="10809160" y="5958776"/>
                </a:lnTo>
                <a:lnTo>
                  <a:pt x="10809160" y="6241880"/>
                </a:lnTo>
                <a:close/>
                <a:moveTo>
                  <a:pt x="10474483" y="6538690"/>
                </a:moveTo>
                <a:lnTo>
                  <a:pt x="10474483" y="6255596"/>
                </a:lnTo>
                <a:lnTo>
                  <a:pt x="10809160" y="6255596"/>
                </a:lnTo>
                <a:lnTo>
                  <a:pt x="10809160" y="6538690"/>
                </a:lnTo>
                <a:close/>
                <a:moveTo>
                  <a:pt x="10474483" y="6835499"/>
                </a:moveTo>
                <a:lnTo>
                  <a:pt x="10474483" y="6552406"/>
                </a:lnTo>
                <a:lnTo>
                  <a:pt x="10809160" y="6552406"/>
                </a:lnTo>
                <a:lnTo>
                  <a:pt x="10809160" y="6835499"/>
                </a:lnTo>
                <a:close/>
                <a:moveTo>
                  <a:pt x="10123614" y="305593"/>
                </a:moveTo>
                <a:lnTo>
                  <a:pt x="10123614" y="22489"/>
                </a:lnTo>
                <a:lnTo>
                  <a:pt x="10458269" y="22489"/>
                </a:lnTo>
                <a:lnTo>
                  <a:pt x="10458269" y="305593"/>
                </a:lnTo>
                <a:close/>
                <a:moveTo>
                  <a:pt x="10123614" y="602413"/>
                </a:moveTo>
                <a:lnTo>
                  <a:pt x="10123614" y="319309"/>
                </a:lnTo>
                <a:lnTo>
                  <a:pt x="10458269" y="319309"/>
                </a:lnTo>
                <a:lnTo>
                  <a:pt x="10458269" y="602413"/>
                </a:lnTo>
                <a:close/>
                <a:moveTo>
                  <a:pt x="10123614" y="899223"/>
                </a:moveTo>
                <a:lnTo>
                  <a:pt x="10123614" y="616129"/>
                </a:lnTo>
                <a:lnTo>
                  <a:pt x="10458269" y="616129"/>
                </a:lnTo>
                <a:lnTo>
                  <a:pt x="10458269" y="899223"/>
                </a:lnTo>
                <a:close/>
                <a:moveTo>
                  <a:pt x="10123614" y="1196033"/>
                </a:moveTo>
                <a:lnTo>
                  <a:pt x="10123614" y="912928"/>
                </a:lnTo>
                <a:lnTo>
                  <a:pt x="10458269" y="912928"/>
                </a:lnTo>
                <a:lnTo>
                  <a:pt x="10458269" y="1196033"/>
                </a:lnTo>
                <a:close/>
                <a:moveTo>
                  <a:pt x="10123614" y="1492853"/>
                </a:moveTo>
                <a:lnTo>
                  <a:pt x="10123614" y="1209749"/>
                </a:lnTo>
                <a:lnTo>
                  <a:pt x="10458269" y="1209749"/>
                </a:lnTo>
                <a:lnTo>
                  <a:pt x="10458269" y="1492853"/>
                </a:lnTo>
                <a:close/>
                <a:moveTo>
                  <a:pt x="10123614" y="1789662"/>
                </a:moveTo>
                <a:lnTo>
                  <a:pt x="10123614" y="1506569"/>
                </a:lnTo>
                <a:lnTo>
                  <a:pt x="10458269" y="1506569"/>
                </a:lnTo>
                <a:lnTo>
                  <a:pt x="10458269" y="1789662"/>
                </a:lnTo>
                <a:close/>
                <a:moveTo>
                  <a:pt x="10123614" y="2086472"/>
                </a:moveTo>
                <a:lnTo>
                  <a:pt x="10123614" y="1803368"/>
                </a:lnTo>
                <a:lnTo>
                  <a:pt x="10458269" y="1803368"/>
                </a:lnTo>
                <a:lnTo>
                  <a:pt x="10458269" y="2086472"/>
                </a:lnTo>
                <a:close/>
                <a:moveTo>
                  <a:pt x="10123614" y="2383292"/>
                </a:moveTo>
                <a:lnTo>
                  <a:pt x="10123614" y="2100188"/>
                </a:lnTo>
                <a:lnTo>
                  <a:pt x="10458269" y="2100188"/>
                </a:lnTo>
                <a:lnTo>
                  <a:pt x="10458269" y="2383292"/>
                </a:lnTo>
                <a:close/>
                <a:moveTo>
                  <a:pt x="10123614" y="2680112"/>
                </a:moveTo>
                <a:lnTo>
                  <a:pt x="10123614" y="2397008"/>
                </a:lnTo>
                <a:lnTo>
                  <a:pt x="10458269" y="2397008"/>
                </a:lnTo>
                <a:lnTo>
                  <a:pt x="10458269" y="2680112"/>
                </a:lnTo>
                <a:close/>
                <a:moveTo>
                  <a:pt x="10123614" y="2976922"/>
                </a:moveTo>
                <a:lnTo>
                  <a:pt x="10123614" y="2693828"/>
                </a:lnTo>
                <a:lnTo>
                  <a:pt x="10458269" y="2693828"/>
                </a:lnTo>
                <a:lnTo>
                  <a:pt x="10458269" y="2976922"/>
                </a:lnTo>
                <a:close/>
                <a:moveTo>
                  <a:pt x="10123614" y="3273742"/>
                </a:moveTo>
                <a:lnTo>
                  <a:pt x="10123614" y="2990638"/>
                </a:lnTo>
                <a:lnTo>
                  <a:pt x="10458269" y="2990638"/>
                </a:lnTo>
                <a:lnTo>
                  <a:pt x="10458269" y="3273742"/>
                </a:lnTo>
                <a:close/>
                <a:moveTo>
                  <a:pt x="10123614" y="3570541"/>
                </a:moveTo>
                <a:lnTo>
                  <a:pt x="10123614" y="3287447"/>
                </a:lnTo>
                <a:lnTo>
                  <a:pt x="10458269" y="3287447"/>
                </a:lnTo>
                <a:lnTo>
                  <a:pt x="10458269" y="3570541"/>
                </a:lnTo>
                <a:close/>
                <a:moveTo>
                  <a:pt x="10123614" y="3867361"/>
                </a:moveTo>
                <a:lnTo>
                  <a:pt x="10123614" y="3584257"/>
                </a:lnTo>
                <a:lnTo>
                  <a:pt x="10458269" y="3584257"/>
                </a:lnTo>
                <a:lnTo>
                  <a:pt x="10458269" y="3867361"/>
                </a:lnTo>
                <a:close/>
                <a:moveTo>
                  <a:pt x="10123614" y="4164171"/>
                </a:moveTo>
                <a:lnTo>
                  <a:pt x="10123614" y="3881077"/>
                </a:lnTo>
                <a:lnTo>
                  <a:pt x="10458269" y="3881077"/>
                </a:lnTo>
                <a:lnTo>
                  <a:pt x="10458269" y="4164171"/>
                </a:lnTo>
                <a:close/>
                <a:moveTo>
                  <a:pt x="10123614" y="4460991"/>
                </a:moveTo>
                <a:lnTo>
                  <a:pt x="10123614" y="4177897"/>
                </a:lnTo>
                <a:lnTo>
                  <a:pt x="10458269" y="4177897"/>
                </a:lnTo>
                <a:lnTo>
                  <a:pt x="10458269" y="4460991"/>
                </a:lnTo>
                <a:close/>
                <a:moveTo>
                  <a:pt x="10123614" y="4757811"/>
                </a:moveTo>
                <a:lnTo>
                  <a:pt x="10123614" y="4474707"/>
                </a:lnTo>
                <a:lnTo>
                  <a:pt x="10458269" y="4474707"/>
                </a:lnTo>
                <a:lnTo>
                  <a:pt x="10458269" y="4757811"/>
                </a:lnTo>
                <a:close/>
                <a:moveTo>
                  <a:pt x="10123614" y="5054610"/>
                </a:moveTo>
                <a:lnTo>
                  <a:pt x="10123614" y="4771516"/>
                </a:lnTo>
                <a:lnTo>
                  <a:pt x="10458269" y="4771516"/>
                </a:lnTo>
                <a:lnTo>
                  <a:pt x="10458269" y="5054610"/>
                </a:lnTo>
                <a:close/>
                <a:moveTo>
                  <a:pt x="10123614" y="5351441"/>
                </a:moveTo>
                <a:lnTo>
                  <a:pt x="10123614" y="5068337"/>
                </a:lnTo>
                <a:lnTo>
                  <a:pt x="10458269" y="5068337"/>
                </a:lnTo>
                <a:lnTo>
                  <a:pt x="10458269" y="5351441"/>
                </a:lnTo>
                <a:close/>
                <a:moveTo>
                  <a:pt x="10123614" y="5648250"/>
                </a:moveTo>
                <a:lnTo>
                  <a:pt x="10123614" y="5365157"/>
                </a:lnTo>
                <a:lnTo>
                  <a:pt x="10458269" y="5365157"/>
                </a:lnTo>
                <a:lnTo>
                  <a:pt x="10458269" y="5648250"/>
                </a:lnTo>
                <a:close/>
                <a:moveTo>
                  <a:pt x="10123614" y="5945060"/>
                </a:moveTo>
                <a:lnTo>
                  <a:pt x="10123614" y="5661966"/>
                </a:lnTo>
                <a:lnTo>
                  <a:pt x="10458269" y="5661966"/>
                </a:lnTo>
                <a:lnTo>
                  <a:pt x="10458269" y="5945060"/>
                </a:lnTo>
                <a:close/>
                <a:moveTo>
                  <a:pt x="10123614" y="6241880"/>
                </a:moveTo>
                <a:lnTo>
                  <a:pt x="10123614" y="5958776"/>
                </a:lnTo>
                <a:lnTo>
                  <a:pt x="10458269" y="5958776"/>
                </a:lnTo>
                <a:lnTo>
                  <a:pt x="10458269" y="6241880"/>
                </a:lnTo>
                <a:close/>
                <a:moveTo>
                  <a:pt x="10123614" y="6538690"/>
                </a:moveTo>
                <a:lnTo>
                  <a:pt x="10123614" y="6255596"/>
                </a:lnTo>
                <a:lnTo>
                  <a:pt x="10458269" y="6255596"/>
                </a:lnTo>
                <a:lnTo>
                  <a:pt x="10458269" y="6538690"/>
                </a:lnTo>
                <a:close/>
                <a:moveTo>
                  <a:pt x="10123614" y="6835499"/>
                </a:moveTo>
                <a:lnTo>
                  <a:pt x="10123614" y="6552406"/>
                </a:lnTo>
                <a:lnTo>
                  <a:pt x="10458269" y="6552406"/>
                </a:lnTo>
                <a:lnTo>
                  <a:pt x="10458269" y="6835499"/>
                </a:lnTo>
                <a:close/>
                <a:moveTo>
                  <a:pt x="9772734" y="305593"/>
                </a:moveTo>
                <a:lnTo>
                  <a:pt x="9772734" y="22489"/>
                </a:lnTo>
                <a:lnTo>
                  <a:pt x="10107390" y="22489"/>
                </a:lnTo>
                <a:lnTo>
                  <a:pt x="10107390" y="305593"/>
                </a:lnTo>
                <a:close/>
                <a:moveTo>
                  <a:pt x="9772734" y="602413"/>
                </a:moveTo>
                <a:lnTo>
                  <a:pt x="9772734" y="319309"/>
                </a:lnTo>
                <a:lnTo>
                  <a:pt x="10107390" y="319309"/>
                </a:lnTo>
                <a:lnTo>
                  <a:pt x="10107390" y="602413"/>
                </a:lnTo>
                <a:close/>
                <a:moveTo>
                  <a:pt x="9772734" y="899223"/>
                </a:moveTo>
                <a:lnTo>
                  <a:pt x="9772734" y="616129"/>
                </a:lnTo>
                <a:lnTo>
                  <a:pt x="10107390" y="616129"/>
                </a:lnTo>
                <a:lnTo>
                  <a:pt x="10107390" y="899223"/>
                </a:lnTo>
                <a:close/>
                <a:moveTo>
                  <a:pt x="9772734" y="1196033"/>
                </a:moveTo>
                <a:lnTo>
                  <a:pt x="9772734" y="912928"/>
                </a:lnTo>
                <a:lnTo>
                  <a:pt x="10107390" y="912928"/>
                </a:lnTo>
                <a:lnTo>
                  <a:pt x="10107390" y="1196033"/>
                </a:lnTo>
                <a:close/>
                <a:moveTo>
                  <a:pt x="9772734" y="1492853"/>
                </a:moveTo>
                <a:lnTo>
                  <a:pt x="9772734" y="1209749"/>
                </a:lnTo>
                <a:lnTo>
                  <a:pt x="10107390" y="1209749"/>
                </a:lnTo>
                <a:lnTo>
                  <a:pt x="10107390" y="1492853"/>
                </a:lnTo>
                <a:close/>
                <a:moveTo>
                  <a:pt x="9772734" y="1789662"/>
                </a:moveTo>
                <a:lnTo>
                  <a:pt x="9772734" y="1506569"/>
                </a:lnTo>
                <a:lnTo>
                  <a:pt x="10107390" y="1506569"/>
                </a:lnTo>
                <a:lnTo>
                  <a:pt x="10107390" y="1789662"/>
                </a:lnTo>
                <a:close/>
                <a:moveTo>
                  <a:pt x="9772734" y="2086472"/>
                </a:moveTo>
                <a:lnTo>
                  <a:pt x="9772734" y="1803368"/>
                </a:lnTo>
                <a:lnTo>
                  <a:pt x="10107390" y="1803368"/>
                </a:lnTo>
                <a:lnTo>
                  <a:pt x="10107390" y="2086472"/>
                </a:lnTo>
                <a:close/>
                <a:moveTo>
                  <a:pt x="9772734" y="2383292"/>
                </a:moveTo>
                <a:lnTo>
                  <a:pt x="9772734" y="2100188"/>
                </a:lnTo>
                <a:lnTo>
                  <a:pt x="10107390" y="2100188"/>
                </a:lnTo>
                <a:lnTo>
                  <a:pt x="10107390" y="2383292"/>
                </a:lnTo>
                <a:close/>
                <a:moveTo>
                  <a:pt x="9772734" y="2680112"/>
                </a:moveTo>
                <a:lnTo>
                  <a:pt x="9772734" y="2397008"/>
                </a:lnTo>
                <a:lnTo>
                  <a:pt x="10107390" y="2397008"/>
                </a:lnTo>
                <a:lnTo>
                  <a:pt x="10107390" y="2680112"/>
                </a:lnTo>
                <a:close/>
                <a:moveTo>
                  <a:pt x="9772734" y="2976922"/>
                </a:moveTo>
                <a:lnTo>
                  <a:pt x="9772734" y="2693828"/>
                </a:lnTo>
                <a:lnTo>
                  <a:pt x="10107390" y="2693828"/>
                </a:lnTo>
                <a:lnTo>
                  <a:pt x="10107390" y="2976922"/>
                </a:lnTo>
                <a:close/>
                <a:moveTo>
                  <a:pt x="9772734" y="3273742"/>
                </a:moveTo>
                <a:lnTo>
                  <a:pt x="9772734" y="2990638"/>
                </a:lnTo>
                <a:lnTo>
                  <a:pt x="10107390" y="2990638"/>
                </a:lnTo>
                <a:lnTo>
                  <a:pt x="10107390" y="3273742"/>
                </a:lnTo>
                <a:close/>
                <a:moveTo>
                  <a:pt x="9772734" y="3570541"/>
                </a:moveTo>
                <a:lnTo>
                  <a:pt x="9772734" y="3287447"/>
                </a:lnTo>
                <a:lnTo>
                  <a:pt x="10107390" y="3287447"/>
                </a:lnTo>
                <a:lnTo>
                  <a:pt x="10107390" y="3570541"/>
                </a:lnTo>
                <a:close/>
                <a:moveTo>
                  <a:pt x="9772734" y="3867361"/>
                </a:moveTo>
                <a:lnTo>
                  <a:pt x="9772734" y="3584257"/>
                </a:lnTo>
                <a:lnTo>
                  <a:pt x="10107390" y="3584257"/>
                </a:lnTo>
                <a:lnTo>
                  <a:pt x="10107390" y="3867361"/>
                </a:lnTo>
                <a:close/>
                <a:moveTo>
                  <a:pt x="9772734" y="4164171"/>
                </a:moveTo>
                <a:lnTo>
                  <a:pt x="9772734" y="3881077"/>
                </a:lnTo>
                <a:lnTo>
                  <a:pt x="10107390" y="3881077"/>
                </a:lnTo>
                <a:lnTo>
                  <a:pt x="10107390" y="4164171"/>
                </a:lnTo>
                <a:close/>
                <a:moveTo>
                  <a:pt x="9772734" y="4460991"/>
                </a:moveTo>
                <a:lnTo>
                  <a:pt x="9772734" y="4177897"/>
                </a:lnTo>
                <a:lnTo>
                  <a:pt x="10107390" y="4177897"/>
                </a:lnTo>
                <a:lnTo>
                  <a:pt x="10107390" y="4460991"/>
                </a:lnTo>
                <a:close/>
                <a:moveTo>
                  <a:pt x="9772734" y="4757811"/>
                </a:moveTo>
                <a:lnTo>
                  <a:pt x="9772734" y="4474707"/>
                </a:lnTo>
                <a:lnTo>
                  <a:pt x="10107390" y="4474707"/>
                </a:lnTo>
                <a:lnTo>
                  <a:pt x="10107390" y="4757811"/>
                </a:lnTo>
                <a:close/>
                <a:moveTo>
                  <a:pt x="9772734" y="5054610"/>
                </a:moveTo>
                <a:lnTo>
                  <a:pt x="9772734" y="4771516"/>
                </a:lnTo>
                <a:lnTo>
                  <a:pt x="10107390" y="4771516"/>
                </a:lnTo>
                <a:lnTo>
                  <a:pt x="10107390" y="5054610"/>
                </a:lnTo>
                <a:close/>
                <a:moveTo>
                  <a:pt x="9772734" y="5351441"/>
                </a:moveTo>
                <a:lnTo>
                  <a:pt x="9772734" y="5068337"/>
                </a:lnTo>
                <a:lnTo>
                  <a:pt x="10107390" y="5068337"/>
                </a:lnTo>
                <a:lnTo>
                  <a:pt x="10107390" y="5351441"/>
                </a:lnTo>
                <a:close/>
                <a:moveTo>
                  <a:pt x="9772734" y="5648250"/>
                </a:moveTo>
                <a:lnTo>
                  <a:pt x="9772734" y="5365157"/>
                </a:lnTo>
                <a:lnTo>
                  <a:pt x="10107390" y="5365157"/>
                </a:lnTo>
                <a:lnTo>
                  <a:pt x="10107390" y="5648250"/>
                </a:lnTo>
                <a:close/>
                <a:moveTo>
                  <a:pt x="9772734" y="5945060"/>
                </a:moveTo>
                <a:lnTo>
                  <a:pt x="9772734" y="5661966"/>
                </a:lnTo>
                <a:lnTo>
                  <a:pt x="10107390" y="5661966"/>
                </a:lnTo>
                <a:lnTo>
                  <a:pt x="10107390" y="5945060"/>
                </a:lnTo>
                <a:close/>
                <a:moveTo>
                  <a:pt x="9772734" y="6241880"/>
                </a:moveTo>
                <a:lnTo>
                  <a:pt x="9772734" y="5958776"/>
                </a:lnTo>
                <a:lnTo>
                  <a:pt x="10107390" y="5958776"/>
                </a:lnTo>
                <a:lnTo>
                  <a:pt x="10107390" y="6241880"/>
                </a:lnTo>
                <a:close/>
                <a:moveTo>
                  <a:pt x="9772734" y="6538690"/>
                </a:moveTo>
                <a:lnTo>
                  <a:pt x="9772734" y="6255596"/>
                </a:lnTo>
                <a:lnTo>
                  <a:pt x="10107390" y="6255596"/>
                </a:lnTo>
                <a:lnTo>
                  <a:pt x="10107390" y="6538690"/>
                </a:lnTo>
                <a:close/>
                <a:moveTo>
                  <a:pt x="9772734" y="6835499"/>
                </a:moveTo>
                <a:lnTo>
                  <a:pt x="9772734" y="6552406"/>
                </a:lnTo>
                <a:lnTo>
                  <a:pt x="10107390" y="6552406"/>
                </a:lnTo>
                <a:lnTo>
                  <a:pt x="10107390" y="6835499"/>
                </a:lnTo>
                <a:close/>
                <a:moveTo>
                  <a:pt x="9421844" y="305593"/>
                </a:moveTo>
                <a:lnTo>
                  <a:pt x="9421844" y="22489"/>
                </a:lnTo>
                <a:lnTo>
                  <a:pt x="9756520" y="22489"/>
                </a:lnTo>
                <a:lnTo>
                  <a:pt x="9756520" y="305593"/>
                </a:lnTo>
                <a:close/>
                <a:moveTo>
                  <a:pt x="9421844" y="602413"/>
                </a:moveTo>
                <a:lnTo>
                  <a:pt x="9421844" y="319309"/>
                </a:lnTo>
                <a:lnTo>
                  <a:pt x="9756520" y="319309"/>
                </a:lnTo>
                <a:lnTo>
                  <a:pt x="9756520" y="602413"/>
                </a:lnTo>
                <a:close/>
                <a:moveTo>
                  <a:pt x="9421844" y="899223"/>
                </a:moveTo>
                <a:lnTo>
                  <a:pt x="9421844" y="616129"/>
                </a:lnTo>
                <a:lnTo>
                  <a:pt x="9756520" y="616129"/>
                </a:lnTo>
                <a:lnTo>
                  <a:pt x="9756520" y="899223"/>
                </a:lnTo>
                <a:close/>
                <a:moveTo>
                  <a:pt x="9421844" y="1196033"/>
                </a:moveTo>
                <a:lnTo>
                  <a:pt x="9421844" y="912928"/>
                </a:lnTo>
                <a:lnTo>
                  <a:pt x="9756520" y="912928"/>
                </a:lnTo>
                <a:lnTo>
                  <a:pt x="9756520" y="1196033"/>
                </a:lnTo>
                <a:close/>
                <a:moveTo>
                  <a:pt x="9421844" y="1492853"/>
                </a:moveTo>
                <a:lnTo>
                  <a:pt x="9421844" y="1209749"/>
                </a:lnTo>
                <a:lnTo>
                  <a:pt x="9756520" y="1209749"/>
                </a:lnTo>
                <a:lnTo>
                  <a:pt x="9756520" y="1492853"/>
                </a:lnTo>
                <a:close/>
                <a:moveTo>
                  <a:pt x="9421844" y="1789662"/>
                </a:moveTo>
                <a:lnTo>
                  <a:pt x="9421844" y="1506569"/>
                </a:lnTo>
                <a:lnTo>
                  <a:pt x="9756520" y="1506569"/>
                </a:lnTo>
                <a:lnTo>
                  <a:pt x="9756520" y="1789662"/>
                </a:lnTo>
                <a:close/>
                <a:moveTo>
                  <a:pt x="9421844" y="2086472"/>
                </a:moveTo>
                <a:lnTo>
                  <a:pt x="9421844" y="1803368"/>
                </a:lnTo>
                <a:lnTo>
                  <a:pt x="9756520" y="1803368"/>
                </a:lnTo>
                <a:lnTo>
                  <a:pt x="9756520" y="2086472"/>
                </a:lnTo>
                <a:close/>
                <a:moveTo>
                  <a:pt x="9421844" y="2383292"/>
                </a:moveTo>
                <a:lnTo>
                  <a:pt x="9421844" y="2100188"/>
                </a:lnTo>
                <a:lnTo>
                  <a:pt x="9756520" y="2100188"/>
                </a:lnTo>
                <a:lnTo>
                  <a:pt x="9756520" y="2383292"/>
                </a:lnTo>
                <a:close/>
                <a:moveTo>
                  <a:pt x="9421844" y="2680112"/>
                </a:moveTo>
                <a:lnTo>
                  <a:pt x="9421844" y="2397008"/>
                </a:lnTo>
                <a:lnTo>
                  <a:pt x="9756520" y="2397008"/>
                </a:lnTo>
                <a:lnTo>
                  <a:pt x="9756520" y="2680112"/>
                </a:lnTo>
                <a:close/>
                <a:moveTo>
                  <a:pt x="9421844" y="2976922"/>
                </a:moveTo>
                <a:lnTo>
                  <a:pt x="9421844" y="2693828"/>
                </a:lnTo>
                <a:lnTo>
                  <a:pt x="9756520" y="2693828"/>
                </a:lnTo>
                <a:lnTo>
                  <a:pt x="9756520" y="2976922"/>
                </a:lnTo>
                <a:close/>
                <a:moveTo>
                  <a:pt x="9421844" y="3273742"/>
                </a:moveTo>
                <a:lnTo>
                  <a:pt x="9421844" y="2990638"/>
                </a:lnTo>
                <a:lnTo>
                  <a:pt x="9756520" y="2990638"/>
                </a:lnTo>
                <a:lnTo>
                  <a:pt x="9756520" y="3273742"/>
                </a:lnTo>
                <a:close/>
                <a:moveTo>
                  <a:pt x="9421844" y="3570541"/>
                </a:moveTo>
                <a:lnTo>
                  <a:pt x="9421844" y="3287447"/>
                </a:lnTo>
                <a:lnTo>
                  <a:pt x="9756520" y="3287447"/>
                </a:lnTo>
                <a:lnTo>
                  <a:pt x="9756520" y="3570541"/>
                </a:lnTo>
                <a:close/>
                <a:moveTo>
                  <a:pt x="9421844" y="3867361"/>
                </a:moveTo>
                <a:lnTo>
                  <a:pt x="9421844" y="3584257"/>
                </a:lnTo>
                <a:lnTo>
                  <a:pt x="9756520" y="3584257"/>
                </a:lnTo>
                <a:lnTo>
                  <a:pt x="9756520" y="3867361"/>
                </a:lnTo>
                <a:close/>
                <a:moveTo>
                  <a:pt x="9421844" y="4164171"/>
                </a:moveTo>
                <a:lnTo>
                  <a:pt x="9421844" y="3881077"/>
                </a:lnTo>
                <a:lnTo>
                  <a:pt x="9756520" y="3881077"/>
                </a:lnTo>
                <a:lnTo>
                  <a:pt x="9756520" y="4164171"/>
                </a:lnTo>
                <a:close/>
                <a:moveTo>
                  <a:pt x="9421844" y="4460991"/>
                </a:moveTo>
                <a:lnTo>
                  <a:pt x="9421844" y="4177897"/>
                </a:lnTo>
                <a:lnTo>
                  <a:pt x="9756520" y="4177897"/>
                </a:lnTo>
                <a:lnTo>
                  <a:pt x="9756520" y="4460991"/>
                </a:lnTo>
                <a:close/>
                <a:moveTo>
                  <a:pt x="9421844" y="4757811"/>
                </a:moveTo>
                <a:lnTo>
                  <a:pt x="9421844" y="4474707"/>
                </a:lnTo>
                <a:lnTo>
                  <a:pt x="9756520" y="4474707"/>
                </a:lnTo>
                <a:lnTo>
                  <a:pt x="9756520" y="4757811"/>
                </a:lnTo>
                <a:close/>
                <a:moveTo>
                  <a:pt x="9421844" y="5054610"/>
                </a:moveTo>
                <a:lnTo>
                  <a:pt x="9421844" y="4771516"/>
                </a:lnTo>
                <a:lnTo>
                  <a:pt x="9756520" y="4771516"/>
                </a:lnTo>
                <a:lnTo>
                  <a:pt x="9756520" y="5054610"/>
                </a:lnTo>
                <a:close/>
                <a:moveTo>
                  <a:pt x="9421844" y="5351441"/>
                </a:moveTo>
                <a:lnTo>
                  <a:pt x="9421844" y="5068337"/>
                </a:lnTo>
                <a:lnTo>
                  <a:pt x="9756520" y="5068337"/>
                </a:lnTo>
                <a:lnTo>
                  <a:pt x="9756520" y="5351441"/>
                </a:lnTo>
                <a:close/>
                <a:moveTo>
                  <a:pt x="9421844" y="5648250"/>
                </a:moveTo>
                <a:lnTo>
                  <a:pt x="9421844" y="5365157"/>
                </a:lnTo>
                <a:lnTo>
                  <a:pt x="9756520" y="5365157"/>
                </a:lnTo>
                <a:lnTo>
                  <a:pt x="9756520" y="5648250"/>
                </a:lnTo>
                <a:close/>
                <a:moveTo>
                  <a:pt x="9421844" y="5945060"/>
                </a:moveTo>
                <a:lnTo>
                  <a:pt x="9421844" y="5661966"/>
                </a:lnTo>
                <a:lnTo>
                  <a:pt x="9756520" y="5661966"/>
                </a:lnTo>
                <a:lnTo>
                  <a:pt x="9756520" y="5945060"/>
                </a:lnTo>
                <a:close/>
                <a:moveTo>
                  <a:pt x="9421844" y="6241880"/>
                </a:moveTo>
                <a:lnTo>
                  <a:pt x="9421844" y="5958776"/>
                </a:lnTo>
                <a:lnTo>
                  <a:pt x="9756520" y="5958776"/>
                </a:lnTo>
                <a:lnTo>
                  <a:pt x="9756520" y="6241880"/>
                </a:lnTo>
                <a:close/>
                <a:moveTo>
                  <a:pt x="9421844" y="6538690"/>
                </a:moveTo>
                <a:lnTo>
                  <a:pt x="9421844" y="6255596"/>
                </a:lnTo>
                <a:lnTo>
                  <a:pt x="9756520" y="6255596"/>
                </a:lnTo>
                <a:lnTo>
                  <a:pt x="9756520" y="6538690"/>
                </a:lnTo>
                <a:close/>
                <a:moveTo>
                  <a:pt x="9421844" y="6835499"/>
                </a:moveTo>
                <a:lnTo>
                  <a:pt x="9421844" y="6552406"/>
                </a:lnTo>
                <a:lnTo>
                  <a:pt x="9756520" y="6552406"/>
                </a:lnTo>
                <a:lnTo>
                  <a:pt x="9756520" y="6835499"/>
                </a:lnTo>
                <a:close/>
                <a:moveTo>
                  <a:pt x="9070964" y="305593"/>
                </a:moveTo>
                <a:lnTo>
                  <a:pt x="9070964" y="22489"/>
                </a:lnTo>
                <a:lnTo>
                  <a:pt x="9405630" y="22489"/>
                </a:lnTo>
                <a:lnTo>
                  <a:pt x="9405630" y="305593"/>
                </a:lnTo>
                <a:close/>
                <a:moveTo>
                  <a:pt x="9070964" y="602413"/>
                </a:moveTo>
                <a:lnTo>
                  <a:pt x="9070964" y="319309"/>
                </a:lnTo>
                <a:lnTo>
                  <a:pt x="9405630" y="319309"/>
                </a:lnTo>
                <a:lnTo>
                  <a:pt x="9405630" y="602413"/>
                </a:lnTo>
                <a:close/>
                <a:moveTo>
                  <a:pt x="9070964" y="899223"/>
                </a:moveTo>
                <a:lnTo>
                  <a:pt x="9070964" y="616129"/>
                </a:lnTo>
                <a:lnTo>
                  <a:pt x="9405630" y="616129"/>
                </a:lnTo>
                <a:lnTo>
                  <a:pt x="9405630" y="899223"/>
                </a:lnTo>
                <a:close/>
                <a:moveTo>
                  <a:pt x="9070964" y="1196033"/>
                </a:moveTo>
                <a:lnTo>
                  <a:pt x="9070964" y="912928"/>
                </a:lnTo>
                <a:lnTo>
                  <a:pt x="9405630" y="912928"/>
                </a:lnTo>
                <a:lnTo>
                  <a:pt x="9405630" y="1196033"/>
                </a:lnTo>
                <a:close/>
                <a:moveTo>
                  <a:pt x="9070964" y="1492853"/>
                </a:moveTo>
                <a:lnTo>
                  <a:pt x="9070964" y="1209749"/>
                </a:lnTo>
                <a:lnTo>
                  <a:pt x="9405630" y="1209749"/>
                </a:lnTo>
                <a:lnTo>
                  <a:pt x="9405630" y="1492853"/>
                </a:lnTo>
                <a:close/>
                <a:moveTo>
                  <a:pt x="9070964" y="1789662"/>
                </a:moveTo>
                <a:lnTo>
                  <a:pt x="9070964" y="1506569"/>
                </a:lnTo>
                <a:lnTo>
                  <a:pt x="9405630" y="1506569"/>
                </a:lnTo>
                <a:lnTo>
                  <a:pt x="9405630" y="1789662"/>
                </a:lnTo>
                <a:close/>
                <a:moveTo>
                  <a:pt x="9070964" y="2086472"/>
                </a:moveTo>
                <a:lnTo>
                  <a:pt x="9070964" y="1803368"/>
                </a:lnTo>
                <a:lnTo>
                  <a:pt x="9405630" y="1803368"/>
                </a:lnTo>
                <a:lnTo>
                  <a:pt x="9405630" y="2086472"/>
                </a:lnTo>
                <a:close/>
                <a:moveTo>
                  <a:pt x="9070964" y="2383292"/>
                </a:moveTo>
                <a:lnTo>
                  <a:pt x="9070964" y="2100188"/>
                </a:lnTo>
                <a:lnTo>
                  <a:pt x="9405630" y="2100188"/>
                </a:lnTo>
                <a:lnTo>
                  <a:pt x="9405630" y="2383292"/>
                </a:lnTo>
                <a:close/>
                <a:moveTo>
                  <a:pt x="9070964" y="2680112"/>
                </a:moveTo>
                <a:lnTo>
                  <a:pt x="9070964" y="2397008"/>
                </a:lnTo>
                <a:lnTo>
                  <a:pt x="9405630" y="2397008"/>
                </a:lnTo>
                <a:lnTo>
                  <a:pt x="9405630" y="2680112"/>
                </a:lnTo>
                <a:close/>
                <a:moveTo>
                  <a:pt x="9070964" y="2976922"/>
                </a:moveTo>
                <a:lnTo>
                  <a:pt x="9070964" y="2693828"/>
                </a:lnTo>
                <a:lnTo>
                  <a:pt x="9405630" y="2693828"/>
                </a:lnTo>
                <a:lnTo>
                  <a:pt x="9405630" y="2976922"/>
                </a:lnTo>
                <a:close/>
                <a:moveTo>
                  <a:pt x="9070964" y="3273742"/>
                </a:moveTo>
                <a:lnTo>
                  <a:pt x="9070964" y="2990638"/>
                </a:lnTo>
                <a:lnTo>
                  <a:pt x="9405630" y="2990638"/>
                </a:lnTo>
                <a:lnTo>
                  <a:pt x="9405630" y="3273742"/>
                </a:lnTo>
                <a:close/>
                <a:moveTo>
                  <a:pt x="9070964" y="3570541"/>
                </a:moveTo>
                <a:lnTo>
                  <a:pt x="9070964" y="3287447"/>
                </a:lnTo>
                <a:lnTo>
                  <a:pt x="9405630" y="3287447"/>
                </a:lnTo>
                <a:lnTo>
                  <a:pt x="9405630" y="3570541"/>
                </a:lnTo>
                <a:close/>
                <a:moveTo>
                  <a:pt x="9070964" y="3867361"/>
                </a:moveTo>
                <a:lnTo>
                  <a:pt x="9070964" y="3584257"/>
                </a:lnTo>
                <a:lnTo>
                  <a:pt x="9405630" y="3584257"/>
                </a:lnTo>
                <a:lnTo>
                  <a:pt x="9405630" y="3867361"/>
                </a:lnTo>
                <a:close/>
                <a:moveTo>
                  <a:pt x="9070964" y="4164171"/>
                </a:moveTo>
                <a:lnTo>
                  <a:pt x="9070964" y="3881077"/>
                </a:lnTo>
                <a:lnTo>
                  <a:pt x="9405630" y="3881077"/>
                </a:lnTo>
                <a:lnTo>
                  <a:pt x="9405630" y="4164171"/>
                </a:lnTo>
                <a:close/>
                <a:moveTo>
                  <a:pt x="9070964" y="4460991"/>
                </a:moveTo>
                <a:lnTo>
                  <a:pt x="9070964" y="4177897"/>
                </a:lnTo>
                <a:lnTo>
                  <a:pt x="9405630" y="4177897"/>
                </a:lnTo>
                <a:lnTo>
                  <a:pt x="9405630" y="4460991"/>
                </a:lnTo>
                <a:close/>
                <a:moveTo>
                  <a:pt x="9070964" y="4757811"/>
                </a:moveTo>
                <a:lnTo>
                  <a:pt x="9070964" y="4474707"/>
                </a:lnTo>
                <a:lnTo>
                  <a:pt x="9405630" y="4474707"/>
                </a:lnTo>
                <a:lnTo>
                  <a:pt x="9405630" y="4757811"/>
                </a:lnTo>
                <a:close/>
                <a:moveTo>
                  <a:pt x="9070964" y="5054610"/>
                </a:moveTo>
                <a:lnTo>
                  <a:pt x="9070964" y="4771516"/>
                </a:lnTo>
                <a:lnTo>
                  <a:pt x="9405630" y="4771516"/>
                </a:lnTo>
                <a:lnTo>
                  <a:pt x="9405630" y="5054610"/>
                </a:lnTo>
                <a:close/>
                <a:moveTo>
                  <a:pt x="9070964" y="5351441"/>
                </a:moveTo>
                <a:lnTo>
                  <a:pt x="9070964" y="5068337"/>
                </a:lnTo>
                <a:lnTo>
                  <a:pt x="9405630" y="5068337"/>
                </a:lnTo>
                <a:lnTo>
                  <a:pt x="9405630" y="5351441"/>
                </a:lnTo>
                <a:close/>
                <a:moveTo>
                  <a:pt x="9070964" y="5648250"/>
                </a:moveTo>
                <a:lnTo>
                  <a:pt x="9070964" y="5365157"/>
                </a:lnTo>
                <a:lnTo>
                  <a:pt x="9405630" y="5365157"/>
                </a:lnTo>
                <a:lnTo>
                  <a:pt x="9405630" y="5648250"/>
                </a:lnTo>
                <a:close/>
                <a:moveTo>
                  <a:pt x="9070964" y="5945060"/>
                </a:moveTo>
                <a:lnTo>
                  <a:pt x="9070964" y="5661966"/>
                </a:lnTo>
                <a:lnTo>
                  <a:pt x="9405630" y="5661966"/>
                </a:lnTo>
                <a:lnTo>
                  <a:pt x="9405630" y="5945060"/>
                </a:lnTo>
                <a:close/>
                <a:moveTo>
                  <a:pt x="9070964" y="6241880"/>
                </a:moveTo>
                <a:lnTo>
                  <a:pt x="9070964" y="5958776"/>
                </a:lnTo>
                <a:lnTo>
                  <a:pt x="9405630" y="5958776"/>
                </a:lnTo>
                <a:lnTo>
                  <a:pt x="9405630" y="6241880"/>
                </a:lnTo>
                <a:close/>
                <a:moveTo>
                  <a:pt x="9070964" y="6538690"/>
                </a:moveTo>
                <a:lnTo>
                  <a:pt x="9070964" y="6255596"/>
                </a:lnTo>
                <a:lnTo>
                  <a:pt x="9405630" y="6255596"/>
                </a:lnTo>
                <a:lnTo>
                  <a:pt x="9405630" y="6538690"/>
                </a:lnTo>
                <a:close/>
                <a:moveTo>
                  <a:pt x="9070964" y="6835499"/>
                </a:moveTo>
                <a:lnTo>
                  <a:pt x="9070964" y="6552406"/>
                </a:lnTo>
                <a:lnTo>
                  <a:pt x="9405630" y="6552406"/>
                </a:lnTo>
                <a:lnTo>
                  <a:pt x="9405630" y="6835499"/>
                </a:lnTo>
                <a:close/>
                <a:moveTo>
                  <a:pt x="8720094" y="305593"/>
                </a:moveTo>
                <a:lnTo>
                  <a:pt x="8720094" y="22489"/>
                </a:lnTo>
                <a:lnTo>
                  <a:pt x="9054761" y="22489"/>
                </a:lnTo>
                <a:lnTo>
                  <a:pt x="9054761" y="305593"/>
                </a:lnTo>
                <a:close/>
                <a:moveTo>
                  <a:pt x="8720094" y="602413"/>
                </a:moveTo>
                <a:lnTo>
                  <a:pt x="8720094" y="319309"/>
                </a:lnTo>
                <a:lnTo>
                  <a:pt x="9054761" y="319309"/>
                </a:lnTo>
                <a:lnTo>
                  <a:pt x="9054761" y="602413"/>
                </a:lnTo>
                <a:close/>
                <a:moveTo>
                  <a:pt x="8720094" y="899223"/>
                </a:moveTo>
                <a:lnTo>
                  <a:pt x="8720094" y="616129"/>
                </a:lnTo>
                <a:lnTo>
                  <a:pt x="9054761" y="616129"/>
                </a:lnTo>
                <a:lnTo>
                  <a:pt x="9054761" y="899223"/>
                </a:lnTo>
                <a:close/>
                <a:moveTo>
                  <a:pt x="8720094" y="1196033"/>
                </a:moveTo>
                <a:lnTo>
                  <a:pt x="8720094" y="912928"/>
                </a:lnTo>
                <a:lnTo>
                  <a:pt x="9054761" y="912928"/>
                </a:lnTo>
                <a:lnTo>
                  <a:pt x="9054761" y="1196033"/>
                </a:lnTo>
                <a:close/>
                <a:moveTo>
                  <a:pt x="8720094" y="1492853"/>
                </a:moveTo>
                <a:lnTo>
                  <a:pt x="8720094" y="1209749"/>
                </a:lnTo>
                <a:lnTo>
                  <a:pt x="9054761" y="1209749"/>
                </a:lnTo>
                <a:lnTo>
                  <a:pt x="9054761" y="1492853"/>
                </a:lnTo>
                <a:close/>
                <a:moveTo>
                  <a:pt x="8720094" y="1789662"/>
                </a:moveTo>
                <a:lnTo>
                  <a:pt x="8720094" y="1506569"/>
                </a:lnTo>
                <a:lnTo>
                  <a:pt x="9054761" y="1506569"/>
                </a:lnTo>
                <a:lnTo>
                  <a:pt x="9054761" y="1789662"/>
                </a:lnTo>
                <a:close/>
                <a:moveTo>
                  <a:pt x="8720094" y="2086472"/>
                </a:moveTo>
                <a:lnTo>
                  <a:pt x="8720094" y="1803368"/>
                </a:lnTo>
                <a:lnTo>
                  <a:pt x="9054761" y="1803368"/>
                </a:lnTo>
                <a:lnTo>
                  <a:pt x="9054761" y="2086472"/>
                </a:lnTo>
                <a:close/>
                <a:moveTo>
                  <a:pt x="8720094" y="2383292"/>
                </a:moveTo>
                <a:lnTo>
                  <a:pt x="8720094" y="2100188"/>
                </a:lnTo>
                <a:lnTo>
                  <a:pt x="9054761" y="2100188"/>
                </a:lnTo>
                <a:lnTo>
                  <a:pt x="9054761" y="2383292"/>
                </a:lnTo>
                <a:close/>
                <a:moveTo>
                  <a:pt x="8720094" y="2680112"/>
                </a:moveTo>
                <a:lnTo>
                  <a:pt x="8720094" y="2397008"/>
                </a:lnTo>
                <a:lnTo>
                  <a:pt x="9054761" y="2397008"/>
                </a:lnTo>
                <a:lnTo>
                  <a:pt x="9054761" y="2680112"/>
                </a:lnTo>
                <a:close/>
                <a:moveTo>
                  <a:pt x="8720094" y="2976922"/>
                </a:moveTo>
                <a:lnTo>
                  <a:pt x="8720094" y="2693828"/>
                </a:lnTo>
                <a:lnTo>
                  <a:pt x="9054761" y="2693828"/>
                </a:lnTo>
                <a:lnTo>
                  <a:pt x="9054761" y="2976922"/>
                </a:lnTo>
                <a:close/>
                <a:moveTo>
                  <a:pt x="8720094" y="3273742"/>
                </a:moveTo>
                <a:lnTo>
                  <a:pt x="8720094" y="2990638"/>
                </a:lnTo>
                <a:lnTo>
                  <a:pt x="9054761" y="2990638"/>
                </a:lnTo>
                <a:lnTo>
                  <a:pt x="9054761" y="3273742"/>
                </a:lnTo>
                <a:close/>
                <a:moveTo>
                  <a:pt x="8720094" y="3570541"/>
                </a:moveTo>
                <a:lnTo>
                  <a:pt x="8720094" y="3287447"/>
                </a:lnTo>
                <a:lnTo>
                  <a:pt x="9054761" y="3287447"/>
                </a:lnTo>
                <a:lnTo>
                  <a:pt x="9054761" y="3570541"/>
                </a:lnTo>
                <a:close/>
                <a:moveTo>
                  <a:pt x="8720094" y="3867361"/>
                </a:moveTo>
                <a:lnTo>
                  <a:pt x="8720094" y="3584257"/>
                </a:lnTo>
                <a:lnTo>
                  <a:pt x="9054761" y="3584257"/>
                </a:lnTo>
                <a:lnTo>
                  <a:pt x="9054761" y="3867361"/>
                </a:lnTo>
                <a:close/>
                <a:moveTo>
                  <a:pt x="8720094" y="4164171"/>
                </a:moveTo>
                <a:lnTo>
                  <a:pt x="8720094" y="3881077"/>
                </a:lnTo>
                <a:lnTo>
                  <a:pt x="9054761" y="3881077"/>
                </a:lnTo>
                <a:lnTo>
                  <a:pt x="9054761" y="4164171"/>
                </a:lnTo>
                <a:close/>
                <a:moveTo>
                  <a:pt x="8720094" y="4460991"/>
                </a:moveTo>
                <a:lnTo>
                  <a:pt x="8720094" y="4177897"/>
                </a:lnTo>
                <a:lnTo>
                  <a:pt x="9054761" y="4177897"/>
                </a:lnTo>
                <a:lnTo>
                  <a:pt x="9054761" y="4460991"/>
                </a:lnTo>
                <a:close/>
                <a:moveTo>
                  <a:pt x="8720094" y="4757811"/>
                </a:moveTo>
                <a:lnTo>
                  <a:pt x="8720094" y="4474707"/>
                </a:lnTo>
                <a:lnTo>
                  <a:pt x="9054761" y="4474707"/>
                </a:lnTo>
                <a:lnTo>
                  <a:pt x="9054761" y="4757811"/>
                </a:lnTo>
                <a:close/>
                <a:moveTo>
                  <a:pt x="8720094" y="5054610"/>
                </a:moveTo>
                <a:lnTo>
                  <a:pt x="8720094" y="4771516"/>
                </a:lnTo>
                <a:lnTo>
                  <a:pt x="9054761" y="4771516"/>
                </a:lnTo>
                <a:lnTo>
                  <a:pt x="9054761" y="5054610"/>
                </a:lnTo>
                <a:close/>
                <a:moveTo>
                  <a:pt x="8720094" y="5351441"/>
                </a:moveTo>
                <a:lnTo>
                  <a:pt x="8720094" y="5068337"/>
                </a:lnTo>
                <a:lnTo>
                  <a:pt x="9054761" y="5068337"/>
                </a:lnTo>
                <a:lnTo>
                  <a:pt x="9054761" y="5351441"/>
                </a:lnTo>
                <a:close/>
                <a:moveTo>
                  <a:pt x="8720094" y="5648250"/>
                </a:moveTo>
                <a:lnTo>
                  <a:pt x="8720094" y="5365157"/>
                </a:lnTo>
                <a:lnTo>
                  <a:pt x="9054761" y="5365157"/>
                </a:lnTo>
                <a:lnTo>
                  <a:pt x="9054761" y="5648250"/>
                </a:lnTo>
                <a:close/>
                <a:moveTo>
                  <a:pt x="8720094" y="5945060"/>
                </a:moveTo>
                <a:lnTo>
                  <a:pt x="8720094" y="5661966"/>
                </a:lnTo>
                <a:lnTo>
                  <a:pt x="9054761" y="5661966"/>
                </a:lnTo>
                <a:lnTo>
                  <a:pt x="9054761" y="5945060"/>
                </a:lnTo>
                <a:close/>
                <a:moveTo>
                  <a:pt x="8720094" y="6241880"/>
                </a:moveTo>
                <a:lnTo>
                  <a:pt x="8720094" y="5958776"/>
                </a:lnTo>
                <a:lnTo>
                  <a:pt x="9054761" y="5958776"/>
                </a:lnTo>
                <a:lnTo>
                  <a:pt x="9054761" y="6241880"/>
                </a:lnTo>
                <a:close/>
                <a:moveTo>
                  <a:pt x="8720094" y="6538690"/>
                </a:moveTo>
                <a:lnTo>
                  <a:pt x="8720094" y="6255596"/>
                </a:lnTo>
                <a:lnTo>
                  <a:pt x="9054761" y="6255596"/>
                </a:lnTo>
                <a:lnTo>
                  <a:pt x="9054761" y="6538690"/>
                </a:lnTo>
                <a:close/>
                <a:moveTo>
                  <a:pt x="8720094" y="6835499"/>
                </a:moveTo>
                <a:lnTo>
                  <a:pt x="8720094" y="6552406"/>
                </a:lnTo>
                <a:lnTo>
                  <a:pt x="9054761" y="6552406"/>
                </a:lnTo>
                <a:lnTo>
                  <a:pt x="9054761" y="6835499"/>
                </a:lnTo>
                <a:close/>
                <a:moveTo>
                  <a:pt x="8369204" y="305593"/>
                </a:moveTo>
                <a:lnTo>
                  <a:pt x="8369204" y="22489"/>
                </a:lnTo>
                <a:lnTo>
                  <a:pt x="8703881" y="22489"/>
                </a:lnTo>
                <a:lnTo>
                  <a:pt x="8703881" y="305593"/>
                </a:lnTo>
                <a:close/>
                <a:moveTo>
                  <a:pt x="8369204" y="602413"/>
                </a:moveTo>
                <a:lnTo>
                  <a:pt x="8369204" y="319309"/>
                </a:lnTo>
                <a:lnTo>
                  <a:pt x="8703881" y="319309"/>
                </a:lnTo>
                <a:lnTo>
                  <a:pt x="8703881" y="602413"/>
                </a:lnTo>
                <a:close/>
                <a:moveTo>
                  <a:pt x="8369204" y="899223"/>
                </a:moveTo>
                <a:lnTo>
                  <a:pt x="8369204" y="616129"/>
                </a:lnTo>
                <a:lnTo>
                  <a:pt x="8703881" y="616129"/>
                </a:lnTo>
                <a:lnTo>
                  <a:pt x="8703881" y="899223"/>
                </a:lnTo>
                <a:close/>
                <a:moveTo>
                  <a:pt x="8369204" y="1196033"/>
                </a:moveTo>
                <a:lnTo>
                  <a:pt x="8369204" y="912928"/>
                </a:lnTo>
                <a:lnTo>
                  <a:pt x="8703881" y="912928"/>
                </a:lnTo>
                <a:lnTo>
                  <a:pt x="8703881" y="1196033"/>
                </a:lnTo>
                <a:close/>
                <a:moveTo>
                  <a:pt x="8369204" y="1492853"/>
                </a:moveTo>
                <a:lnTo>
                  <a:pt x="8369204" y="1209749"/>
                </a:lnTo>
                <a:lnTo>
                  <a:pt x="8703881" y="1209749"/>
                </a:lnTo>
                <a:lnTo>
                  <a:pt x="8703881" y="1492853"/>
                </a:lnTo>
                <a:close/>
                <a:moveTo>
                  <a:pt x="8369204" y="1789662"/>
                </a:moveTo>
                <a:lnTo>
                  <a:pt x="8369204" y="1506569"/>
                </a:lnTo>
                <a:lnTo>
                  <a:pt x="8703881" y="1506569"/>
                </a:lnTo>
                <a:lnTo>
                  <a:pt x="8703881" y="1789662"/>
                </a:lnTo>
                <a:close/>
                <a:moveTo>
                  <a:pt x="8369204" y="2086472"/>
                </a:moveTo>
                <a:lnTo>
                  <a:pt x="8369204" y="1803368"/>
                </a:lnTo>
                <a:lnTo>
                  <a:pt x="8703881" y="1803368"/>
                </a:lnTo>
                <a:lnTo>
                  <a:pt x="8703881" y="2086472"/>
                </a:lnTo>
                <a:close/>
                <a:moveTo>
                  <a:pt x="8369204" y="2383292"/>
                </a:moveTo>
                <a:lnTo>
                  <a:pt x="8369204" y="2100188"/>
                </a:lnTo>
                <a:lnTo>
                  <a:pt x="8703881" y="2100188"/>
                </a:lnTo>
                <a:lnTo>
                  <a:pt x="8703881" y="2383292"/>
                </a:lnTo>
                <a:close/>
                <a:moveTo>
                  <a:pt x="8369204" y="2680112"/>
                </a:moveTo>
                <a:lnTo>
                  <a:pt x="8369204" y="2397008"/>
                </a:lnTo>
                <a:lnTo>
                  <a:pt x="8703881" y="2397008"/>
                </a:lnTo>
                <a:lnTo>
                  <a:pt x="8703881" y="2680112"/>
                </a:lnTo>
                <a:close/>
                <a:moveTo>
                  <a:pt x="8369204" y="2976922"/>
                </a:moveTo>
                <a:lnTo>
                  <a:pt x="8369204" y="2693828"/>
                </a:lnTo>
                <a:lnTo>
                  <a:pt x="8703881" y="2693828"/>
                </a:lnTo>
                <a:lnTo>
                  <a:pt x="8703881" y="2976922"/>
                </a:lnTo>
                <a:close/>
                <a:moveTo>
                  <a:pt x="8369204" y="3273742"/>
                </a:moveTo>
                <a:lnTo>
                  <a:pt x="8369204" y="2990638"/>
                </a:lnTo>
                <a:lnTo>
                  <a:pt x="8703881" y="2990638"/>
                </a:lnTo>
                <a:lnTo>
                  <a:pt x="8703881" y="3273742"/>
                </a:lnTo>
                <a:close/>
                <a:moveTo>
                  <a:pt x="8369204" y="3570541"/>
                </a:moveTo>
                <a:lnTo>
                  <a:pt x="8369204" y="3287447"/>
                </a:lnTo>
                <a:lnTo>
                  <a:pt x="8703881" y="3287447"/>
                </a:lnTo>
                <a:lnTo>
                  <a:pt x="8703881" y="3570541"/>
                </a:lnTo>
                <a:close/>
                <a:moveTo>
                  <a:pt x="8369204" y="3867361"/>
                </a:moveTo>
                <a:lnTo>
                  <a:pt x="8369204" y="3584257"/>
                </a:lnTo>
                <a:lnTo>
                  <a:pt x="8703881" y="3584257"/>
                </a:lnTo>
                <a:lnTo>
                  <a:pt x="8703881" y="3867361"/>
                </a:lnTo>
                <a:close/>
                <a:moveTo>
                  <a:pt x="8369204" y="4164171"/>
                </a:moveTo>
                <a:lnTo>
                  <a:pt x="8369204" y="3881077"/>
                </a:lnTo>
                <a:lnTo>
                  <a:pt x="8703881" y="3881077"/>
                </a:lnTo>
                <a:lnTo>
                  <a:pt x="8703881" y="4164171"/>
                </a:lnTo>
                <a:close/>
                <a:moveTo>
                  <a:pt x="8369204" y="4460991"/>
                </a:moveTo>
                <a:lnTo>
                  <a:pt x="8369204" y="4177897"/>
                </a:lnTo>
                <a:lnTo>
                  <a:pt x="8703881" y="4177897"/>
                </a:lnTo>
                <a:lnTo>
                  <a:pt x="8703881" y="4460991"/>
                </a:lnTo>
                <a:close/>
                <a:moveTo>
                  <a:pt x="8369204" y="4757811"/>
                </a:moveTo>
                <a:lnTo>
                  <a:pt x="8369204" y="4474707"/>
                </a:lnTo>
                <a:lnTo>
                  <a:pt x="8703881" y="4474707"/>
                </a:lnTo>
                <a:lnTo>
                  <a:pt x="8703881" y="4757811"/>
                </a:lnTo>
                <a:close/>
                <a:moveTo>
                  <a:pt x="8369204" y="5054610"/>
                </a:moveTo>
                <a:lnTo>
                  <a:pt x="8369204" y="4771516"/>
                </a:lnTo>
                <a:lnTo>
                  <a:pt x="8703881" y="4771516"/>
                </a:lnTo>
                <a:lnTo>
                  <a:pt x="8703881" y="5054610"/>
                </a:lnTo>
                <a:close/>
                <a:moveTo>
                  <a:pt x="8369204" y="5351441"/>
                </a:moveTo>
                <a:lnTo>
                  <a:pt x="8369204" y="5068337"/>
                </a:lnTo>
                <a:lnTo>
                  <a:pt x="8703881" y="5068337"/>
                </a:lnTo>
                <a:lnTo>
                  <a:pt x="8703881" y="5351441"/>
                </a:lnTo>
                <a:close/>
                <a:moveTo>
                  <a:pt x="8369204" y="5648250"/>
                </a:moveTo>
                <a:lnTo>
                  <a:pt x="8369204" y="5365157"/>
                </a:lnTo>
                <a:lnTo>
                  <a:pt x="8703881" y="5365157"/>
                </a:lnTo>
                <a:lnTo>
                  <a:pt x="8703881" y="5648250"/>
                </a:lnTo>
                <a:close/>
                <a:moveTo>
                  <a:pt x="8369204" y="5945060"/>
                </a:moveTo>
                <a:lnTo>
                  <a:pt x="8369204" y="5661966"/>
                </a:lnTo>
                <a:lnTo>
                  <a:pt x="8703881" y="5661966"/>
                </a:lnTo>
                <a:lnTo>
                  <a:pt x="8703881" y="5945060"/>
                </a:lnTo>
                <a:close/>
                <a:moveTo>
                  <a:pt x="8369204" y="6241880"/>
                </a:moveTo>
                <a:lnTo>
                  <a:pt x="8369204" y="5958776"/>
                </a:lnTo>
                <a:lnTo>
                  <a:pt x="8703881" y="5958776"/>
                </a:lnTo>
                <a:lnTo>
                  <a:pt x="8703881" y="6241880"/>
                </a:lnTo>
                <a:close/>
                <a:moveTo>
                  <a:pt x="8369204" y="6538690"/>
                </a:moveTo>
                <a:lnTo>
                  <a:pt x="8369204" y="6255596"/>
                </a:lnTo>
                <a:lnTo>
                  <a:pt x="8703881" y="6255596"/>
                </a:lnTo>
                <a:lnTo>
                  <a:pt x="8703881" y="6538690"/>
                </a:lnTo>
                <a:close/>
                <a:moveTo>
                  <a:pt x="8369204" y="6835499"/>
                </a:moveTo>
                <a:lnTo>
                  <a:pt x="8369204" y="6552406"/>
                </a:lnTo>
                <a:lnTo>
                  <a:pt x="8703881" y="6552406"/>
                </a:lnTo>
                <a:lnTo>
                  <a:pt x="8703881" y="6835499"/>
                </a:lnTo>
                <a:close/>
                <a:moveTo>
                  <a:pt x="8018335" y="305593"/>
                </a:moveTo>
                <a:lnTo>
                  <a:pt x="8018335" y="22489"/>
                </a:lnTo>
                <a:lnTo>
                  <a:pt x="8352990" y="22489"/>
                </a:lnTo>
                <a:lnTo>
                  <a:pt x="8352990" y="305593"/>
                </a:lnTo>
                <a:close/>
                <a:moveTo>
                  <a:pt x="8018335" y="602413"/>
                </a:moveTo>
                <a:lnTo>
                  <a:pt x="8018335" y="319309"/>
                </a:lnTo>
                <a:lnTo>
                  <a:pt x="8352990" y="319309"/>
                </a:lnTo>
                <a:lnTo>
                  <a:pt x="8352990" y="602413"/>
                </a:lnTo>
                <a:close/>
                <a:moveTo>
                  <a:pt x="8018335" y="899223"/>
                </a:moveTo>
                <a:lnTo>
                  <a:pt x="8018335" y="616129"/>
                </a:lnTo>
                <a:lnTo>
                  <a:pt x="8352990" y="616129"/>
                </a:lnTo>
                <a:lnTo>
                  <a:pt x="8352990" y="899223"/>
                </a:lnTo>
                <a:close/>
                <a:moveTo>
                  <a:pt x="8018335" y="1196033"/>
                </a:moveTo>
                <a:lnTo>
                  <a:pt x="8018335" y="912928"/>
                </a:lnTo>
                <a:lnTo>
                  <a:pt x="8352990" y="912928"/>
                </a:lnTo>
                <a:lnTo>
                  <a:pt x="8352990" y="1196033"/>
                </a:lnTo>
                <a:close/>
                <a:moveTo>
                  <a:pt x="8018335" y="1492853"/>
                </a:moveTo>
                <a:lnTo>
                  <a:pt x="8018335" y="1209749"/>
                </a:lnTo>
                <a:lnTo>
                  <a:pt x="8352990" y="1209749"/>
                </a:lnTo>
                <a:lnTo>
                  <a:pt x="8352990" y="1492853"/>
                </a:lnTo>
                <a:close/>
                <a:moveTo>
                  <a:pt x="8018335" y="1789662"/>
                </a:moveTo>
                <a:lnTo>
                  <a:pt x="8018335" y="1506569"/>
                </a:lnTo>
                <a:lnTo>
                  <a:pt x="8352990" y="1506569"/>
                </a:lnTo>
                <a:lnTo>
                  <a:pt x="8352990" y="1789662"/>
                </a:lnTo>
                <a:close/>
                <a:moveTo>
                  <a:pt x="8018335" y="2086472"/>
                </a:moveTo>
                <a:lnTo>
                  <a:pt x="8018335" y="1803368"/>
                </a:lnTo>
                <a:lnTo>
                  <a:pt x="8352990" y="1803368"/>
                </a:lnTo>
                <a:lnTo>
                  <a:pt x="8352990" y="2086472"/>
                </a:lnTo>
                <a:close/>
                <a:moveTo>
                  <a:pt x="8018335" y="2383292"/>
                </a:moveTo>
                <a:lnTo>
                  <a:pt x="8018335" y="2100188"/>
                </a:lnTo>
                <a:lnTo>
                  <a:pt x="8352990" y="2100188"/>
                </a:lnTo>
                <a:lnTo>
                  <a:pt x="8352990" y="2383292"/>
                </a:lnTo>
                <a:close/>
                <a:moveTo>
                  <a:pt x="8018335" y="2680112"/>
                </a:moveTo>
                <a:lnTo>
                  <a:pt x="8018335" y="2397008"/>
                </a:lnTo>
                <a:lnTo>
                  <a:pt x="8352990" y="2397008"/>
                </a:lnTo>
                <a:lnTo>
                  <a:pt x="8352990" y="2680112"/>
                </a:lnTo>
                <a:close/>
                <a:moveTo>
                  <a:pt x="8018335" y="2976922"/>
                </a:moveTo>
                <a:lnTo>
                  <a:pt x="8018335" y="2693828"/>
                </a:lnTo>
                <a:lnTo>
                  <a:pt x="8352990" y="2693828"/>
                </a:lnTo>
                <a:lnTo>
                  <a:pt x="8352990" y="2976922"/>
                </a:lnTo>
                <a:close/>
                <a:moveTo>
                  <a:pt x="8018335" y="3273742"/>
                </a:moveTo>
                <a:lnTo>
                  <a:pt x="8018335" y="2990638"/>
                </a:lnTo>
                <a:lnTo>
                  <a:pt x="8352990" y="2990638"/>
                </a:lnTo>
                <a:lnTo>
                  <a:pt x="8352990" y="3273742"/>
                </a:lnTo>
                <a:close/>
                <a:moveTo>
                  <a:pt x="8018335" y="3570541"/>
                </a:moveTo>
                <a:lnTo>
                  <a:pt x="8018335" y="3287447"/>
                </a:lnTo>
                <a:lnTo>
                  <a:pt x="8352990" y="3287447"/>
                </a:lnTo>
                <a:lnTo>
                  <a:pt x="8352990" y="3570541"/>
                </a:lnTo>
                <a:close/>
                <a:moveTo>
                  <a:pt x="8018335" y="3867361"/>
                </a:moveTo>
                <a:lnTo>
                  <a:pt x="8018335" y="3584257"/>
                </a:lnTo>
                <a:lnTo>
                  <a:pt x="8352990" y="3584257"/>
                </a:lnTo>
                <a:lnTo>
                  <a:pt x="8352990" y="3867361"/>
                </a:lnTo>
                <a:close/>
                <a:moveTo>
                  <a:pt x="8018335" y="4164171"/>
                </a:moveTo>
                <a:lnTo>
                  <a:pt x="8018335" y="3881077"/>
                </a:lnTo>
                <a:lnTo>
                  <a:pt x="8352990" y="3881077"/>
                </a:lnTo>
                <a:lnTo>
                  <a:pt x="8352990" y="4164171"/>
                </a:lnTo>
                <a:close/>
                <a:moveTo>
                  <a:pt x="8018335" y="4460991"/>
                </a:moveTo>
                <a:lnTo>
                  <a:pt x="8018335" y="4177897"/>
                </a:lnTo>
                <a:lnTo>
                  <a:pt x="8352990" y="4177897"/>
                </a:lnTo>
                <a:lnTo>
                  <a:pt x="8352990" y="4460991"/>
                </a:lnTo>
                <a:close/>
                <a:moveTo>
                  <a:pt x="8018335" y="4757811"/>
                </a:moveTo>
                <a:lnTo>
                  <a:pt x="8018335" y="4474707"/>
                </a:lnTo>
                <a:lnTo>
                  <a:pt x="8352990" y="4474707"/>
                </a:lnTo>
                <a:lnTo>
                  <a:pt x="8352990" y="4757811"/>
                </a:lnTo>
                <a:close/>
                <a:moveTo>
                  <a:pt x="8018335" y="5054610"/>
                </a:moveTo>
                <a:lnTo>
                  <a:pt x="8018335" y="4771516"/>
                </a:lnTo>
                <a:lnTo>
                  <a:pt x="8352990" y="4771516"/>
                </a:lnTo>
                <a:lnTo>
                  <a:pt x="8352990" y="5054610"/>
                </a:lnTo>
                <a:close/>
                <a:moveTo>
                  <a:pt x="8018335" y="5351441"/>
                </a:moveTo>
                <a:lnTo>
                  <a:pt x="8018335" y="5068337"/>
                </a:lnTo>
                <a:lnTo>
                  <a:pt x="8352990" y="5068337"/>
                </a:lnTo>
                <a:lnTo>
                  <a:pt x="8352990" y="5351441"/>
                </a:lnTo>
                <a:close/>
                <a:moveTo>
                  <a:pt x="8018335" y="5648250"/>
                </a:moveTo>
                <a:lnTo>
                  <a:pt x="8018335" y="5365157"/>
                </a:lnTo>
                <a:lnTo>
                  <a:pt x="8352990" y="5365157"/>
                </a:lnTo>
                <a:lnTo>
                  <a:pt x="8352990" y="5648250"/>
                </a:lnTo>
                <a:close/>
                <a:moveTo>
                  <a:pt x="8018335" y="5945060"/>
                </a:moveTo>
                <a:lnTo>
                  <a:pt x="8018335" y="5661966"/>
                </a:lnTo>
                <a:lnTo>
                  <a:pt x="8352990" y="5661966"/>
                </a:lnTo>
                <a:lnTo>
                  <a:pt x="8352990" y="5945060"/>
                </a:lnTo>
                <a:close/>
                <a:moveTo>
                  <a:pt x="8018335" y="6241880"/>
                </a:moveTo>
                <a:lnTo>
                  <a:pt x="8018335" y="5958776"/>
                </a:lnTo>
                <a:lnTo>
                  <a:pt x="8352990" y="5958776"/>
                </a:lnTo>
                <a:lnTo>
                  <a:pt x="8352990" y="6241880"/>
                </a:lnTo>
                <a:close/>
                <a:moveTo>
                  <a:pt x="8018335" y="6538690"/>
                </a:moveTo>
                <a:lnTo>
                  <a:pt x="8018335" y="6255596"/>
                </a:lnTo>
                <a:lnTo>
                  <a:pt x="8352990" y="6255596"/>
                </a:lnTo>
                <a:lnTo>
                  <a:pt x="8352990" y="6538690"/>
                </a:lnTo>
                <a:close/>
                <a:moveTo>
                  <a:pt x="8018335" y="6835499"/>
                </a:moveTo>
                <a:lnTo>
                  <a:pt x="8018335" y="6552406"/>
                </a:lnTo>
                <a:lnTo>
                  <a:pt x="8352990" y="6552406"/>
                </a:lnTo>
                <a:lnTo>
                  <a:pt x="8352990" y="6835499"/>
                </a:lnTo>
                <a:close/>
                <a:moveTo>
                  <a:pt x="7667444" y="305593"/>
                </a:moveTo>
                <a:lnTo>
                  <a:pt x="7667444" y="22489"/>
                </a:lnTo>
                <a:lnTo>
                  <a:pt x="8002121" y="22489"/>
                </a:lnTo>
                <a:lnTo>
                  <a:pt x="8002121" y="305593"/>
                </a:lnTo>
                <a:close/>
                <a:moveTo>
                  <a:pt x="7667444" y="602413"/>
                </a:moveTo>
                <a:lnTo>
                  <a:pt x="7667444" y="319309"/>
                </a:lnTo>
                <a:lnTo>
                  <a:pt x="8002121" y="319309"/>
                </a:lnTo>
                <a:lnTo>
                  <a:pt x="8002121" y="602413"/>
                </a:lnTo>
                <a:close/>
                <a:moveTo>
                  <a:pt x="7667444" y="899223"/>
                </a:moveTo>
                <a:lnTo>
                  <a:pt x="7667444" y="616129"/>
                </a:lnTo>
                <a:lnTo>
                  <a:pt x="8002121" y="616129"/>
                </a:lnTo>
                <a:lnTo>
                  <a:pt x="8002121" y="899223"/>
                </a:lnTo>
                <a:close/>
                <a:moveTo>
                  <a:pt x="7667444" y="1196033"/>
                </a:moveTo>
                <a:lnTo>
                  <a:pt x="7667444" y="912928"/>
                </a:lnTo>
                <a:lnTo>
                  <a:pt x="8002121" y="912928"/>
                </a:lnTo>
                <a:lnTo>
                  <a:pt x="8002121" y="1196033"/>
                </a:lnTo>
                <a:close/>
                <a:moveTo>
                  <a:pt x="7667444" y="1492853"/>
                </a:moveTo>
                <a:lnTo>
                  <a:pt x="7667444" y="1209749"/>
                </a:lnTo>
                <a:lnTo>
                  <a:pt x="8002121" y="1209749"/>
                </a:lnTo>
                <a:lnTo>
                  <a:pt x="8002121" y="1492853"/>
                </a:lnTo>
                <a:close/>
                <a:moveTo>
                  <a:pt x="7667444" y="1789662"/>
                </a:moveTo>
                <a:lnTo>
                  <a:pt x="7667444" y="1506569"/>
                </a:lnTo>
                <a:lnTo>
                  <a:pt x="8002121" y="1506569"/>
                </a:lnTo>
                <a:lnTo>
                  <a:pt x="8002121" y="1789662"/>
                </a:lnTo>
                <a:close/>
                <a:moveTo>
                  <a:pt x="7667444" y="2086472"/>
                </a:moveTo>
                <a:lnTo>
                  <a:pt x="7667444" y="1803368"/>
                </a:lnTo>
                <a:lnTo>
                  <a:pt x="8002121" y="1803368"/>
                </a:lnTo>
                <a:lnTo>
                  <a:pt x="8002121" y="2086472"/>
                </a:lnTo>
                <a:close/>
                <a:moveTo>
                  <a:pt x="7667444" y="2383292"/>
                </a:moveTo>
                <a:lnTo>
                  <a:pt x="7667444" y="2100188"/>
                </a:lnTo>
                <a:lnTo>
                  <a:pt x="8002121" y="2100188"/>
                </a:lnTo>
                <a:lnTo>
                  <a:pt x="8002121" y="2383292"/>
                </a:lnTo>
                <a:close/>
                <a:moveTo>
                  <a:pt x="7667444" y="2680112"/>
                </a:moveTo>
                <a:lnTo>
                  <a:pt x="7667444" y="2397008"/>
                </a:lnTo>
                <a:lnTo>
                  <a:pt x="8002121" y="2397008"/>
                </a:lnTo>
                <a:lnTo>
                  <a:pt x="8002121" y="2680112"/>
                </a:lnTo>
                <a:close/>
                <a:moveTo>
                  <a:pt x="7667444" y="2976922"/>
                </a:moveTo>
                <a:lnTo>
                  <a:pt x="7667444" y="2693828"/>
                </a:lnTo>
                <a:lnTo>
                  <a:pt x="8002121" y="2693828"/>
                </a:lnTo>
                <a:lnTo>
                  <a:pt x="8002121" y="2976922"/>
                </a:lnTo>
                <a:close/>
                <a:moveTo>
                  <a:pt x="7667444" y="3273742"/>
                </a:moveTo>
                <a:lnTo>
                  <a:pt x="7667444" y="2990638"/>
                </a:lnTo>
                <a:lnTo>
                  <a:pt x="8002121" y="2990638"/>
                </a:lnTo>
                <a:lnTo>
                  <a:pt x="8002121" y="3273742"/>
                </a:lnTo>
                <a:close/>
                <a:moveTo>
                  <a:pt x="7667444" y="3570541"/>
                </a:moveTo>
                <a:lnTo>
                  <a:pt x="7667444" y="3287447"/>
                </a:lnTo>
                <a:lnTo>
                  <a:pt x="8002121" y="3287447"/>
                </a:lnTo>
                <a:lnTo>
                  <a:pt x="8002121" y="3570541"/>
                </a:lnTo>
                <a:close/>
                <a:moveTo>
                  <a:pt x="7667444" y="3867361"/>
                </a:moveTo>
                <a:lnTo>
                  <a:pt x="7667444" y="3584257"/>
                </a:lnTo>
                <a:lnTo>
                  <a:pt x="8002121" y="3584257"/>
                </a:lnTo>
                <a:lnTo>
                  <a:pt x="8002121" y="3867361"/>
                </a:lnTo>
                <a:close/>
                <a:moveTo>
                  <a:pt x="7667444" y="4164171"/>
                </a:moveTo>
                <a:lnTo>
                  <a:pt x="7667444" y="3881077"/>
                </a:lnTo>
                <a:lnTo>
                  <a:pt x="8002121" y="3881077"/>
                </a:lnTo>
                <a:lnTo>
                  <a:pt x="8002121" y="4164171"/>
                </a:lnTo>
                <a:close/>
                <a:moveTo>
                  <a:pt x="7667444" y="4460991"/>
                </a:moveTo>
                <a:lnTo>
                  <a:pt x="7667444" y="4177897"/>
                </a:lnTo>
                <a:lnTo>
                  <a:pt x="8002121" y="4177897"/>
                </a:lnTo>
                <a:lnTo>
                  <a:pt x="8002121" y="4460991"/>
                </a:lnTo>
                <a:close/>
                <a:moveTo>
                  <a:pt x="7667444" y="4757811"/>
                </a:moveTo>
                <a:lnTo>
                  <a:pt x="7667444" y="4474707"/>
                </a:lnTo>
                <a:lnTo>
                  <a:pt x="8002121" y="4474707"/>
                </a:lnTo>
                <a:lnTo>
                  <a:pt x="8002121" y="4757811"/>
                </a:lnTo>
                <a:close/>
                <a:moveTo>
                  <a:pt x="7667444" y="5054610"/>
                </a:moveTo>
                <a:lnTo>
                  <a:pt x="7667444" y="4771516"/>
                </a:lnTo>
                <a:lnTo>
                  <a:pt x="8002121" y="4771516"/>
                </a:lnTo>
                <a:lnTo>
                  <a:pt x="8002121" y="5054610"/>
                </a:lnTo>
                <a:close/>
                <a:moveTo>
                  <a:pt x="7667444" y="5351441"/>
                </a:moveTo>
                <a:lnTo>
                  <a:pt x="7667444" y="5068337"/>
                </a:lnTo>
                <a:lnTo>
                  <a:pt x="8002121" y="5068337"/>
                </a:lnTo>
                <a:lnTo>
                  <a:pt x="8002121" y="5351441"/>
                </a:lnTo>
                <a:close/>
                <a:moveTo>
                  <a:pt x="7667444" y="5648250"/>
                </a:moveTo>
                <a:lnTo>
                  <a:pt x="7667444" y="5365157"/>
                </a:lnTo>
                <a:lnTo>
                  <a:pt x="8002121" y="5365157"/>
                </a:lnTo>
                <a:lnTo>
                  <a:pt x="8002121" y="5648250"/>
                </a:lnTo>
                <a:close/>
                <a:moveTo>
                  <a:pt x="7667444" y="5945060"/>
                </a:moveTo>
                <a:lnTo>
                  <a:pt x="7667444" y="5661966"/>
                </a:lnTo>
                <a:lnTo>
                  <a:pt x="8002121" y="5661966"/>
                </a:lnTo>
                <a:lnTo>
                  <a:pt x="8002121" y="5945060"/>
                </a:lnTo>
                <a:close/>
                <a:moveTo>
                  <a:pt x="7667444" y="6241880"/>
                </a:moveTo>
                <a:lnTo>
                  <a:pt x="7667444" y="5958776"/>
                </a:lnTo>
                <a:lnTo>
                  <a:pt x="8002121" y="5958776"/>
                </a:lnTo>
                <a:lnTo>
                  <a:pt x="8002121" y="6241880"/>
                </a:lnTo>
                <a:close/>
                <a:moveTo>
                  <a:pt x="7667444" y="6538690"/>
                </a:moveTo>
                <a:lnTo>
                  <a:pt x="7667444" y="6255596"/>
                </a:lnTo>
                <a:lnTo>
                  <a:pt x="8002121" y="6255596"/>
                </a:lnTo>
                <a:lnTo>
                  <a:pt x="8002121" y="6538690"/>
                </a:lnTo>
                <a:close/>
                <a:moveTo>
                  <a:pt x="7667444" y="6835499"/>
                </a:moveTo>
                <a:lnTo>
                  <a:pt x="7667444" y="6552406"/>
                </a:lnTo>
                <a:lnTo>
                  <a:pt x="8002121" y="6552406"/>
                </a:lnTo>
                <a:lnTo>
                  <a:pt x="8002121" y="6835499"/>
                </a:lnTo>
                <a:close/>
                <a:moveTo>
                  <a:pt x="7316575" y="305593"/>
                </a:moveTo>
                <a:lnTo>
                  <a:pt x="7316575" y="22489"/>
                </a:lnTo>
                <a:lnTo>
                  <a:pt x="7651231" y="22489"/>
                </a:lnTo>
                <a:lnTo>
                  <a:pt x="7651231" y="305593"/>
                </a:lnTo>
                <a:close/>
                <a:moveTo>
                  <a:pt x="7316575" y="602413"/>
                </a:moveTo>
                <a:lnTo>
                  <a:pt x="7316575" y="319309"/>
                </a:lnTo>
                <a:lnTo>
                  <a:pt x="7651231" y="319309"/>
                </a:lnTo>
                <a:lnTo>
                  <a:pt x="7651231" y="602413"/>
                </a:lnTo>
                <a:close/>
                <a:moveTo>
                  <a:pt x="7316575" y="899223"/>
                </a:moveTo>
                <a:lnTo>
                  <a:pt x="7316575" y="616129"/>
                </a:lnTo>
                <a:lnTo>
                  <a:pt x="7651231" y="616129"/>
                </a:lnTo>
                <a:lnTo>
                  <a:pt x="7651231" y="899223"/>
                </a:lnTo>
                <a:close/>
                <a:moveTo>
                  <a:pt x="7316575" y="1196033"/>
                </a:moveTo>
                <a:lnTo>
                  <a:pt x="7316575" y="912928"/>
                </a:lnTo>
                <a:lnTo>
                  <a:pt x="7651231" y="912928"/>
                </a:lnTo>
                <a:lnTo>
                  <a:pt x="7651231" y="1196033"/>
                </a:lnTo>
                <a:close/>
                <a:moveTo>
                  <a:pt x="7316575" y="1492853"/>
                </a:moveTo>
                <a:lnTo>
                  <a:pt x="7316575" y="1209749"/>
                </a:lnTo>
                <a:lnTo>
                  <a:pt x="7651231" y="1209749"/>
                </a:lnTo>
                <a:lnTo>
                  <a:pt x="7651231" y="1492853"/>
                </a:lnTo>
                <a:close/>
                <a:moveTo>
                  <a:pt x="7316575" y="1789662"/>
                </a:moveTo>
                <a:lnTo>
                  <a:pt x="7316575" y="1506569"/>
                </a:lnTo>
                <a:lnTo>
                  <a:pt x="7651231" y="1506569"/>
                </a:lnTo>
                <a:lnTo>
                  <a:pt x="7651231" y="1789662"/>
                </a:lnTo>
                <a:close/>
                <a:moveTo>
                  <a:pt x="7316575" y="2086472"/>
                </a:moveTo>
                <a:lnTo>
                  <a:pt x="7316575" y="1803368"/>
                </a:lnTo>
                <a:lnTo>
                  <a:pt x="7651231" y="1803368"/>
                </a:lnTo>
                <a:lnTo>
                  <a:pt x="7651231" y="2086472"/>
                </a:lnTo>
                <a:close/>
                <a:moveTo>
                  <a:pt x="7316575" y="2383292"/>
                </a:moveTo>
                <a:lnTo>
                  <a:pt x="7316575" y="2100188"/>
                </a:lnTo>
                <a:lnTo>
                  <a:pt x="7651231" y="2100188"/>
                </a:lnTo>
                <a:lnTo>
                  <a:pt x="7651231" y="2383292"/>
                </a:lnTo>
                <a:close/>
                <a:moveTo>
                  <a:pt x="7316575" y="2680112"/>
                </a:moveTo>
                <a:lnTo>
                  <a:pt x="7316575" y="2397008"/>
                </a:lnTo>
                <a:lnTo>
                  <a:pt x="7651231" y="2397008"/>
                </a:lnTo>
                <a:lnTo>
                  <a:pt x="7651231" y="2680112"/>
                </a:lnTo>
                <a:close/>
                <a:moveTo>
                  <a:pt x="7316575" y="2976922"/>
                </a:moveTo>
                <a:lnTo>
                  <a:pt x="7316575" y="2693828"/>
                </a:lnTo>
                <a:lnTo>
                  <a:pt x="7651231" y="2693828"/>
                </a:lnTo>
                <a:lnTo>
                  <a:pt x="7651231" y="2976922"/>
                </a:lnTo>
                <a:close/>
                <a:moveTo>
                  <a:pt x="7316575" y="3273742"/>
                </a:moveTo>
                <a:lnTo>
                  <a:pt x="7316575" y="2990638"/>
                </a:lnTo>
                <a:lnTo>
                  <a:pt x="7651231" y="2990638"/>
                </a:lnTo>
                <a:lnTo>
                  <a:pt x="7651231" y="3273742"/>
                </a:lnTo>
                <a:close/>
                <a:moveTo>
                  <a:pt x="7316575" y="3570541"/>
                </a:moveTo>
                <a:lnTo>
                  <a:pt x="7316575" y="3287447"/>
                </a:lnTo>
                <a:lnTo>
                  <a:pt x="7651231" y="3287447"/>
                </a:lnTo>
                <a:lnTo>
                  <a:pt x="7651231" y="3570541"/>
                </a:lnTo>
                <a:close/>
                <a:moveTo>
                  <a:pt x="7316575" y="3867361"/>
                </a:moveTo>
                <a:lnTo>
                  <a:pt x="7316575" y="3584257"/>
                </a:lnTo>
                <a:lnTo>
                  <a:pt x="7651231" y="3584257"/>
                </a:lnTo>
                <a:lnTo>
                  <a:pt x="7651231" y="3867361"/>
                </a:lnTo>
                <a:close/>
                <a:moveTo>
                  <a:pt x="7316575" y="4164171"/>
                </a:moveTo>
                <a:lnTo>
                  <a:pt x="7316575" y="3881077"/>
                </a:lnTo>
                <a:lnTo>
                  <a:pt x="7651231" y="3881077"/>
                </a:lnTo>
                <a:lnTo>
                  <a:pt x="7651231" y="4164171"/>
                </a:lnTo>
                <a:close/>
                <a:moveTo>
                  <a:pt x="7316575" y="4460991"/>
                </a:moveTo>
                <a:lnTo>
                  <a:pt x="7316575" y="4177897"/>
                </a:lnTo>
                <a:lnTo>
                  <a:pt x="7651231" y="4177897"/>
                </a:lnTo>
                <a:lnTo>
                  <a:pt x="7651231" y="4460991"/>
                </a:lnTo>
                <a:close/>
                <a:moveTo>
                  <a:pt x="7316575" y="4757811"/>
                </a:moveTo>
                <a:lnTo>
                  <a:pt x="7316575" y="4474707"/>
                </a:lnTo>
                <a:lnTo>
                  <a:pt x="7651231" y="4474707"/>
                </a:lnTo>
                <a:lnTo>
                  <a:pt x="7651231" y="4757811"/>
                </a:lnTo>
                <a:close/>
                <a:moveTo>
                  <a:pt x="7316575" y="5054610"/>
                </a:moveTo>
                <a:lnTo>
                  <a:pt x="7316575" y="4771516"/>
                </a:lnTo>
                <a:lnTo>
                  <a:pt x="7651231" y="4771516"/>
                </a:lnTo>
                <a:lnTo>
                  <a:pt x="7651231" y="5054610"/>
                </a:lnTo>
                <a:close/>
                <a:moveTo>
                  <a:pt x="7316575" y="5351441"/>
                </a:moveTo>
                <a:lnTo>
                  <a:pt x="7316575" y="5068337"/>
                </a:lnTo>
                <a:lnTo>
                  <a:pt x="7651231" y="5068337"/>
                </a:lnTo>
                <a:lnTo>
                  <a:pt x="7651231" y="5351441"/>
                </a:lnTo>
                <a:close/>
                <a:moveTo>
                  <a:pt x="7316575" y="5648250"/>
                </a:moveTo>
                <a:lnTo>
                  <a:pt x="7316575" y="5365157"/>
                </a:lnTo>
                <a:lnTo>
                  <a:pt x="7651231" y="5365157"/>
                </a:lnTo>
                <a:lnTo>
                  <a:pt x="7651231" y="5648250"/>
                </a:lnTo>
                <a:close/>
                <a:moveTo>
                  <a:pt x="7316575" y="5945060"/>
                </a:moveTo>
                <a:lnTo>
                  <a:pt x="7316575" y="5661966"/>
                </a:lnTo>
                <a:lnTo>
                  <a:pt x="7651231" y="5661966"/>
                </a:lnTo>
                <a:lnTo>
                  <a:pt x="7651231" y="5945060"/>
                </a:lnTo>
                <a:close/>
                <a:moveTo>
                  <a:pt x="7316575" y="6241880"/>
                </a:moveTo>
                <a:lnTo>
                  <a:pt x="7316575" y="5958776"/>
                </a:lnTo>
                <a:lnTo>
                  <a:pt x="7651231" y="5958776"/>
                </a:lnTo>
                <a:lnTo>
                  <a:pt x="7651231" y="6241880"/>
                </a:lnTo>
                <a:close/>
                <a:moveTo>
                  <a:pt x="7316575" y="6538690"/>
                </a:moveTo>
                <a:lnTo>
                  <a:pt x="7316575" y="6255596"/>
                </a:lnTo>
                <a:lnTo>
                  <a:pt x="7651231" y="6255596"/>
                </a:lnTo>
                <a:lnTo>
                  <a:pt x="7651231" y="6538690"/>
                </a:lnTo>
                <a:close/>
                <a:moveTo>
                  <a:pt x="7316575" y="6835499"/>
                </a:moveTo>
                <a:lnTo>
                  <a:pt x="7316575" y="6552406"/>
                </a:lnTo>
                <a:lnTo>
                  <a:pt x="7651231" y="6552406"/>
                </a:lnTo>
                <a:lnTo>
                  <a:pt x="7651231" y="6835499"/>
                </a:lnTo>
                <a:close/>
                <a:moveTo>
                  <a:pt x="6965695" y="305593"/>
                </a:moveTo>
                <a:lnTo>
                  <a:pt x="6965695" y="22489"/>
                </a:lnTo>
                <a:lnTo>
                  <a:pt x="7300361" y="22489"/>
                </a:lnTo>
                <a:lnTo>
                  <a:pt x="7300361" y="305593"/>
                </a:lnTo>
                <a:close/>
                <a:moveTo>
                  <a:pt x="6965695" y="602413"/>
                </a:moveTo>
                <a:lnTo>
                  <a:pt x="6965695" y="319309"/>
                </a:lnTo>
                <a:lnTo>
                  <a:pt x="7300361" y="319309"/>
                </a:lnTo>
                <a:lnTo>
                  <a:pt x="7300361" y="602413"/>
                </a:lnTo>
                <a:close/>
                <a:moveTo>
                  <a:pt x="6965695" y="899223"/>
                </a:moveTo>
                <a:lnTo>
                  <a:pt x="6965695" y="616129"/>
                </a:lnTo>
                <a:lnTo>
                  <a:pt x="7300361" y="616129"/>
                </a:lnTo>
                <a:lnTo>
                  <a:pt x="7300361" y="899223"/>
                </a:lnTo>
                <a:close/>
                <a:moveTo>
                  <a:pt x="6965695" y="1196033"/>
                </a:moveTo>
                <a:lnTo>
                  <a:pt x="6965695" y="912928"/>
                </a:lnTo>
                <a:lnTo>
                  <a:pt x="7300361" y="912928"/>
                </a:lnTo>
                <a:lnTo>
                  <a:pt x="7300361" y="1196033"/>
                </a:lnTo>
                <a:close/>
                <a:moveTo>
                  <a:pt x="6965695" y="1492853"/>
                </a:moveTo>
                <a:lnTo>
                  <a:pt x="6965695" y="1209749"/>
                </a:lnTo>
                <a:lnTo>
                  <a:pt x="7300361" y="1209749"/>
                </a:lnTo>
                <a:lnTo>
                  <a:pt x="7300361" y="1492853"/>
                </a:lnTo>
                <a:close/>
                <a:moveTo>
                  <a:pt x="6965695" y="1789662"/>
                </a:moveTo>
                <a:lnTo>
                  <a:pt x="6965695" y="1506569"/>
                </a:lnTo>
                <a:lnTo>
                  <a:pt x="7300361" y="1506569"/>
                </a:lnTo>
                <a:lnTo>
                  <a:pt x="7300361" y="1789662"/>
                </a:lnTo>
                <a:close/>
                <a:moveTo>
                  <a:pt x="6965695" y="2086472"/>
                </a:moveTo>
                <a:lnTo>
                  <a:pt x="6965695" y="1803368"/>
                </a:lnTo>
                <a:lnTo>
                  <a:pt x="7300361" y="1803368"/>
                </a:lnTo>
                <a:lnTo>
                  <a:pt x="7300361" y="2086472"/>
                </a:lnTo>
                <a:close/>
                <a:moveTo>
                  <a:pt x="6965695" y="2383292"/>
                </a:moveTo>
                <a:lnTo>
                  <a:pt x="6965695" y="2100188"/>
                </a:lnTo>
                <a:lnTo>
                  <a:pt x="7300361" y="2100188"/>
                </a:lnTo>
                <a:lnTo>
                  <a:pt x="7300361" y="2383292"/>
                </a:lnTo>
                <a:close/>
                <a:moveTo>
                  <a:pt x="6965695" y="2680112"/>
                </a:moveTo>
                <a:lnTo>
                  <a:pt x="6965695" y="2397008"/>
                </a:lnTo>
                <a:lnTo>
                  <a:pt x="7300361" y="2397008"/>
                </a:lnTo>
                <a:lnTo>
                  <a:pt x="7300361" y="2680112"/>
                </a:lnTo>
                <a:close/>
                <a:moveTo>
                  <a:pt x="6965695" y="2976922"/>
                </a:moveTo>
                <a:lnTo>
                  <a:pt x="6965695" y="2693828"/>
                </a:lnTo>
                <a:lnTo>
                  <a:pt x="7300361" y="2693828"/>
                </a:lnTo>
                <a:lnTo>
                  <a:pt x="7300361" y="2976922"/>
                </a:lnTo>
                <a:close/>
                <a:moveTo>
                  <a:pt x="6965695" y="3273742"/>
                </a:moveTo>
                <a:lnTo>
                  <a:pt x="6965695" y="2990638"/>
                </a:lnTo>
                <a:lnTo>
                  <a:pt x="7300361" y="2990638"/>
                </a:lnTo>
                <a:lnTo>
                  <a:pt x="7300361" y="3273742"/>
                </a:lnTo>
                <a:close/>
                <a:moveTo>
                  <a:pt x="6965695" y="3570541"/>
                </a:moveTo>
                <a:lnTo>
                  <a:pt x="6965695" y="3287447"/>
                </a:lnTo>
                <a:lnTo>
                  <a:pt x="7300361" y="3287447"/>
                </a:lnTo>
                <a:lnTo>
                  <a:pt x="7300361" y="3570541"/>
                </a:lnTo>
                <a:close/>
                <a:moveTo>
                  <a:pt x="6965695" y="3867361"/>
                </a:moveTo>
                <a:lnTo>
                  <a:pt x="6965695" y="3584257"/>
                </a:lnTo>
                <a:lnTo>
                  <a:pt x="7300361" y="3584257"/>
                </a:lnTo>
                <a:lnTo>
                  <a:pt x="7300361" y="3867361"/>
                </a:lnTo>
                <a:close/>
                <a:moveTo>
                  <a:pt x="6965695" y="4164171"/>
                </a:moveTo>
                <a:lnTo>
                  <a:pt x="6965695" y="3881077"/>
                </a:lnTo>
                <a:lnTo>
                  <a:pt x="7300361" y="3881077"/>
                </a:lnTo>
                <a:lnTo>
                  <a:pt x="7300361" y="4164171"/>
                </a:lnTo>
                <a:close/>
                <a:moveTo>
                  <a:pt x="6965695" y="4460991"/>
                </a:moveTo>
                <a:lnTo>
                  <a:pt x="6965695" y="4177897"/>
                </a:lnTo>
                <a:lnTo>
                  <a:pt x="7300361" y="4177897"/>
                </a:lnTo>
                <a:lnTo>
                  <a:pt x="7300361" y="4460991"/>
                </a:lnTo>
                <a:close/>
                <a:moveTo>
                  <a:pt x="6965695" y="4757811"/>
                </a:moveTo>
                <a:lnTo>
                  <a:pt x="6965695" y="4474707"/>
                </a:lnTo>
                <a:lnTo>
                  <a:pt x="7300361" y="4474707"/>
                </a:lnTo>
                <a:lnTo>
                  <a:pt x="7300361" y="4757811"/>
                </a:lnTo>
                <a:close/>
                <a:moveTo>
                  <a:pt x="6965695" y="5054610"/>
                </a:moveTo>
                <a:lnTo>
                  <a:pt x="6965695" y="4771516"/>
                </a:lnTo>
                <a:lnTo>
                  <a:pt x="7300361" y="4771516"/>
                </a:lnTo>
                <a:lnTo>
                  <a:pt x="7300361" y="5054610"/>
                </a:lnTo>
                <a:close/>
                <a:moveTo>
                  <a:pt x="6965695" y="5351441"/>
                </a:moveTo>
                <a:lnTo>
                  <a:pt x="6965695" y="5068337"/>
                </a:lnTo>
                <a:lnTo>
                  <a:pt x="7300361" y="5068337"/>
                </a:lnTo>
                <a:lnTo>
                  <a:pt x="7300361" y="5351441"/>
                </a:lnTo>
                <a:close/>
                <a:moveTo>
                  <a:pt x="6965695" y="5648250"/>
                </a:moveTo>
                <a:lnTo>
                  <a:pt x="6965695" y="5365157"/>
                </a:lnTo>
                <a:lnTo>
                  <a:pt x="7300361" y="5365157"/>
                </a:lnTo>
                <a:lnTo>
                  <a:pt x="7300361" y="5648250"/>
                </a:lnTo>
                <a:close/>
                <a:moveTo>
                  <a:pt x="6965695" y="5945060"/>
                </a:moveTo>
                <a:lnTo>
                  <a:pt x="6965695" y="5661966"/>
                </a:lnTo>
                <a:lnTo>
                  <a:pt x="7300361" y="5661966"/>
                </a:lnTo>
                <a:lnTo>
                  <a:pt x="7300361" y="5945060"/>
                </a:lnTo>
                <a:close/>
                <a:moveTo>
                  <a:pt x="6965695" y="6241880"/>
                </a:moveTo>
                <a:lnTo>
                  <a:pt x="6965695" y="5958776"/>
                </a:lnTo>
                <a:lnTo>
                  <a:pt x="7300361" y="5958776"/>
                </a:lnTo>
                <a:lnTo>
                  <a:pt x="7300361" y="6241880"/>
                </a:lnTo>
                <a:close/>
                <a:moveTo>
                  <a:pt x="6965695" y="6538690"/>
                </a:moveTo>
                <a:lnTo>
                  <a:pt x="6965695" y="6255596"/>
                </a:lnTo>
                <a:lnTo>
                  <a:pt x="7300361" y="6255596"/>
                </a:lnTo>
                <a:lnTo>
                  <a:pt x="7300361" y="6538690"/>
                </a:lnTo>
                <a:close/>
                <a:moveTo>
                  <a:pt x="6965695" y="6835499"/>
                </a:moveTo>
                <a:lnTo>
                  <a:pt x="6965695" y="6552406"/>
                </a:lnTo>
                <a:lnTo>
                  <a:pt x="7300361" y="6552406"/>
                </a:lnTo>
                <a:lnTo>
                  <a:pt x="7300361" y="6835499"/>
                </a:lnTo>
                <a:close/>
                <a:moveTo>
                  <a:pt x="6614805" y="305593"/>
                </a:moveTo>
                <a:lnTo>
                  <a:pt x="6614805" y="22489"/>
                </a:lnTo>
                <a:lnTo>
                  <a:pt x="6949482" y="22489"/>
                </a:lnTo>
                <a:lnTo>
                  <a:pt x="6949482" y="305593"/>
                </a:lnTo>
                <a:close/>
                <a:moveTo>
                  <a:pt x="6614805" y="602413"/>
                </a:moveTo>
                <a:lnTo>
                  <a:pt x="6614805" y="319309"/>
                </a:lnTo>
                <a:lnTo>
                  <a:pt x="6949482" y="319309"/>
                </a:lnTo>
                <a:lnTo>
                  <a:pt x="6949482" y="602413"/>
                </a:lnTo>
                <a:close/>
                <a:moveTo>
                  <a:pt x="6614805" y="899223"/>
                </a:moveTo>
                <a:lnTo>
                  <a:pt x="6614805" y="616129"/>
                </a:lnTo>
                <a:lnTo>
                  <a:pt x="6949482" y="616129"/>
                </a:lnTo>
                <a:lnTo>
                  <a:pt x="6949482" y="899223"/>
                </a:lnTo>
                <a:close/>
                <a:moveTo>
                  <a:pt x="6614805" y="1196033"/>
                </a:moveTo>
                <a:lnTo>
                  <a:pt x="6614805" y="912928"/>
                </a:lnTo>
                <a:lnTo>
                  <a:pt x="6949482" y="912928"/>
                </a:lnTo>
                <a:lnTo>
                  <a:pt x="6949482" y="1196033"/>
                </a:lnTo>
                <a:close/>
                <a:moveTo>
                  <a:pt x="6614805" y="1492853"/>
                </a:moveTo>
                <a:lnTo>
                  <a:pt x="6614805" y="1209749"/>
                </a:lnTo>
                <a:lnTo>
                  <a:pt x="6949482" y="1209749"/>
                </a:lnTo>
                <a:lnTo>
                  <a:pt x="6949482" y="1492853"/>
                </a:lnTo>
                <a:close/>
                <a:moveTo>
                  <a:pt x="6614805" y="1789662"/>
                </a:moveTo>
                <a:lnTo>
                  <a:pt x="6614805" y="1506569"/>
                </a:lnTo>
                <a:lnTo>
                  <a:pt x="6949482" y="1506569"/>
                </a:lnTo>
                <a:lnTo>
                  <a:pt x="6949482" y="1789662"/>
                </a:lnTo>
                <a:close/>
                <a:moveTo>
                  <a:pt x="6614805" y="2086472"/>
                </a:moveTo>
                <a:lnTo>
                  <a:pt x="6614805" y="1803368"/>
                </a:lnTo>
                <a:lnTo>
                  <a:pt x="6949482" y="1803368"/>
                </a:lnTo>
                <a:lnTo>
                  <a:pt x="6949482" y="2086472"/>
                </a:lnTo>
                <a:close/>
                <a:moveTo>
                  <a:pt x="6614805" y="2383292"/>
                </a:moveTo>
                <a:lnTo>
                  <a:pt x="6614805" y="2100188"/>
                </a:lnTo>
                <a:lnTo>
                  <a:pt x="6949482" y="2100188"/>
                </a:lnTo>
                <a:lnTo>
                  <a:pt x="6949482" y="2383292"/>
                </a:lnTo>
                <a:close/>
                <a:moveTo>
                  <a:pt x="6614805" y="2680112"/>
                </a:moveTo>
                <a:lnTo>
                  <a:pt x="6614805" y="2397008"/>
                </a:lnTo>
                <a:lnTo>
                  <a:pt x="6949482" y="2397008"/>
                </a:lnTo>
                <a:lnTo>
                  <a:pt x="6949482" y="2680112"/>
                </a:lnTo>
                <a:close/>
                <a:moveTo>
                  <a:pt x="6614805" y="2976922"/>
                </a:moveTo>
                <a:lnTo>
                  <a:pt x="6614805" y="2693828"/>
                </a:lnTo>
                <a:lnTo>
                  <a:pt x="6949482" y="2693828"/>
                </a:lnTo>
                <a:lnTo>
                  <a:pt x="6949482" y="2976922"/>
                </a:lnTo>
                <a:close/>
                <a:moveTo>
                  <a:pt x="6614805" y="3273742"/>
                </a:moveTo>
                <a:lnTo>
                  <a:pt x="6614805" y="2990638"/>
                </a:lnTo>
                <a:lnTo>
                  <a:pt x="6949482" y="2990638"/>
                </a:lnTo>
                <a:lnTo>
                  <a:pt x="6949482" y="3273742"/>
                </a:lnTo>
                <a:close/>
                <a:moveTo>
                  <a:pt x="6614805" y="3570541"/>
                </a:moveTo>
                <a:lnTo>
                  <a:pt x="6614805" y="3287447"/>
                </a:lnTo>
                <a:lnTo>
                  <a:pt x="6949482" y="3287447"/>
                </a:lnTo>
                <a:lnTo>
                  <a:pt x="6949482" y="3570541"/>
                </a:lnTo>
                <a:close/>
                <a:moveTo>
                  <a:pt x="6614805" y="3867361"/>
                </a:moveTo>
                <a:lnTo>
                  <a:pt x="6614805" y="3584257"/>
                </a:lnTo>
                <a:lnTo>
                  <a:pt x="6949482" y="3584257"/>
                </a:lnTo>
                <a:lnTo>
                  <a:pt x="6949482" y="3867361"/>
                </a:lnTo>
                <a:close/>
                <a:moveTo>
                  <a:pt x="6614805" y="4164171"/>
                </a:moveTo>
                <a:lnTo>
                  <a:pt x="6614805" y="3881077"/>
                </a:lnTo>
                <a:lnTo>
                  <a:pt x="6949482" y="3881077"/>
                </a:lnTo>
                <a:lnTo>
                  <a:pt x="6949482" y="4164171"/>
                </a:lnTo>
                <a:close/>
                <a:moveTo>
                  <a:pt x="6614805" y="4460991"/>
                </a:moveTo>
                <a:lnTo>
                  <a:pt x="6614805" y="4177897"/>
                </a:lnTo>
                <a:lnTo>
                  <a:pt x="6949482" y="4177897"/>
                </a:lnTo>
                <a:lnTo>
                  <a:pt x="6949482" y="4460991"/>
                </a:lnTo>
                <a:close/>
                <a:moveTo>
                  <a:pt x="6614805" y="4757811"/>
                </a:moveTo>
                <a:lnTo>
                  <a:pt x="6614805" y="4474707"/>
                </a:lnTo>
                <a:lnTo>
                  <a:pt x="6949482" y="4474707"/>
                </a:lnTo>
                <a:lnTo>
                  <a:pt x="6949482" y="4757811"/>
                </a:lnTo>
                <a:close/>
                <a:moveTo>
                  <a:pt x="6614805" y="5054610"/>
                </a:moveTo>
                <a:lnTo>
                  <a:pt x="6614805" y="4771516"/>
                </a:lnTo>
                <a:lnTo>
                  <a:pt x="6949482" y="4771516"/>
                </a:lnTo>
                <a:lnTo>
                  <a:pt x="6949482" y="5054610"/>
                </a:lnTo>
                <a:close/>
                <a:moveTo>
                  <a:pt x="6614805" y="5351441"/>
                </a:moveTo>
                <a:lnTo>
                  <a:pt x="6614805" y="5068337"/>
                </a:lnTo>
                <a:lnTo>
                  <a:pt x="6949482" y="5068337"/>
                </a:lnTo>
                <a:lnTo>
                  <a:pt x="6949482" y="5351441"/>
                </a:lnTo>
                <a:close/>
                <a:moveTo>
                  <a:pt x="6614805" y="5648250"/>
                </a:moveTo>
                <a:lnTo>
                  <a:pt x="6614805" y="5365157"/>
                </a:lnTo>
                <a:lnTo>
                  <a:pt x="6949482" y="5365157"/>
                </a:lnTo>
                <a:lnTo>
                  <a:pt x="6949482" y="5648250"/>
                </a:lnTo>
                <a:close/>
                <a:moveTo>
                  <a:pt x="6614805" y="5945060"/>
                </a:moveTo>
                <a:lnTo>
                  <a:pt x="6614805" y="5661966"/>
                </a:lnTo>
                <a:lnTo>
                  <a:pt x="6949482" y="5661966"/>
                </a:lnTo>
                <a:lnTo>
                  <a:pt x="6949482" y="5945060"/>
                </a:lnTo>
                <a:close/>
                <a:moveTo>
                  <a:pt x="6614805" y="6241880"/>
                </a:moveTo>
                <a:lnTo>
                  <a:pt x="6614805" y="5958776"/>
                </a:lnTo>
                <a:lnTo>
                  <a:pt x="6949482" y="5958776"/>
                </a:lnTo>
                <a:lnTo>
                  <a:pt x="6949482" y="6241880"/>
                </a:lnTo>
                <a:close/>
                <a:moveTo>
                  <a:pt x="6614805" y="6538690"/>
                </a:moveTo>
                <a:lnTo>
                  <a:pt x="6614805" y="6255596"/>
                </a:lnTo>
                <a:lnTo>
                  <a:pt x="6949482" y="6255596"/>
                </a:lnTo>
                <a:lnTo>
                  <a:pt x="6949482" y="6538690"/>
                </a:lnTo>
                <a:close/>
                <a:moveTo>
                  <a:pt x="6614805" y="6835499"/>
                </a:moveTo>
                <a:lnTo>
                  <a:pt x="6614805" y="6552406"/>
                </a:lnTo>
                <a:lnTo>
                  <a:pt x="6949482" y="6552406"/>
                </a:lnTo>
                <a:lnTo>
                  <a:pt x="6949482" y="6835499"/>
                </a:lnTo>
                <a:close/>
                <a:moveTo>
                  <a:pt x="6263936" y="305593"/>
                </a:moveTo>
                <a:lnTo>
                  <a:pt x="6263936" y="22489"/>
                </a:lnTo>
                <a:lnTo>
                  <a:pt x="6598602" y="22489"/>
                </a:lnTo>
                <a:lnTo>
                  <a:pt x="6598602" y="305593"/>
                </a:lnTo>
                <a:close/>
                <a:moveTo>
                  <a:pt x="6263936" y="602413"/>
                </a:moveTo>
                <a:lnTo>
                  <a:pt x="6263936" y="319309"/>
                </a:lnTo>
                <a:lnTo>
                  <a:pt x="6598602" y="319309"/>
                </a:lnTo>
                <a:lnTo>
                  <a:pt x="6598602" y="602413"/>
                </a:lnTo>
                <a:close/>
                <a:moveTo>
                  <a:pt x="6263936" y="899223"/>
                </a:moveTo>
                <a:lnTo>
                  <a:pt x="6263936" y="616129"/>
                </a:lnTo>
                <a:lnTo>
                  <a:pt x="6598602" y="616129"/>
                </a:lnTo>
                <a:lnTo>
                  <a:pt x="6598602" y="899223"/>
                </a:lnTo>
                <a:close/>
                <a:moveTo>
                  <a:pt x="6263936" y="1196033"/>
                </a:moveTo>
                <a:lnTo>
                  <a:pt x="6263936" y="912928"/>
                </a:lnTo>
                <a:lnTo>
                  <a:pt x="6598602" y="912928"/>
                </a:lnTo>
                <a:lnTo>
                  <a:pt x="6598602" y="1196033"/>
                </a:lnTo>
                <a:close/>
                <a:moveTo>
                  <a:pt x="6263936" y="1492853"/>
                </a:moveTo>
                <a:lnTo>
                  <a:pt x="6263936" y="1209749"/>
                </a:lnTo>
                <a:lnTo>
                  <a:pt x="6598602" y="1209749"/>
                </a:lnTo>
                <a:lnTo>
                  <a:pt x="6598602" y="1492853"/>
                </a:lnTo>
                <a:close/>
                <a:moveTo>
                  <a:pt x="6263936" y="1789662"/>
                </a:moveTo>
                <a:lnTo>
                  <a:pt x="6263936" y="1506569"/>
                </a:lnTo>
                <a:lnTo>
                  <a:pt x="6598602" y="1506569"/>
                </a:lnTo>
                <a:lnTo>
                  <a:pt x="6598602" y="1789662"/>
                </a:lnTo>
                <a:close/>
                <a:moveTo>
                  <a:pt x="6263936" y="2086472"/>
                </a:moveTo>
                <a:lnTo>
                  <a:pt x="6263936" y="1803368"/>
                </a:lnTo>
                <a:lnTo>
                  <a:pt x="6598602" y="1803368"/>
                </a:lnTo>
                <a:lnTo>
                  <a:pt x="6598602" y="2086472"/>
                </a:lnTo>
                <a:close/>
                <a:moveTo>
                  <a:pt x="6263936" y="2383292"/>
                </a:moveTo>
                <a:lnTo>
                  <a:pt x="6263936" y="2100188"/>
                </a:lnTo>
                <a:lnTo>
                  <a:pt x="6598602" y="2100188"/>
                </a:lnTo>
                <a:lnTo>
                  <a:pt x="6598602" y="2383292"/>
                </a:lnTo>
                <a:close/>
                <a:moveTo>
                  <a:pt x="6263936" y="2680112"/>
                </a:moveTo>
                <a:lnTo>
                  <a:pt x="6263936" y="2397008"/>
                </a:lnTo>
                <a:lnTo>
                  <a:pt x="6598602" y="2397008"/>
                </a:lnTo>
                <a:lnTo>
                  <a:pt x="6598602" y="2680112"/>
                </a:lnTo>
                <a:close/>
                <a:moveTo>
                  <a:pt x="6263936" y="2976922"/>
                </a:moveTo>
                <a:lnTo>
                  <a:pt x="6263936" y="2693828"/>
                </a:lnTo>
                <a:lnTo>
                  <a:pt x="6598602" y="2693828"/>
                </a:lnTo>
                <a:lnTo>
                  <a:pt x="6598602" y="2976922"/>
                </a:lnTo>
                <a:close/>
                <a:moveTo>
                  <a:pt x="6263936" y="3273742"/>
                </a:moveTo>
                <a:lnTo>
                  <a:pt x="6263936" y="2990638"/>
                </a:lnTo>
                <a:lnTo>
                  <a:pt x="6598602" y="2990638"/>
                </a:lnTo>
                <a:lnTo>
                  <a:pt x="6598602" y="3273742"/>
                </a:lnTo>
                <a:close/>
                <a:moveTo>
                  <a:pt x="6263936" y="3570541"/>
                </a:moveTo>
                <a:lnTo>
                  <a:pt x="6263936" y="3287447"/>
                </a:lnTo>
                <a:lnTo>
                  <a:pt x="6598602" y="3287447"/>
                </a:lnTo>
                <a:lnTo>
                  <a:pt x="6598602" y="3570541"/>
                </a:lnTo>
                <a:close/>
                <a:moveTo>
                  <a:pt x="6263936" y="3867361"/>
                </a:moveTo>
                <a:lnTo>
                  <a:pt x="6263936" y="3584257"/>
                </a:lnTo>
                <a:lnTo>
                  <a:pt x="6598602" y="3584257"/>
                </a:lnTo>
                <a:lnTo>
                  <a:pt x="6598602" y="3867361"/>
                </a:lnTo>
                <a:close/>
                <a:moveTo>
                  <a:pt x="6263936" y="4164171"/>
                </a:moveTo>
                <a:lnTo>
                  <a:pt x="6263936" y="3881077"/>
                </a:lnTo>
                <a:lnTo>
                  <a:pt x="6598602" y="3881077"/>
                </a:lnTo>
                <a:lnTo>
                  <a:pt x="6598602" y="4164171"/>
                </a:lnTo>
                <a:close/>
                <a:moveTo>
                  <a:pt x="6263936" y="4460991"/>
                </a:moveTo>
                <a:lnTo>
                  <a:pt x="6263936" y="4177897"/>
                </a:lnTo>
                <a:lnTo>
                  <a:pt x="6598602" y="4177897"/>
                </a:lnTo>
                <a:lnTo>
                  <a:pt x="6598602" y="4460991"/>
                </a:lnTo>
                <a:close/>
                <a:moveTo>
                  <a:pt x="6263936" y="4757811"/>
                </a:moveTo>
                <a:lnTo>
                  <a:pt x="6263936" y="4474707"/>
                </a:lnTo>
                <a:lnTo>
                  <a:pt x="6598602" y="4474707"/>
                </a:lnTo>
                <a:lnTo>
                  <a:pt x="6598602" y="4757811"/>
                </a:lnTo>
                <a:close/>
                <a:moveTo>
                  <a:pt x="6263936" y="5054610"/>
                </a:moveTo>
                <a:lnTo>
                  <a:pt x="6263936" y="4771516"/>
                </a:lnTo>
                <a:lnTo>
                  <a:pt x="6598602" y="4771516"/>
                </a:lnTo>
                <a:lnTo>
                  <a:pt x="6598602" y="5054610"/>
                </a:lnTo>
                <a:close/>
                <a:moveTo>
                  <a:pt x="6263936" y="5351441"/>
                </a:moveTo>
                <a:lnTo>
                  <a:pt x="6263936" y="5068337"/>
                </a:lnTo>
                <a:lnTo>
                  <a:pt x="6598602" y="5068337"/>
                </a:lnTo>
                <a:lnTo>
                  <a:pt x="6598602" y="5351441"/>
                </a:lnTo>
                <a:close/>
                <a:moveTo>
                  <a:pt x="6263936" y="5648250"/>
                </a:moveTo>
                <a:lnTo>
                  <a:pt x="6263936" y="5365157"/>
                </a:lnTo>
                <a:lnTo>
                  <a:pt x="6598602" y="5365157"/>
                </a:lnTo>
                <a:lnTo>
                  <a:pt x="6598602" y="5648250"/>
                </a:lnTo>
                <a:close/>
                <a:moveTo>
                  <a:pt x="6263936" y="5945060"/>
                </a:moveTo>
                <a:lnTo>
                  <a:pt x="6263936" y="5661966"/>
                </a:lnTo>
                <a:lnTo>
                  <a:pt x="6598602" y="5661966"/>
                </a:lnTo>
                <a:lnTo>
                  <a:pt x="6598602" y="5945060"/>
                </a:lnTo>
                <a:close/>
                <a:moveTo>
                  <a:pt x="6263936" y="6241880"/>
                </a:moveTo>
                <a:lnTo>
                  <a:pt x="6263936" y="5958776"/>
                </a:lnTo>
                <a:lnTo>
                  <a:pt x="6598602" y="5958776"/>
                </a:lnTo>
                <a:lnTo>
                  <a:pt x="6598602" y="6241880"/>
                </a:lnTo>
                <a:close/>
                <a:moveTo>
                  <a:pt x="6263936" y="6538690"/>
                </a:moveTo>
                <a:lnTo>
                  <a:pt x="6263936" y="6255596"/>
                </a:lnTo>
                <a:lnTo>
                  <a:pt x="6598602" y="6255596"/>
                </a:lnTo>
                <a:lnTo>
                  <a:pt x="6598602" y="6538690"/>
                </a:lnTo>
                <a:close/>
                <a:moveTo>
                  <a:pt x="6263936" y="6835499"/>
                </a:moveTo>
                <a:lnTo>
                  <a:pt x="6263936" y="6552406"/>
                </a:lnTo>
                <a:lnTo>
                  <a:pt x="6598602" y="6552406"/>
                </a:lnTo>
                <a:lnTo>
                  <a:pt x="6598602" y="6835499"/>
                </a:lnTo>
                <a:close/>
                <a:moveTo>
                  <a:pt x="5913056" y="305593"/>
                </a:moveTo>
                <a:lnTo>
                  <a:pt x="5913056" y="22489"/>
                </a:lnTo>
                <a:lnTo>
                  <a:pt x="6247722" y="22489"/>
                </a:lnTo>
                <a:lnTo>
                  <a:pt x="6247722" y="305593"/>
                </a:lnTo>
                <a:close/>
                <a:moveTo>
                  <a:pt x="5913056" y="602413"/>
                </a:moveTo>
                <a:lnTo>
                  <a:pt x="5913056" y="319309"/>
                </a:lnTo>
                <a:lnTo>
                  <a:pt x="6247722" y="319309"/>
                </a:lnTo>
                <a:lnTo>
                  <a:pt x="6247722" y="602413"/>
                </a:lnTo>
                <a:close/>
                <a:moveTo>
                  <a:pt x="5913056" y="899223"/>
                </a:moveTo>
                <a:lnTo>
                  <a:pt x="5913056" y="616129"/>
                </a:lnTo>
                <a:lnTo>
                  <a:pt x="6247722" y="616129"/>
                </a:lnTo>
                <a:lnTo>
                  <a:pt x="6247722" y="899223"/>
                </a:lnTo>
                <a:close/>
                <a:moveTo>
                  <a:pt x="5913056" y="1196033"/>
                </a:moveTo>
                <a:lnTo>
                  <a:pt x="5913056" y="912928"/>
                </a:lnTo>
                <a:lnTo>
                  <a:pt x="6247722" y="912928"/>
                </a:lnTo>
                <a:lnTo>
                  <a:pt x="6247722" y="1196033"/>
                </a:lnTo>
                <a:close/>
                <a:moveTo>
                  <a:pt x="5913056" y="1492853"/>
                </a:moveTo>
                <a:lnTo>
                  <a:pt x="5913056" y="1209749"/>
                </a:lnTo>
                <a:lnTo>
                  <a:pt x="6247722" y="1209749"/>
                </a:lnTo>
                <a:lnTo>
                  <a:pt x="6247722" y="1492853"/>
                </a:lnTo>
                <a:close/>
                <a:moveTo>
                  <a:pt x="5913056" y="1789662"/>
                </a:moveTo>
                <a:lnTo>
                  <a:pt x="5913056" y="1506569"/>
                </a:lnTo>
                <a:lnTo>
                  <a:pt x="6247722" y="1506569"/>
                </a:lnTo>
                <a:lnTo>
                  <a:pt x="6247722" y="1789662"/>
                </a:lnTo>
                <a:close/>
                <a:moveTo>
                  <a:pt x="5913056" y="2086472"/>
                </a:moveTo>
                <a:lnTo>
                  <a:pt x="5913056" y="1803368"/>
                </a:lnTo>
                <a:lnTo>
                  <a:pt x="6247722" y="1803368"/>
                </a:lnTo>
                <a:lnTo>
                  <a:pt x="6247722" y="2086472"/>
                </a:lnTo>
                <a:close/>
                <a:moveTo>
                  <a:pt x="5913056" y="2383292"/>
                </a:moveTo>
                <a:lnTo>
                  <a:pt x="5913056" y="2100188"/>
                </a:lnTo>
                <a:lnTo>
                  <a:pt x="6247722" y="2100188"/>
                </a:lnTo>
                <a:lnTo>
                  <a:pt x="6247722" y="2383292"/>
                </a:lnTo>
                <a:close/>
                <a:moveTo>
                  <a:pt x="5913056" y="2680112"/>
                </a:moveTo>
                <a:lnTo>
                  <a:pt x="5913056" y="2397008"/>
                </a:lnTo>
                <a:lnTo>
                  <a:pt x="6247722" y="2397008"/>
                </a:lnTo>
                <a:lnTo>
                  <a:pt x="6247722" y="2680112"/>
                </a:lnTo>
                <a:close/>
                <a:moveTo>
                  <a:pt x="5913056" y="2976922"/>
                </a:moveTo>
                <a:lnTo>
                  <a:pt x="5913056" y="2693828"/>
                </a:lnTo>
                <a:lnTo>
                  <a:pt x="6247722" y="2693828"/>
                </a:lnTo>
                <a:lnTo>
                  <a:pt x="6247722" y="2976922"/>
                </a:lnTo>
                <a:close/>
                <a:moveTo>
                  <a:pt x="5913056" y="3273742"/>
                </a:moveTo>
                <a:lnTo>
                  <a:pt x="5913056" y="2990638"/>
                </a:lnTo>
                <a:lnTo>
                  <a:pt x="6247722" y="2990638"/>
                </a:lnTo>
                <a:lnTo>
                  <a:pt x="6247722" y="3273742"/>
                </a:lnTo>
                <a:close/>
                <a:moveTo>
                  <a:pt x="5913056" y="3570541"/>
                </a:moveTo>
                <a:lnTo>
                  <a:pt x="5913056" y="3287447"/>
                </a:lnTo>
                <a:lnTo>
                  <a:pt x="6247722" y="3287447"/>
                </a:lnTo>
                <a:lnTo>
                  <a:pt x="6247722" y="3570541"/>
                </a:lnTo>
                <a:close/>
                <a:moveTo>
                  <a:pt x="5913056" y="3867361"/>
                </a:moveTo>
                <a:lnTo>
                  <a:pt x="5913056" y="3584257"/>
                </a:lnTo>
                <a:lnTo>
                  <a:pt x="6247722" y="3584257"/>
                </a:lnTo>
                <a:lnTo>
                  <a:pt x="6247722" y="3867361"/>
                </a:lnTo>
                <a:close/>
                <a:moveTo>
                  <a:pt x="5913056" y="4164171"/>
                </a:moveTo>
                <a:lnTo>
                  <a:pt x="5913056" y="3881077"/>
                </a:lnTo>
                <a:lnTo>
                  <a:pt x="6247722" y="3881077"/>
                </a:lnTo>
                <a:lnTo>
                  <a:pt x="6247722" y="4164171"/>
                </a:lnTo>
                <a:close/>
                <a:moveTo>
                  <a:pt x="5913056" y="4460991"/>
                </a:moveTo>
                <a:lnTo>
                  <a:pt x="5913056" y="4177897"/>
                </a:lnTo>
                <a:lnTo>
                  <a:pt x="6247722" y="4177897"/>
                </a:lnTo>
                <a:lnTo>
                  <a:pt x="6247722" y="4460991"/>
                </a:lnTo>
                <a:close/>
                <a:moveTo>
                  <a:pt x="5913056" y="4757811"/>
                </a:moveTo>
                <a:lnTo>
                  <a:pt x="5913056" y="4474707"/>
                </a:lnTo>
                <a:lnTo>
                  <a:pt x="6247722" y="4474707"/>
                </a:lnTo>
                <a:lnTo>
                  <a:pt x="6247722" y="4757811"/>
                </a:lnTo>
                <a:close/>
                <a:moveTo>
                  <a:pt x="5913056" y="5054610"/>
                </a:moveTo>
                <a:lnTo>
                  <a:pt x="5913056" y="4771516"/>
                </a:lnTo>
                <a:lnTo>
                  <a:pt x="6247722" y="4771516"/>
                </a:lnTo>
                <a:lnTo>
                  <a:pt x="6247722" y="5054610"/>
                </a:lnTo>
                <a:close/>
                <a:moveTo>
                  <a:pt x="5913056" y="5351441"/>
                </a:moveTo>
                <a:lnTo>
                  <a:pt x="5913056" y="5068337"/>
                </a:lnTo>
                <a:lnTo>
                  <a:pt x="6247722" y="5068337"/>
                </a:lnTo>
                <a:lnTo>
                  <a:pt x="6247722" y="5351441"/>
                </a:lnTo>
                <a:close/>
                <a:moveTo>
                  <a:pt x="5913056" y="5648250"/>
                </a:moveTo>
                <a:lnTo>
                  <a:pt x="5913056" y="5365157"/>
                </a:lnTo>
                <a:lnTo>
                  <a:pt x="6247722" y="5365157"/>
                </a:lnTo>
                <a:lnTo>
                  <a:pt x="6247722" y="5648250"/>
                </a:lnTo>
                <a:close/>
                <a:moveTo>
                  <a:pt x="5913056" y="5945060"/>
                </a:moveTo>
                <a:lnTo>
                  <a:pt x="5913056" y="5661966"/>
                </a:lnTo>
                <a:lnTo>
                  <a:pt x="6247722" y="5661966"/>
                </a:lnTo>
                <a:lnTo>
                  <a:pt x="6247722" y="5945060"/>
                </a:lnTo>
                <a:close/>
                <a:moveTo>
                  <a:pt x="5913056" y="6241880"/>
                </a:moveTo>
                <a:lnTo>
                  <a:pt x="5913056" y="5958776"/>
                </a:lnTo>
                <a:lnTo>
                  <a:pt x="6247722" y="5958776"/>
                </a:lnTo>
                <a:lnTo>
                  <a:pt x="6247722" y="6241880"/>
                </a:lnTo>
                <a:close/>
                <a:moveTo>
                  <a:pt x="5913056" y="6538690"/>
                </a:moveTo>
                <a:lnTo>
                  <a:pt x="5913056" y="6255596"/>
                </a:lnTo>
                <a:lnTo>
                  <a:pt x="6247722" y="6255596"/>
                </a:lnTo>
                <a:lnTo>
                  <a:pt x="6247722" y="6538690"/>
                </a:lnTo>
                <a:close/>
                <a:moveTo>
                  <a:pt x="5913056" y="6835499"/>
                </a:moveTo>
                <a:lnTo>
                  <a:pt x="5913056" y="6552406"/>
                </a:lnTo>
                <a:lnTo>
                  <a:pt x="6247722" y="6552406"/>
                </a:lnTo>
                <a:lnTo>
                  <a:pt x="6247722" y="6835499"/>
                </a:lnTo>
                <a:close/>
                <a:moveTo>
                  <a:pt x="5562176" y="305593"/>
                </a:moveTo>
                <a:lnTo>
                  <a:pt x="5562176" y="22489"/>
                </a:lnTo>
                <a:lnTo>
                  <a:pt x="5896842" y="22489"/>
                </a:lnTo>
                <a:lnTo>
                  <a:pt x="5896842" y="305593"/>
                </a:lnTo>
                <a:close/>
                <a:moveTo>
                  <a:pt x="5562176" y="602413"/>
                </a:moveTo>
                <a:lnTo>
                  <a:pt x="5562176" y="319309"/>
                </a:lnTo>
                <a:lnTo>
                  <a:pt x="5896842" y="319309"/>
                </a:lnTo>
                <a:lnTo>
                  <a:pt x="5896842" y="602413"/>
                </a:lnTo>
                <a:close/>
                <a:moveTo>
                  <a:pt x="5562176" y="899223"/>
                </a:moveTo>
                <a:lnTo>
                  <a:pt x="5562176" y="616129"/>
                </a:lnTo>
                <a:lnTo>
                  <a:pt x="5896842" y="616129"/>
                </a:lnTo>
                <a:lnTo>
                  <a:pt x="5896842" y="899223"/>
                </a:lnTo>
                <a:close/>
                <a:moveTo>
                  <a:pt x="5562176" y="1196033"/>
                </a:moveTo>
                <a:lnTo>
                  <a:pt x="5562176" y="912928"/>
                </a:lnTo>
                <a:lnTo>
                  <a:pt x="5896842" y="912928"/>
                </a:lnTo>
                <a:lnTo>
                  <a:pt x="5896842" y="1196033"/>
                </a:lnTo>
                <a:close/>
                <a:moveTo>
                  <a:pt x="5562176" y="1492853"/>
                </a:moveTo>
                <a:lnTo>
                  <a:pt x="5562176" y="1209749"/>
                </a:lnTo>
                <a:lnTo>
                  <a:pt x="5896842" y="1209749"/>
                </a:lnTo>
                <a:lnTo>
                  <a:pt x="5896842" y="1492853"/>
                </a:lnTo>
                <a:close/>
                <a:moveTo>
                  <a:pt x="5562176" y="1789662"/>
                </a:moveTo>
                <a:lnTo>
                  <a:pt x="5562176" y="1506569"/>
                </a:lnTo>
                <a:lnTo>
                  <a:pt x="5896842" y="1506569"/>
                </a:lnTo>
                <a:lnTo>
                  <a:pt x="5896842" y="1789662"/>
                </a:lnTo>
                <a:close/>
                <a:moveTo>
                  <a:pt x="5562176" y="2086472"/>
                </a:moveTo>
                <a:lnTo>
                  <a:pt x="5562176" y="1803368"/>
                </a:lnTo>
                <a:lnTo>
                  <a:pt x="5896842" y="1803368"/>
                </a:lnTo>
                <a:lnTo>
                  <a:pt x="5896842" y="2086472"/>
                </a:lnTo>
                <a:close/>
                <a:moveTo>
                  <a:pt x="5562176" y="2383292"/>
                </a:moveTo>
                <a:lnTo>
                  <a:pt x="5562176" y="2100188"/>
                </a:lnTo>
                <a:lnTo>
                  <a:pt x="5896842" y="2100188"/>
                </a:lnTo>
                <a:lnTo>
                  <a:pt x="5896842" y="2383292"/>
                </a:lnTo>
                <a:close/>
                <a:moveTo>
                  <a:pt x="5562176" y="2680112"/>
                </a:moveTo>
                <a:lnTo>
                  <a:pt x="5562176" y="2397008"/>
                </a:lnTo>
                <a:lnTo>
                  <a:pt x="5896842" y="2397008"/>
                </a:lnTo>
                <a:lnTo>
                  <a:pt x="5896842" y="2680112"/>
                </a:lnTo>
                <a:close/>
                <a:moveTo>
                  <a:pt x="5562176" y="2976922"/>
                </a:moveTo>
                <a:lnTo>
                  <a:pt x="5562176" y="2693828"/>
                </a:lnTo>
                <a:lnTo>
                  <a:pt x="5896842" y="2693828"/>
                </a:lnTo>
                <a:lnTo>
                  <a:pt x="5896842" y="2976922"/>
                </a:lnTo>
                <a:close/>
                <a:moveTo>
                  <a:pt x="5562176" y="3273742"/>
                </a:moveTo>
                <a:lnTo>
                  <a:pt x="5562176" y="2990638"/>
                </a:lnTo>
                <a:lnTo>
                  <a:pt x="5896842" y="2990638"/>
                </a:lnTo>
                <a:lnTo>
                  <a:pt x="5896842" y="3273742"/>
                </a:lnTo>
                <a:close/>
                <a:moveTo>
                  <a:pt x="5562176" y="3570541"/>
                </a:moveTo>
                <a:lnTo>
                  <a:pt x="5562176" y="3287447"/>
                </a:lnTo>
                <a:lnTo>
                  <a:pt x="5896842" y="3287447"/>
                </a:lnTo>
                <a:lnTo>
                  <a:pt x="5896842" y="3570541"/>
                </a:lnTo>
                <a:close/>
                <a:moveTo>
                  <a:pt x="5562176" y="3867361"/>
                </a:moveTo>
                <a:lnTo>
                  <a:pt x="5562176" y="3584257"/>
                </a:lnTo>
                <a:lnTo>
                  <a:pt x="5896842" y="3584257"/>
                </a:lnTo>
                <a:lnTo>
                  <a:pt x="5896842" y="3867361"/>
                </a:lnTo>
                <a:close/>
                <a:moveTo>
                  <a:pt x="5562176" y="4164171"/>
                </a:moveTo>
                <a:lnTo>
                  <a:pt x="5562176" y="3881077"/>
                </a:lnTo>
                <a:lnTo>
                  <a:pt x="5896842" y="3881077"/>
                </a:lnTo>
                <a:lnTo>
                  <a:pt x="5896842" y="4164171"/>
                </a:lnTo>
                <a:close/>
                <a:moveTo>
                  <a:pt x="5562176" y="4460991"/>
                </a:moveTo>
                <a:lnTo>
                  <a:pt x="5562176" y="4177897"/>
                </a:lnTo>
                <a:lnTo>
                  <a:pt x="5896842" y="4177897"/>
                </a:lnTo>
                <a:lnTo>
                  <a:pt x="5896842" y="4460991"/>
                </a:lnTo>
                <a:close/>
                <a:moveTo>
                  <a:pt x="5562176" y="4757811"/>
                </a:moveTo>
                <a:lnTo>
                  <a:pt x="5562176" y="4474707"/>
                </a:lnTo>
                <a:lnTo>
                  <a:pt x="5896842" y="4474707"/>
                </a:lnTo>
                <a:lnTo>
                  <a:pt x="5896842" y="4757811"/>
                </a:lnTo>
                <a:close/>
                <a:moveTo>
                  <a:pt x="5562176" y="5054610"/>
                </a:moveTo>
                <a:lnTo>
                  <a:pt x="5562176" y="4771516"/>
                </a:lnTo>
                <a:lnTo>
                  <a:pt x="5896842" y="4771516"/>
                </a:lnTo>
                <a:lnTo>
                  <a:pt x="5896842" y="5054610"/>
                </a:lnTo>
                <a:close/>
                <a:moveTo>
                  <a:pt x="5562176" y="5351441"/>
                </a:moveTo>
                <a:lnTo>
                  <a:pt x="5562176" y="5068337"/>
                </a:lnTo>
                <a:lnTo>
                  <a:pt x="5896842" y="5068337"/>
                </a:lnTo>
                <a:lnTo>
                  <a:pt x="5896842" y="5351441"/>
                </a:lnTo>
                <a:close/>
                <a:moveTo>
                  <a:pt x="5562176" y="5648250"/>
                </a:moveTo>
                <a:lnTo>
                  <a:pt x="5562176" y="5365157"/>
                </a:lnTo>
                <a:lnTo>
                  <a:pt x="5896842" y="5365157"/>
                </a:lnTo>
                <a:lnTo>
                  <a:pt x="5896842" y="5648250"/>
                </a:lnTo>
                <a:close/>
                <a:moveTo>
                  <a:pt x="5562176" y="5945060"/>
                </a:moveTo>
                <a:lnTo>
                  <a:pt x="5562176" y="5661966"/>
                </a:lnTo>
                <a:lnTo>
                  <a:pt x="5896842" y="5661966"/>
                </a:lnTo>
                <a:lnTo>
                  <a:pt x="5896842" y="5945060"/>
                </a:lnTo>
                <a:close/>
                <a:moveTo>
                  <a:pt x="5562176" y="6241880"/>
                </a:moveTo>
                <a:lnTo>
                  <a:pt x="5562176" y="5958776"/>
                </a:lnTo>
                <a:lnTo>
                  <a:pt x="5896842" y="5958776"/>
                </a:lnTo>
                <a:lnTo>
                  <a:pt x="5896842" y="6241880"/>
                </a:lnTo>
                <a:close/>
                <a:moveTo>
                  <a:pt x="5562176" y="6538690"/>
                </a:moveTo>
                <a:lnTo>
                  <a:pt x="5562176" y="6255596"/>
                </a:lnTo>
                <a:lnTo>
                  <a:pt x="5896842" y="6255596"/>
                </a:lnTo>
                <a:lnTo>
                  <a:pt x="5896842" y="6538690"/>
                </a:lnTo>
                <a:close/>
                <a:moveTo>
                  <a:pt x="5562176" y="6835499"/>
                </a:moveTo>
                <a:lnTo>
                  <a:pt x="5562176" y="6552406"/>
                </a:lnTo>
                <a:lnTo>
                  <a:pt x="5896842" y="6552406"/>
                </a:lnTo>
                <a:lnTo>
                  <a:pt x="5896842" y="6835499"/>
                </a:lnTo>
                <a:close/>
                <a:moveTo>
                  <a:pt x="5211307" y="305593"/>
                </a:moveTo>
                <a:lnTo>
                  <a:pt x="5211307" y="22489"/>
                </a:lnTo>
                <a:lnTo>
                  <a:pt x="5545973" y="22489"/>
                </a:lnTo>
                <a:lnTo>
                  <a:pt x="5545973" y="305593"/>
                </a:lnTo>
                <a:close/>
                <a:moveTo>
                  <a:pt x="5211307" y="602413"/>
                </a:moveTo>
                <a:lnTo>
                  <a:pt x="5211307" y="319309"/>
                </a:lnTo>
                <a:lnTo>
                  <a:pt x="5545973" y="319309"/>
                </a:lnTo>
                <a:lnTo>
                  <a:pt x="5545973" y="602413"/>
                </a:lnTo>
                <a:close/>
                <a:moveTo>
                  <a:pt x="5211307" y="899223"/>
                </a:moveTo>
                <a:lnTo>
                  <a:pt x="5211307" y="616129"/>
                </a:lnTo>
                <a:lnTo>
                  <a:pt x="5545973" y="616129"/>
                </a:lnTo>
                <a:lnTo>
                  <a:pt x="5545973" y="899223"/>
                </a:lnTo>
                <a:close/>
                <a:moveTo>
                  <a:pt x="5211307" y="1196033"/>
                </a:moveTo>
                <a:lnTo>
                  <a:pt x="5211307" y="912928"/>
                </a:lnTo>
                <a:lnTo>
                  <a:pt x="5545973" y="912928"/>
                </a:lnTo>
                <a:lnTo>
                  <a:pt x="5545973" y="1196033"/>
                </a:lnTo>
                <a:close/>
                <a:moveTo>
                  <a:pt x="5211307" y="1492853"/>
                </a:moveTo>
                <a:lnTo>
                  <a:pt x="5211307" y="1209749"/>
                </a:lnTo>
                <a:lnTo>
                  <a:pt x="5545973" y="1209749"/>
                </a:lnTo>
                <a:lnTo>
                  <a:pt x="5545973" y="1492853"/>
                </a:lnTo>
                <a:close/>
                <a:moveTo>
                  <a:pt x="5211307" y="1789662"/>
                </a:moveTo>
                <a:lnTo>
                  <a:pt x="5211307" y="1506569"/>
                </a:lnTo>
                <a:lnTo>
                  <a:pt x="5545973" y="1506569"/>
                </a:lnTo>
                <a:lnTo>
                  <a:pt x="5545973" y="1789662"/>
                </a:lnTo>
                <a:close/>
                <a:moveTo>
                  <a:pt x="5211307" y="2086472"/>
                </a:moveTo>
                <a:lnTo>
                  <a:pt x="5211307" y="1803368"/>
                </a:lnTo>
                <a:lnTo>
                  <a:pt x="5545973" y="1803368"/>
                </a:lnTo>
                <a:lnTo>
                  <a:pt x="5545973" y="2086472"/>
                </a:lnTo>
                <a:close/>
                <a:moveTo>
                  <a:pt x="5211307" y="2383292"/>
                </a:moveTo>
                <a:lnTo>
                  <a:pt x="5211307" y="2100188"/>
                </a:lnTo>
                <a:lnTo>
                  <a:pt x="5545973" y="2100188"/>
                </a:lnTo>
                <a:lnTo>
                  <a:pt x="5545973" y="2383292"/>
                </a:lnTo>
                <a:close/>
                <a:moveTo>
                  <a:pt x="5211307" y="2680112"/>
                </a:moveTo>
                <a:lnTo>
                  <a:pt x="5211307" y="2397008"/>
                </a:lnTo>
                <a:lnTo>
                  <a:pt x="5545973" y="2397008"/>
                </a:lnTo>
                <a:lnTo>
                  <a:pt x="5545973" y="2680112"/>
                </a:lnTo>
                <a:close/>
                <a:moveTo>
                  <a:pt x="5211307" y="2976922"/>
                </a:moveTo>
                <a:lnTo>
                  <a:pt x="5211307" y="2693828"/>
                </a:lnTo>
                <a:lnTo>
                  <a:pt x="5545973" y="2693828"/>
                </a:lnTo>
                <a:lnTo>
                  <a:pt x="5545973" y="2976922"/>
                </a:lnTo>
                <a:close/>
                <a:moveTo>
                  <a:pt x="5211307" y="3273742"/>
                </a:moveTo>
                <a:lnTo>
                  <a:pt x="5211307" y="2990638"/>
                </a:lnTo>
                <a:lnTo>
                  <a:pt x="5545973" y="2990638"/>
                </a:lnTo>
                <a:lnTo>
                  <a:pt x="5545973" y="3273742"/>
                </a:lnTo>
                <a:close/>
                <a:moveTo>
                  <a:pt x="5211307" y="3570541"/>
                </a:moveTo>
                <a:lnTo>
                  <a:pt x="5211307" y="3287447"/>
                </a:lnTo>
                <a:lnTo>
                  <a:pt x="5545973" y="3287447"/>
                </a:lnTo>
                <a:lnTo>
                  <a:pt x="5545973" y="3570541"/>
                </a:lnTo>
                <a:close/>
                <a:moveTo>
                  <a:pt x="5211307" y="3867361"/>
                </a:moveTo>
                <a:lnTo>
                  <a:pt x="5211307" y="3584257"/>
                </a:lnTo>
                <a:lnTo>
                  <a:pt x="5545973" y="3584257"/>
                </a:lnTo>
                <a:lnTo>
                  <a:pt x="5545973" y="3867361"/>
                </a:lnTo>
                <a:close/>
                <a:moveTo>
                  <a:pt x="5211307" y="4164171"/>
                </a:moveTo>
                <a:lnTo>
                  <a:pt x="5211307" y="3881077"/>
                </a:lnTo>
                <a:lnTo>
                  <a:pt x="5545973" y="3881077"/>
                </a:lnTo>
                <a:lnTo>
                  <a:pt x="5545973" y="4164171"/>
                </a:lnTo>
                <a:close/>
                <a:moveTo>
                  <a:pt x="5211307" y="4460991"/>
                </a:moveTo>
                <a:lnTo>
                  <a:pt x="5211307" y="4177897"/>
                </a:lnTo>
                <a:lnTo>
                  <a:pt x="5545973" y="4177897"/>
                </a:lnTo>
                <a:lnTo>
                  <a:pt x="5545973" y="4460991"/>
                </a:lnTo>
                <a:close/>
                <a:moveTo>
                  <a:pt x="5211307" y="4757811"/>
                </a:moveTo>
                <a:lnTo>
                  <a:pt x="5211307" y="4474707"/>
                </a:lnTo>
                <a:lnTo>
                  <a:pt x="5545973" y="4474707"/>
                </a:lnTo>
                <a:lnTo>
                  <a:pt x="5545973" y="4757811"/>
                </a:lnTo>
                <a:close/>
                <a:moveTo>
                  <a:pt x="5211307" y="5054610"/>
                </a:moveTo>
                <a:lnTo>
                  <a:pt x="5211307" y="4771516"/>
                </a:lnTo>
                <a:lnTo>
                  <a:pt x="5545973" y="4771516"/>
                </a:lnTo>
                <a:lnTo>
                  <a:pt x="5545973" y="5054610"/>
                </a:lnTo>
                <a:close/>
                <a:moveTo>
                  <a:pt x="5211307" y="5351441"/>
                </a:moveTo>
                <a:lnTo>
                  <a:pt x="5211307" y="5068337"/>
                </a:lnTo>
                <a:lnTo>
                  <a:pt x="5545973" y="5068337"/>
                </a:lnTo>
                <a:lnTo>
                  <a:pt x="5545973" y="5351441"/>
                </a:lnTo>
                <a:close/>
                <a:moveTo>
                  <a:pt x="5211307" y="5648250"/>
                </a:moveTo>
                <a:lnTo>
                  <a:pt x="5211307" y="5365157"/>
                </a:lnTo>
                <a:lnTo>
                  <a:pt x="5545973" y="5365157"/>
                </a:lnTo>
                <a:lnTo>
                  <a:pt x="5545973" y="5648250"/>
                </a:lnTo>
                <a:close/>
                <a:moveTo>
                  <a:pt x="5211307" y="5945060"/>
                </a:moveTo>
                <a:lnTo>
                  <a:pt x="5211307" y="5661966"/>
                </a:lnTo>
                <a:lnTo>
                  <a:pt x="5545973" y="5661966"/>
                </a:lnTo>
                <a:lnTo>
                  <a:pt x="5545973" y="5945060"/>
                </a:lnTo>
                <a:close/>
                <a:moveTo>
                  <a:pt x="5211307" y="6241880"/>
                </a:moveTo>
                <a:lnTo>
                  <a:pt x="5211307" y="5958776"/>
                </a:lnTo>
                <a:lnTo>
                  <a:pt x="5545973" y="5958776"/>
                </a:lnTo>
                <a:lnTo>
                  <a:pt x="5545973" y="6241880"/>
                </a:lnTo>
                <a:close/>
                <a:moveTo>
                  <a:pt x="5211307" y="6538690"/>
                </a:moveTo>
                <a:lnTo>
                  <a:pt x="5211307" y="6255596"/>
                </a:lnTo>
                <a:lnTo>
                  <a:pt x="5545973" y="6255596"/>
                </a:lnTo>
                <a:lnTo>
                  <a:pt x="5545973" y="6538690"/>
                </a:lnTo>
                <a:close/>
                <a:moveTo>
                  <a:pt x="5211307" y="6835499"/>
                </a:moveTo>
                <a:lnTo>
                  <a:pt x="5211307" y="6552406"/>
                </a:lnTo>
                <a:lnTo>
                  <a:pt x="5545973" y="6552406"/>
                </a:lnTo>
                <a:lnTo>
                  <a:pt x="5545973" y="6835499"/>
                </a:lnTo>
                <a:close/>
                <a:moveTo>
                  <a:pt x="4860416" y="305593"/>
                </a:moveTo>
                <a:lnTo>
                  <a:pt x="4860416" y="22489"/>
                </a:lnTo>
                <a:lnTo>
                  <a:pt x="5195083" y="22489"/>
                </a:lnTo>
                <a:lnTo>
                  <a:pt x="5195083" y="305593"/>
                </a:lnTo>
                <a:close/>
                <a:moveTo>
                  <a:pt x="4860416" y="602413"/>
                </a:moveTo>
                <a:lnTo>
                  <a:pt x="4860416" y="319309"/>
                </a:lnTo>
                <a:lnTo>
                  <a:pt x="5195083" y="319309"/>
                </a:lnTo>
                <a:lnTo>
                  <a:pt x="5195083" y="602413"/>
                </a:lnTo>
                <a:close/>
                <a:moveTo>
                  <a:pt x="4860416" y="899223"/>
                </a:moveTo>
                <a:lnTo>
                  <a:pt x="4860416" y="616129"/>
                </a:lnTo>
                <a:lnTo>
                  <a:pt x="5195083" y="616129"/>
                </a:lnTo>
                <a:lnTo>
                  <a:pt x="5195083" y="899223"/>
                </a:lnTo>
                <a:close/>
                <a:moveTo>
                  <a:pt x="4860416" y="1196033"/>
                </a:moveTo>
                <a:lnTo>
                  <a:pt x="4860416" y="912928"/>
                </a:lnTo>
                <a:lnTo>
                  <a:pt x="5195083" y="912928"/>
                </a:lnTo>
                <a:lnTo>
                  <a:pt x="5195083" y="1196033"/>
                </a:lnTo>
                <a:close/>
                <a:moveTo>
                  <a:pt x="4860416" y="1492853"/>
                </a:moveTo>
                <a:lnTo>
                  <a:pt x="4860416" y="1209749"/>
                </a:lnTo>
                <a:lnTo>
                  <a:pt x="5195083" y="1209749"/>
                </a:lnTo>
                <a:lnTo>
                  <a:pt x="5195083" y="1492853"/>
                </a:lnTo>
                <a:close/>
                <a:moveTo>
                  <a:pt x="4860416" y="1789662"/>
                </a:moveTo>
                <a:lnTo>
                  <a:pt x="4860416" y="1506569"/>
                </a:lnTo>
                <a:lnTo>
                  <a:pt x="5195083" y="1506569"/>
                </a:lnTo>
                <a:lnTo>
                  <a:pt x="5195083" y="1789662"/>
                </a:lnTo>
                <a:close/>
                <a:moveTo>
                  <a:pt x="4860416" y="2086472"/>
                </a:moveTo>
                <a:lnTo>
                  <a:pt x="4860416" y="1803368"/>
                </a:lnTo>
                <a:lnTo>
                  <a:pt x="5195083" y="1803368"/>
                </a:lnTo>
                <a:lnTo>
                  <a:pt x="5195083" y="2086472"/>
                </a:lnTo>
                <a:close/>
                <a:moveTo>
                  <a:pt x="4860416" y="2383292"/>
                </a:moveTo>
                <a:lnTo>
                  <a:pt x="4860416" y="2100188"/>
                </a:lnTo>
                <a:lnTo>
                  <a:pt x="5195083" y="2100188"/>
                </a:lnTo>
                <a:lnTo>
                  <a:pt x="5195083" y="2383292"/>
                </a:lnTo>
                <a:close/>
                <a:moveTo>
                  <a:pt x="4860416" y="2680112"/>
                </a:moveTo>
                <a:lnTo>
                  <a:pt x="4860416" y="2397008"/>
                </a:lnTo>
                <a:lnTo>
                  <a:pt x="5195083" y="2397008"/>
                </a:lnTo>
                <a:lnTo>
                  <a:pt x="5195083" y="2680112"/>
                </a:lnTo>
                <a:close/>
                <a:moveTo>
                  <a:pt x="4860416" y="2976922"/>
                </a:moveTo>
                <a:lnTo>
                  <a:pt x="4860416" y="2693828"/>
                </a:lnTo>
                <a:lnTo>
                  <a:pt x="5195083" y="2693828"/>
                </a:lnTo>
                <a:lnTo>
                  <a:pt x="5195083" y="2976922"/>
                </a:lnTo>
                <a:close/>
                <a:moveTo>
                  <a:pt x="4860416" y="3273742"/>
                </a:moveTo>
                <a:lnTo>
                  <a:pt x="4860416" y="2990638"/>
                </a:lnTo>
                <a:lnTo>
                  <a:pt x="5195083" y="2990638"/>
                </a:lnTo>
                <a:lnTo>
                  <a:pt x="5195083" y="3273742"/>
                </a:lnTo>
                <a:close/>
                <a:moveTo>
                  <a:pt x="4860416" y="3570541"/>
                </a:moveTo>
                <a:lnTo>
                  <a:pt x="4860416" y="3287447"/>
                </a:lnTo>
                <a:lnTo>
                  <a:pt x="5195083" y="3287447"/>
                </a:lnTo>
                <a:lnTo>
                  <a:pt x="5195083" y="3570541"/>
                </a:lnTo>
                <a:close/>
                <a:moveTo>
                  <a:pt x="4860416" y="3867361"/>
                </a:moveTo>
                <a:lnTo>
                  <a:pt x="4860416" y="3584257"/>
                </a:lnTo>
                <a:lnTo>
                  <a:pt x="5195083" y="3584257"/>
                </a:lnTo>
                <a:lnTo>
                  <a:pt x="5195083" y="3867361"/>
                </a:lnTo>
                <a:close/>
                <a:moveTo>
                  <a:pt x="4860416" y="4164171"/>
                </a:moveTo>
                <a:lnTo>
                  <a:pt x="4860416" y="3881077"/>
                </a:lnTo>
                <a:lnTo>
                  <a:pt x="5195083" y="3881077"/>
                </a:lnTo>
                <a:lnTo>
                  <a:pt x="5195083" y="4164171"/>
                </a:lnTo>
                <a:close/>
                <a:moveTo>
                  <a:pt x="4860416" y="4460991"/>
                </a:moveTo>
                <a:lnTo>
                  <a:pt x="4860416" y="4177897"/>
                </a:lnTo>
                <a:lnTo>
                  <a:pt x="5195083" y="4177897"/>
                </a:lnTo>
                <a:lnTo>
                  <a:pt x="5195083" y="4460991"/>
                </a:lnTo>
                <a:close/>
                <a:moveTo>
                  <a:pt x="4860416" y="4757811"/>
                </a:moveTo>
                <a:lnTo>
                  <a:pt x="4860416" y="4474707"/>
                </a:lnTo>
                <a:lnTo>
                  <a:pt x="5195083" y="4474707"/>
                </a:lnTo>
                <a:lnTo>
                  <a:pt x="5195083" y="4757811"/>
                </a:lnTo>
                <a:close/>
                <a:moveTo>
                  <a:pt x="4860416" y="5054610"/>
                </a:moveTo>
                <a:lnTo>
                  <a:pt x="4860416" y="4771516"/>
                </a:lnTo>
                <a:lnTo>
                  <a:pt x="5195083" y="4771516"/>
                </a:lnTo>
                <a:lnTo>
                  <a:pt x="5195083" y="5054610"/>
                </a:lnTo>
                <a:close/>
                <a:moveTo>
                  <a:pt x="4860416" y="5351441"/>
                </a:moveTo>
                <a:lnTo>
                  <a:pt x="4860416" y="5068337"/>
                </a:lnTo>
                <a:lnTo>
                  <a:pt x="5195083" y="5068337"/>
                </a:lnTo>
                <a:lnTo>
                  <a:pt x="5195083" y="5351441"/>
                </a:lnTo>
                <a:close/>
                <a:moveTo>
                  <a:pt x="4860416" y="5648250"/>
                </a:moveTo>
                <a:lnTo>
                  <a:pt x="4860416" y="5365157"/>
                </a:lnTo>
                <a:lnTo>
                  <a:pt x="5195083" y="5365157"/>
                </a:lnTo>
                <a:lnTo>
                  <a:pt x="5195083" y="5648250"/>
                </a:lnTo>
                <a:close/>
                <a:moveTo>
                  <a:pt x="4860416" y="5945060"/>
                </a:moveTo>
                <a:lnTo>
                  <a:pt x="4860416" y="5661966"/>
                </a:lnTo>
                <a:lnTo>
                  <a:pt x="5195083" y="5661966"/>
                </a:lnTo>
                <a:lnTo>
                  <a:pt x="5195083" y="5945060"/>
                </a:lnTo>
                <a:close/>
                <a:moveTo>
                  <a:pt x="4860416" y="6241880"/>
                </a:moveTo>
                <a:lnTo>
                  <a:pt x="4860416" y="5958776"/>
                </a:lnTo>
                <a:lnTo>
                  <a:pt x="5195083" y="5958776"/>
                </a:lnTo>
                <a:lnTo>
                  <a:pt x="5195083" y="6241880"/>
                </a:lnTo>
                <a:close/>
                <a:moveTo>
                  <a:pt x="4860416" y="6538690"/>
                </a:moveTo>
                <a:lnTo>
                  <a:pt x="4860416" y="6255596"/>
                </a:lnTo>
                <a:lnTo>
                  <a:pt x="5195083" y="6255596"/>
                </a:lnTo>
                <a:lnTo>
                  <a:pt x="5195083" y="6538690"/>
                </a:lnTo>
                <a:close/>
                <a:moveTo>
                  <a:pt x="4860416" y="6835499"/>
                </a:moveTo>
                <a:lnTo>
                  <a:pt x="4860416" y="6552406"/>
                </a:lnTo>
                <a:lnTo>
                  <a:pt x="5195083" y="6552406"/>
                </a:lnTo>
                <a:lnTo>
                  <a:pt x="5195083" y="6835499"/>
                </a:lnTo>
                <a:close/>
                <a:moveTo>
                  <a:pt x="4509547" y="305593"/>
                </a:moveTo>
                <a:lnTo>
                  <a:pt x="4509547" y="22489"/>
                </a:lnTo>
                <a:lnTo>
                  <a:pt x="4844203" y="22489"/>
                </a:lnTo>
                <a:lnTo>
                  <a:pt x="4844203" y="305593"/>
                </a:lnTo>
                <a:close/>
                <a:moveTo>
                  <a:pt x="4509547" y="602413"/>
                </a:moveTo>
                <a:lnTo>
                  <a:pt x="4509547" y="319309"/>
                </a:lnTo>
                <a:lnTo>
                  <a:pt x="4844203" y="319309"/>
                </a:lnTo>
                <a:lnTo>
                  <a:pt x="4844203" y="602413"/>
                </a:lnTo>
                <a:close/>
                <a:moveTo>
                  <a:pt x="4509547" y="899223"/>
                </a:moveTo>
                <a:lnTo>
                  <a:pt x="4509547" y="616129"/>
                </a:lnTo>
                <a:lnTo>
                  <a:pt x="4844203" y="616129"/>
                </a:lnTo>
                <a:lnTo>
                  <a:pt x="4844203" y="899223"/>
                </a:lnTo>
                <a:close/>
                <a:moveTo>
                  <a:pt x="4509547" y="1196033"/>
                </a:moveTo>
                <a:lnTo>
                  <a:pt x="4509547" y="912928"/>
                </a:lnTo>
                <a:lnTo>
                  <a:pt x="4844203" y="912928"/>
                </a:lnTo>
                <a:lnTo>
                  <a:pt x="4844203" y="1196033"/>
                </a:lnTo>
                <a:close/>
                <a:moveTo>
                  <a:pt x="4509547" y="1492853"/>
                </a:moveTo>
                <a:lnTo>
                  <a:pt x="4509547" y="1209749"/>
                </a:lnTo>
                <a:lnTo>
                  <a:pt x="4844203" y="1209749"/>
                </a:lnTo>
                <a:lnTo>
                  <a:pt x="4844203" y="1492853"/>
                </a:lnTo>
                <a:close/>
                <a:moveTo>
                  <a:pt x="4509547" y="1789662"/>
                </a:moveTo>
                <a:lnTo>
                  <a:pt x="4509547" y="1506569"/>
                </a:lnTo>
                <a:lnTo>
                  <a:pt x="4844203" y="1506569"/>
                </a:lnTo>
                <a:lnTo>
                  <a:pt x="4844203" y="1789662"/>
                </a:lnTo>
                <a:close/>
                <a:moveTo>
                  <a:pt x="4509547" y="2086472"/>
                </a:moveTo>
                <a:lnTo>
                  <a:pt x="4509547" y="1803368"/>
                </a:lnTo>
                <a:lnTo>
                  <a:pt x="4844203" y="1803368"/>
                </a:lnTo>
                <a:lnTo>
                  <a:pt x="4844203" y="2086472"/>
                </a:lnTo>
                <a:close/>
                <a:moveTo>
                  <a:pt x="4509547" y="2383292"/>
                </a:moveTo>
                <a:lnTo>
                  <a:pt x="4509547" y="2100188"/>
                </a:lnTo>
                <a:lnTo>
                  <a:pt x="4844203" y="2100188"/>
                </a:lnTo>
                <a:lnTo>
                  <a:pt x="4844203" y="2383292"/>
                </a:lnTo>
                <a:close/>
                <a:moveTo>
                  <a:pt x="4509547" y="2680112"/>
                </a:moveTo>
                <a:lnTo>
                  <a:pt x="4509547" y="2397008"/>
                </a:lnTo>
                <a:lnTo>
                  <a:pt x="4844203" y="2397008"/>
                </a:lnTo>
                <a:lnTo>
                  <a:pt x="4844203" y="2680112"/>
                </a:lnTo>
                <a:close/>
                <a:moveTo>
                  <a:pt x="4509547" y="2976922"/>
                </a:moveTo>
                <a:lnTo>
                  <a:pt x="4509547" y="2693828"/>
                </a:lnTo>
                <a:lnTo>
                  <a:pt x="4844203" y="2693828"/>
                </a:lnTo>
                <a:lnTo>
                  <a:pt x="4844203" y="2976922"/>
                </a:lnTo>
                <a:close/>
                <a:moveTo>
                  <a:pt x="4509547" y="3273742"/>
                </a:moveTo>
                <a:lnTo>
                  <a:pt x="4509547" y="2990638"/>
                </a:lnTo>
                <a:lnTo>
                  <a:pt x="4844203" y="2990638"/>
                </a:lnTo>
                <a:lnTo>
                  <a:pt x="4844203" y="3273742"/>
                </a:lnTo>
                <a:close/>
                <a:moveTo>
                  <a:pt x="4509547" y="3570541"/>
                </a:moveTo>
                <a:lnTo>
                  <a:pt x="4509547" y="3287447"/>
                </a:lnTo>
                <a:lnTo>
                  <a:pt x="4844203" y="3287447"/>
                </a:lnTo>
                <a:lnTo>
                  <a:pt x="4844203" y="3570541"/>
                </a:lnTo>
                <a:close/>
                <a:moveTo>
                  <a:pt x="4509547" y="3867361"/>
                </a:moveTo>
                <a:lnTo>
                  <a:pt x="4509547" y="3584257"/>
                </a:lnTo>
                <a:lnTo>
                  <a:pt x="4844203" y="3584257"/>
                </a:lnTo>
                <a:lnTo>
                  <a:pt x="4844203" y="3867361"/>
                </a:lnTo>
                <a:close/>
                <a:moveTo>
                  <a:pt x="4509547" y="4164171"/>
                </a:moveTo>
                <a:lnTo>
                  <a:pt x="4509547" y="3881077"/>
                </a:lnTo>
                <a:lnTo>
                  <a:pt x="4844203" y="3881077"/>
                </a:lnTo>
                <a:lnTo>
                  <a:pt x="4844203" y="4164171"/>
                </a:lnTo>
                <a:close/>
                <a:moveTo>
                  <a:pt x="4509547" y="4460991"/>
                </a:moveTo>
                <a:lnTo>
                  <a:pt x="4509547" y="4177897"/>
                </a:lnTo>
                <a:lnTo>
                  <a:pt x="4844203" y="4177897"/>
                </a:lnTo>
                <a:lnTo>
                  <a:pt x="4844203" y="4460991"/>
                </a:lnTo>
                <a:close/>
                <a:moveTo>
                  <a:pt x="4509547" y="4757811"/>
                </a:moveTo>
                <a:lnTo>
                  <a:pt x="4509547" y="4474707"/>
                </a:lnTo>
                <a:lnTo>
                  <a:pt x="4844203" y="4474707"/>
                </a:lnTo>
                <a:lnTo>
                  <a:pt x="4844203" y="4757811"/>
                </a:lnTo>
                <a:close/>
                <a:moveTo>
                  <a:pt x="4509547" y="5054610"/>
                </a:moveTo>
                <a:lnTo>
                  <a:pt x="4509547" y="4771516"/>
                </a:lnTo>
                <a:lnTo>
                  <a:pt x="4844203" y="4771516"/>
                </a:lnTo>
                <a:lnTo>
                  <a:pt x="4844203" y="5054610"/>
                </a:lnTo>
                <a:close/>
                <a:moveTo>
                  <a:pt x="4509547" y="5351441"/>
                </a:moveTo>
                <a:lnTo>
                  <a:pt x="4509547" y="5068337"/>
                </a:lnTo>
                <a:lnTo>
                  <a:pt x="4844203" y="5068337"/>
                </a:lnTo>
                <a:lnTo>
                  <a:pt x="4844203" y="5351441"/>
                </a:lnTo>
                <a:close/>
                <a:moveTo>
                  <a:pt x="4509547" y="5648250"/>
                </a:moveTo>
                <a:lnTo>
                  <a:pt x="4509547" y="5365157"/>
                </a:lnTo>
                <a:lnTo>
                  <a:pt x="4844203" y="5365157"/>
                </a:lnTo>
                <a:lnTo>
                  <a:pt x="4844203" y="5648250"/>
                </a:lnTo>
                <a:close/>
                <a:moveTo>
                  <a:pt x="4509547" y="5945060"/>
                </a:moveTo>
                <a:lnTo>
                  <a:pt x="4509547" y="5661966"/>
                </a:lnTo>
                <a:lnTo>
                  <a:pt x="4844203" y="5661966"/>
                </a:lnTo>
                <a:lnTo>
                  <a:pt x="4844203" y="5945060"/>
                </a:lnTo>
                <a:close/>
                <a:moveTo>
                  <a:pt x="4509547" y="6241880"/>
                </a:moveTo>
                <a:lnTo>
                  <a:pt x="4509547" y="5958776"/>
                </a:lnTo>
                <a:lnTo>
                  <a:pt x="4844203" y="5958776"/>
                </a:lnTo>
                <a:lnTo>
                  <a:pt x="4844203" y="6241880"/>
                </a:lnTo>
                <a:close/>
                <a:moveTo>
                  <a:pt x="4509547" y="6538690"/>
                </a:moveTo>
                <a:lnTo>
                  <a:pt x="4509547" y="6255596"/>
                </a:lnTo>
                <a:lnTo>
                  <a:pt x="4844203" y="6255596"/>
                </a:lnTo>
                <a:lnTo>
                  <a:pt x="4844203" y="6538690"/>
                </a:lnTo>
                <a:close/>
                <a:moveTo>
                  <a:pt x="4509547" y="6835499"/>
                </a:moveTo>
                <a:lnTo>
                  <a:pt x="4509547" y="6552406"/>
                </a:lnTo>
                <a:lnTo>
                  <a:pt x="4844203" y="6552406"/>
                </a:lnTo>
                <a:lnTo>
                  <a:pt x="4844203" y="6835499"/>
                </a:lnTo>
                <a:close/>
                <a:moveTo>
                  <a:pt x="4158667" y="305593"/>
                </a:moveTo>
                <a:lnTo>
                  <a:pt x="4158667" y="22489"/>
                </a:lnTo>
                <a:lnTo>
                  <a:pt x="4493333" y="22489"/>
                </a:lnTo>
                <a:lnTo>
                  <a:pt x="4493333" y="305593"/>
                </a:lnTo>
                <a:close/>
                <a:moveTo>
                  <a:pt x="4158667" y="602413"/>
                </a:moveTo>
                <a:lnTo>
                  <a:pt x="4158667" y="319309"/>
                </a:lnTo>
                <a:lnTo>
                  <a:pt x="4493333" y="319309"/>
                </a:lnTo>
                <a:lnTo>
                  <a:pt x="4493333" y="602413"/>
                </a:lnTo>
                <a:close/>
                <a:moveTo>
                  <a:pt x="4158667" y="899223"/>
                </a:moveTo>
                <a:lnTo>
                  <a:pt x="4158667" y="616129"/>
                </a:lnTo>
                <a:lnTo>
                  <a:pt x="4493333" y="616129"/>
                </a:lnTo>
                <a:lnTo>
                  <a:pt x="4493333" y="899223"/>
                </a:lnTo>
                <a:close/>
                <a:moveTo>
                  <a:pt x="4158667" y="1196033"/>
                </a:moveTo>
                <a:lnTo>
                  <a:pt x="4158667" y="912928"/>
                </a:lnTo>
                <a:lnTo>
                  <a:pt x="4493333" y="912928"/>
                </a:lnTo>
                <a:lnTo>
                  <a:pt x="4493333" y="1196033"/>
                </a:lnTo>
                <a:close/>
                <a:moveTo>
                  <a:pt x="4158667" y="1492853"/>
                </a:moveTo>
                <a:lnTo>
                  <a:pt x="4158667" y="1209749"/>
                </a:lnTo>
                <a:lnTo>
                  <a:pt x="4493333" y="1209749"/>
                </a:lnTo>
                <a:lnTo>
                  <a:pt x="4493333" y="1492853"/>
                </a:lnTo>
                <a:close/>
                <a:moveTo>
                  <a:pt x="4158667" y="1789662"/>
                </a:moveTo>
                <a:lnTo>
                  <a:pt x="4158667" y="1506569"/>
                </a:lnTo>
                <a:lnTo>
                  <a:pt x="4493333" y="1506569"/>
                </a:lnTo>
                <a:lnTo>
                  <a:pt x="4493333" y="1789662"/>
                </a:lnTo>
                <a:close/>
                <a:moveTo>
                  <a:pt x="4158667" y="2086472"/>
                </a:moveTo>
                <a:lnTo>
                  <a:pt x="4158667" y="1803368"/>
                </a:lnTo>
                <a:lnTo>
                  <a:pt x="4493333" y="1803368"/>
                </a:lnTo>
                <a:lnTo>
                  <a:pt x="4493333" y="2086472"/>
                </a:lnTo>
                <a:close/>
                <a:moveTo>
                  <a:pt x="4158667" y="2383292"/>
                </a:moveTo>
                <a:lnTo>
                  <a:pt x="4158667" y="2100188"/>
                </a:lnTo>
                <a:lnTo>
                  <a:pt x="4493333" y="2100188"/>
                </a:lnTo>
                <a:lnTo>
                  <a:pt x="4493333" y="2383292"/>
                </a:lnTo>
                <a:close/>
                <a:moveTo>
                  <a:pt x="4158667" y="2680112"/>
                </a:moveTo>
                <a:lnTo>
                  <a:pt x="4158667" y="2397008"/>
                </a:lnTo>
                <a:lnTo>
                  <a:pt x="4493333" y="2397008"/>
                </a:lnTo>
                <a:lnTo>
                  <a:pt x="4493333" y="2680112"/>
                </a:lnTo>
                <a:close/>
                <a:moveTo>
                  <a:pt x="4158667" y="2976922"/>
                </a:moveTo>
                <a:lnTo>
                  <a:pt x="4158667" y="2693828"/>
                </a:lnTo>
                <a:lnTo>
                  <a:pt x="4493333" y="2693828"/>
                </a:lnTo>
                <a:lnTo>
                  <a:pt x="4493333" y="2976922"/>
                </a:lnTo>
                <a:close/>
                <a:moveTo>
                  <a:pt x="4158667" y="3273742"/>
                </a:moveTo>
                <a:lnTo>
                  <a:pt x="4158667" y="2990638"/>
                </a:lnTo>
                <a:lnTo>
                  <a:pt x="4493333" y="2990638"/>
                </a:lnTo>
                <a:lnTo>
                  <a:pt x="4493333" y="3273742"/>
                </a:lnTo>
                <a:close/>
                <a:moveTo>
                  <a:pt x="4158667" y="3570541"/>
                </a:moveTo>
                <a:lnTo>
                  <a:pt x="4158667" y="3287447"/>
                </a:lnTo>
                <a:lnTo>
                  <a:pt x="4493333" y="3287447"/>
                </a:lnTo>
                <a:lnTo>
                  <a:pt x="4493333" y="3570541"/>
                </a:lnTo>
                <a:close/>
                <a:moveTo>
                  <a:pt x="4158667" y="3867361"/>
                </a:moveTo>
                <a:lnTo>
                  <a:pt x="4158667" y="3584257"/>
                </a:lnTo>
                <a:lnTo>
                  <a:pt x="4493333" y="3584257"/>
                </a:lnTo>
                <a:lnTo>
                  <a:pt x="4493333" y="3867361"/>
                </a:lnTo>
                <a:close/>
                <a:moveTo>
                  <a:pt x="4158667" y="4164171"/>
                </a:moveTo>
                <a:lnTo>
                  <a:pt x="4158667" y="3881077"/>
                </a:lnTo>
                <a:lnTo>
                  <a:pt x="4493333" y="3881077"/>
                </a:lnTo>
                <a:lnTo>
                  <a:pt x="4493333" y="4164171"/>
                </a:lnTo>
                <a:close/>
                <a:moveTo>
                  <a:pt x="4158667" y="4460991"/>
                </a:moveTo>
                <a:lnTo>
                  <a:pt x="4158667" y="4177897"/>
                </a:lnTo>
                <a:lnTo>
                  <a:pt x="4493333" y="4177897"/>
                </a:lnTo>
                <a:lnTo>
                  <a:pt x="4493333" y="4460991"/>
                </a:lnTo>
                <a:close/>
                <a:moveTo>
                  <a:pt x="4158667" y="4757811"/>
                </a:moveTo>
                <a:lnTo>
                  <a:pt x="4158667" y="4474707"/>
                </a:lnTo>
                <a:lnTo>
                  <a:pt x="4493333" y="4474707"/>
                </a:lnTo>
                <a:lnTo>
                  <a:pt x="4493333" y="4757811"/>
                </a:lnTo>
                <a:close/>
                <a:moveTo>
                  <a:pt x="4158667" y="5054610"/>
                </a:moveTo>
                <a:lnTo>
                  <a:pt x="4158667" y="4771516"/>
                </a:lnTo>
                <a:lnTo>
                  <a:pt x="4493333" y="4771516"/>
                </a:lnTo>
                <a:lnTo>
                  <a:pt x="4493333" y="5054610"/>
                </a:lnTo>
                <a:close/>
                <a:moveTo>
                  <a:pt x="4158667" y="5351441"/>
                </a:moveTo>
                <a:lnTo>
                  <a:pt x="4158667" y="5068337"/>
                </a:lnTo>
                <a:lnTo>
                  <a:pt x="4493333" y="5068337"/>
                </a:lnTo>
                <a:lnTo>
                  <a:pt x="4493333" y="5351441"/>
                </a:lnTo>
                <a:close/>
                <a:moveTo>
                  <a:pt x="4158667" y="5648250"/>
                </a:moveTo>
                <a:lnTo>
                  <a:pt x="4158667" y="5365157"/>
                </a:lnTo>
                <a:lnTo>
                  <a:pt x="4493333" y="5365157"/>
                </a:lnTo>
                <a:lnTo>
                  <a:pt x="4493333" y="5648250"/>
                </a:lnTo>
                <a:close/>
                <a:moveTo>
                  <a:pt x="4158667" y="5945060"/>
                </a:moveTo>
                <a:lnTo>
                  <a:pt x="4158667" y="5661966"/>
                </a:lnTo>
                <a:lnTo>
                  <a:pt x="4493333" y="5661966"/>
                </a:lnTo>
                <a:lnTo>
                  <a:pt x="4493333" y="5945060"/>
                </a:lnTo>
                <a:close/>
                <a:moveTo>
                  <a:pt x="4158667" y="6241880"/>
                </a:moveTo>
                <a:lnTo>
                  <a:pt x="4158667" y="5958776"/>
                </a:lnTo>
                <a:lnTo>
                  <a:pt x="4493333" y="5958776"/>
                </a:lnTo>
                <a:lnTo>
                  <a:pt x="4493333" y="6241880"/>
                </a:lnTo>
                <a:close/>
                <a:moveTo>
                  <a:pt x="4158667" y="6538690"/>
                </a:moveTo>
                <a:lnTo>
                  <a:pt x="4158667" y="6255596"/>
                </a:lnTo>
                <a:lnTo>
                  <a:pt x="4493333" y="6255596"/>
                </a:lnTo>
                <a:lnTo>
                  <a:pt x="4493333" y="6538690"/>
                </a:lnTo>
                <a:close/>
                <a:moveTo>
                  <a:pt x="4158667" y="6835499"/>
                </a:moveTo>
                <a:lnTo>
                  <a:pt x="4158667" y="6552406"/>
                </a:lnTo>
                <a:lnTo>
                  <a:pt x="4493333" y="6552406"/>
                </a:lnTo>
                <a:lnTo>
                  <a:pt x="4493333" y="6835499"/>
                </a:lnTo>
                <a:close/>
                <a:moveTo>
                  <a:pt x="3807777" y="305593"/>
                </a:moveTo>
                <a:lnTo>
                  <a:pt x="3807777" y="22489"/>
                </a:lnTo>
                <a:lnTo>
                  <a:pt x="4142443" y="22489"/>
                </a:lnTo>
                <a:lnTo>
                  <a:pt x="4142443" y="305593"/>
                </a:lnTo>
                <a:close/>
                <a:moveTo>
                  <a:pt x="3807777" y="602413"/>
                </a:moveTo>
                <a:lnTo>
                  <a:pt x="3807777" y="319309"/>
                </a:lnTo>
                <a:lnTo>
                  <a:pt x="4142443" y="319309"/>
                </a:lnTo>
                <a:lnTo>
                  <a:pt x="4142443" y="602413"/>
                </a:lnTo>
                <a:close/>
                <a:moveTo>
                  <a:pt x="3807777" y="899223"/>
                </a:moveTo>
                <a:lnTo>
                  <a:pt x="3807777" y="616129"/>
                </a:lnTo>
                <a:lnTo>
                  <a:pt x="4142443" y="616129"/>
                </a:lnTo>
                <a:lnTo>
                  <a:pt x="4142443" y="899223"/>
                </a:lnTo>
                <a:close/>
                <a:moveTo>
                  <a:pt x="3807777" y="1196033"/>
                </a:moveTo>
                <a:lnTo>
                  <a:pt x="3807777" y="912928"/>
                </a:lnTo>
                <a:lnTo>
                  <a:pt x="4142443" y="912928"/>
                </a:lnTo>
                <a:lnTo>
                  <a:pt x="4142443" y="1196033"/>
                </a:lnTo>
                <a:close/>
                <a:moveTo>
                  <a:pt x="3807777" y="1492853"/>
                </a:moveTo>
                <a:lnTo>
                  <a:pt x="3807777" y="1209749"/>
                </a:lnTo>
                <a:lnTo>
                  <a:pt x="4142443" y="1209749"/>
                </a:lnTo>
                <a:lnTo>
                  <a:pt x="4142443" y="1492853"/>
                </a:lnTo>
                <a:close/>
                <a:moveTo>
                  <a:pt x="3807777" y="1789662"/>
                </a:moveTo>
                <a:lnTo>
                  <a:pt x="3807777" y="1506569"/>
                </a:lnTo>
                <a:lnTo>
                  <a:pt x="4142443" y="1506569"/>
                </a:lnTo>
                <a:lnTo>
                  <a:pt x="4142443" y="1789662"/>
                </a:lnTo>
                <a:close/>
                <a:moveTo>
                  <a:pt x="3807777" y="2086472"/>
                </a:moveTo>
                <a:lnTo>
                  <a:pt x="3807777" y="1803368"/>
                </a:lnTo>
                <a:lnTo>
                  <a:pt x="4142443" y="1803368"/>
                </a:lnTo>
                <a:lnTo>
                  <a:pt x="4142443" y="2086472"/>
                </a:lnTo>
                <a:close/>
                <a:moveTo>
                  <a:pt x="3807777" y="2383292"/>
                </a:moveTo>
                <a:lnTo>
                  <a:pt x="3807777" y="2100188"/>
                </a:lnTo>
                <a:lnTo>
                  <a:pt x="4142443" y="2100188"/>
                </a:lnTo>
                <a:lnTo>
                  <a:pt x="4142443" y="2383292"/>
                </a:lnTo>
                <a:close/>
                <a:moveTo>
                  <a:pt x="3807777" y="2680112"/>
                </a:moveTo>
                <a:lnTo>
                  <a:pt x="3807777" y="2397008"/>
                </a:lnTo>
                <a:lnTo>
                  <a:pt x="4142443" y="2397008"/>
                </a:lnTo>
                <a:lnTo>
                  <a:pt x="4142443" y="2680112"/>
                </a:lnTo>
                <a:close/>
                <a:moveTo>
                  <a:pt x="3807777" y="2976922"/>
                </a:moveTo>
                <a:lnTo>
                  <a:pt x="3807777" y="2693828"/>
                </a:lnTo>
                <a:lnTo>
                  <a:pt x="4142443" y="2693828"/>
                </a:lnTo>
                <a:lnTo>
                  <a:pt x="4142443" y="2976922"/>
                </a:lnTo>
                <a:close/>
                <a:moveTo>
                  <a:pt x="3807777" y="3273742"/>
                </a:moveTo>
                <a:lnTo>
                  <a:pt x="3807777" y="2990638"/>
                </a:lnTo>
                <a:lnTo>
                  <a:pt x="4142443" y="2990638"/>
                </a:lnTo>
                <a:lnTo>
                  <a:pt x="4142443" y="3273742"/>
                </a:lnTo>
                <a:close/>
                <a:moveTo>
                  <a:pt x="3807777" y="3570541"/>
                </a:moveTo>
                <a:lnTo>
                  <a:pt x="3807777" y="3287447"/>
                </a:lnTo>
                <a:lnTo>
                  <a:pt x="4142443" y="3287447"/>
                </a:lnTo>
                <a:lnTo>
                  <a:pt x="4142443" y="3570541"/>
                </a:lnTo>
                <a:close/>
                <a:moveTo>
                  <a:pt x="3807777" y="3867361"/>
                </a:moveTo>
                <a:lnTo>
                  <a:pt x="3807777" y="3584257"/>
                </a:lnTo>
                <a:lnTo>
                  <a:pt x="4142443" y="3584257"/>
                </a:lnTo>
                <a:lnTo>
                  <a:pt x="4142443" y="3867361"/>
                </a:lnTo>
                <a:close/>
                <a:moveTo>
                  <a:pt x="3807777" y="4164171"/>
                </a:moveTo>
                <a:lnTo>
                  <a:pt x="3807777" y="3881077"/>
                </a:lnTo>
                <a:lnTo>
                  <a:pt x="4142443" y="3881077"/>
                </a:lnTo>
                <a:lnTo>
                  <a:pt x="4142443" y="4164171"/>
                </a:lnTo>
                <a:close/>
                <a:moveTo>
                  <a:pt x="3807777" y="4460991"/>
                </a:moveTo>
                <a:lnTo>
                  <a:pt x="3807777" y="4177897"/>
                </a:lnTo>
                <a:lnTo>
                  <a:pt x="4142443" y="4177897"/>
                </a:lnTo>
                <a:lnTo>
                  <a:pt x="4142443" y="4460991"/>
                </a:lnTo>
                <a:close/>
                <a:moveTo>
                  <a:pt x="3807777" y="4757811"/>
                </a:moveTo>
                <a:lnTo>
                  <a:pt x="3807777" y="4474707"/>
                </a:lnTo>
                <a:lnTo>
                  <a:pt x="4142443" y="4474707"/>
                </a:lnTo>
                <a:lnTo>
                  <a:pt x="4142443" y="4757811"/>
                </a:lnTo>
                <a:close/>
                <a:moveTo>
                  <a:pt x="3807777" y="5054610"/>
                </a:moveTo>
                <a:lnTo>
                  <a:pt x="3807777" y="4771516"/>
                </a:lnTo>
                <a:lnTo>
                  <a:pt x="4142443" y="4771516"/>
                </a:lnTo>
                <a:lnTo>
                  <a:pt x="4142443" y="5054610"/>
                </a:lnTo>
                <a:close/>
                <a:moveTo>
                  <a:pt x="3807777" y="5351441"/>
                </a:moveTo>
                <a:lnTo>
                  <a:pt x="3807777" y="5068337"/>
                </a:lnTo>
                <a:lnTo>
                  <a:pt x="4142443" y="5068337"/>
                </a:lnTo>
                <a:lnTo>
                  <a:pt x="4142443" y="5351441"/>
                </a:lnTo>
                <a:close/>
                <a:moveTo>
                  <a:pt x="3807777" y="5648250"/>
                </a:moveTo>
                <a:lnTo>
                  <a:pt x="3807777" y="5365157"/>
                </a:lnTo>
                <a:lnTo>
                  <a:pt x="4142443" y="5365157"/>
                </a:lnTo>
                <a:lnTo>
                  <a:pt x="4142443" y="5648250"/>
                </a:lnTo>
                <a:close/>
                <a:moveTo>
                  <a:pt x="3807777" y="5945060"/>
                </a:moveTo>
                <a:lnTo>
                  <a:pt x="3807777" y="5661966"/>
                </a:lnTo>
                <a:lnTo>
                  <a:pt x="4142443" y="5661966"/>
                </a:lnTo>
                <a:lnTo>
                  <a:pt x="4142443" y="5945060"/>
                </a:lnTo>
                <a:close/>
                <a:moveTo>
                  <a:pt x="3807777" y="6241880"/>
                </a:moveTo>
                <a:lnTo>
                  <a:pt x="3807777" y="5958776"/>
                </a:lnTo>
                <a:lnTo>
                  <a:pt x="4142443" y="5958776"/>
                </a:lnTo>
                <a:lnTo>
                  <a:pt x="4142443" y="6241880"/>
                </a:lnTo>
                <a:close/>
                <a:moveTo>
                  <a:pt x="3807777" y="6538690"/>
                </a:moveTo>
                <a:lnTo>
                  <a:pt x="3807777" y="6255596"/>
                </a:lnTo>
                <a:lnTo>
                  <a:pt x="4142443" y="6255596"/>
                </a:lnTo>
                <a:lnTo>
                  <a:pt x="4142443" y="6538690"/>
                </a:lnTo>
                <a:close/>
                <a:moveTo>
                  <a:pt x="3807777" y="6835499"/>
                </a:moveTo>
                <a:lnTo>
                  <a:pt x="3807777" y="6552406"/>
                </a:lnTo>
                <a:lnTo>
                  <a:pt x="4142443" y="6552406"/>
                </a:lnTo>
                <a:lnTo>
                  <a:pt x="4142443" y="6835499"/>
                </a:lnTo>
                <a:close/>
                <a:moveTo>
                  <a:pt x="3456908" y="305593"/>
                </a:moveTo>
                <a:lnTo>
                  <a:pt x="3456908" y="22489"/>
                </a:lnTo>
                <a:lnTo>
                  <a:pt x="3791574" y="22489"/>
                </a:lnTo>
                <a:lnTo>
                  <a:pt x="3791574" y="305593"/>
                </a:lnTo>
                <a:close/>
                <a:moveTo>
                  <a:pt x="3456908" y="602413"/>
                </a:moveTo>
                <a:lnTo>
                  <a:pt x="3456908" y="319309"/>
                </a:lnTo>
                <a:lnTo>
                  <a:pt x="3791574" y="319309"/>
                </a:lnTo>
                <a:lnTo>
                  <a:pt x="3791574" y="602413"/>
                </a:lnTo>
                <a:close/>
                <a:moveTo>
                  <a:pt x="3456908" y="899223"/>
                </a:moveTo>
                <a:lnTo>
                  <a:pt x="3456908" y="616129"/>
                </a:lnTo>
                <a:lnTo>
                  <a:pt x="3791574" y="616129"/>
                </a:lnTo>
                <a:lnTo>
                  <a:pt x="3791574" y="899223"/>
                </a:lnTo>
                <a:close/>
                <a:moveTo>
                  <a:pt x="3456908" y="1196033"/>
                </a:moveTo>
                <a:lnTo>
                  <a:pt x="3456908" y="912928"/>
                </a:lnTo>
                <a:lnTo>
                  <a:pt x="3791574" y="912928"/>
                </a:lnTo>
                <a:lnTo>
                  <a:pt x="3791574" y="1196033"/>
                </a:lnTo>
                <a:close/>
                <a:moveTo>
                  <a:pt x="3456908" y="1492853"/>
                </a:moveTo>
                <a:lnTo>
                  <a:pt x="3456908" y="1209749"/>
                </a:lnTo>
                <a:lnTo>
                  <a:pt x="3791574" y="1209749"/>
                </a:lnTo>
                <a:lnTo>
                  <a:pt x="3791574" y="1492853"/>
                </a:lnTo>
                <a:close/>
                <a:moveTo>
                  <a:pt x="3456908" y="1789662"/>
                </a:moveTo>
                <a:lnTo>
                  <a:pt x="3456908" y="1506569"/>
                </a:lnTo>
                <a:lnTo>
                  <a:pt x="3791574" y="1506569"/>
                </a:lnTo>
                <a:lnTo>
                  <a:pt x="3791574" y="1789662"/>
                </a:lnTo>
                <a:close/>
                <a:moveTo>
                  <a:pt x="3456908" y="2086472"/>
                </a:moveTo>
                <a:lnTo>
                  <a:pt x="3456908" y="1803368"/>
                </a:lnTo>
                <a:lnTo>
                  <a:pt x="3791574" y="1803368"/>
                </a:lnTo>
                <a:lnTo>
                  <a:pt x="3791574" y="2086472"/>
                </a:lnTo>
                <a:close/>
                <a:moveTo>
                  <a:pt x="3456908" y="2383292"/>
                </a:moveTo>
                <a:lnTo>
                  <a:pt x="3456908" y="2100188"/>
                </a:lnTo>
                <a:lnTo>
                  <a:pt x="3791574" y="2100188"/>
                </a:lnTo>
                <a:lnTo>
                  <a:pt x="3791574" y="2383292"/>
                </a:lnTo>
                <a:close/>
                <a:moveTo>
                  <a:pt x="3456908" y="2680112"/>
                </a:moveTo>
                <a:lnTo>
                  <a:pt x="3456908" y="2397008"/>
                </a:lnTo>
                <a:lnTo>
                  <a:pt x="3791574" y="2397008"/>
                </a:lnTo>
                <a:lnTo>
                  <a:pt x="3791574" y="2680112"/>
                </a:lnTo>
                <a:close/>
                <a:moveTo>
                  <a:pt x="3456908" y="2976922"/>
                </a:moveTo>
                <a:lnTo>
                  <a:pt x="3456908" y="2693828"/>
                </a:lnTo>
                <a:lnTo>
                  <a:pt x="3791574" y="2693828"/>
                </a:lnTo>
                <a:lnTo>
                  <a:pt x="3791574" y="2976922"/>
                </a:lnTo>
                <a:close/>
                <a:moveTo>
                  <a:pt x="3456908" y="3273742"/>
                </a:moveTo>
                <a:lnTo>
                  <a:pt x="3456908" y="2990638"/>
                </a:lnTo>
                <a:lnTo>
                  <a:pt x="3791574" y="2990638"/>
                </a:lnTo>
                <a:lnTo>
                  <a:pt x="3791574" y="3273742"/>
                </a:lnTo>
                <a:close/>
                <a:moveTo>
                  <a:pt x="3456908" y="3570541"/>
                </a:moveTo>
                <a:lnTo>
                  <a:pt x="3456908" y="3287447"/>
                </a:lnTo>
                <a:lnTo>
                  <a:pt x="3791574" y="3287447"/>
                </a:lnTo>
                <a:lnTo>
                  <a:pt x="3791574" y="3570541"/>
                </a:lnTo>
                <a:close/>
                <a:moveTo>
                  <a:pt x="3456908" y="3867361"/>
                </a:moveTo>
                <a:lnTo>
                  <a:pt x="3456908" y="3584257"/>
                </a:lnTo>
                <a:lnTo>
                  <a:pt x="3791574" y="3584257"/>
                </a:lnTo>
                <a:lnTo>
                  <a:pt x="3791574" y="3867361"/>
                </a:lnTo>
                <a:close/>
                <a:moveTo>
                  <a:pt x="3456908" y="4164171"/>
                </a:moveTo>
                <a:lnTo>
                  <a:pt x="3456908" y="3881077"/>
                </a:lnTo>
                <a:lnTo>
                  <a:pt x="3791574" y="3881077"/>
                </a:lnTo>
                <a:lnTo>
                  <a:pt x="3791574" y="4164171"/>
                </a:lnTo>
                <a:close/>
                <a:moveTo>
                  <a:pt x="3456908" y="4460991"/>
                </a:moveTo>
                <a:lnTo>
                  <a:pt x="3456908" y="4177897"/>
                </a:lnTo>
                <a:lnTo>
                  <a:pt x="3791574" y="4177897"/>
                </a:lnTo>
                <a:lnTo>
                  <a:pt x="3791574" y="4460991"/>
                </a:lnTo>
                <a:close/>
                <a:moveTo>
                  <a:pt x="3456908" y="4757811"/>
                </a:moveTo>
                <a:lnTo>
                  <a:pt x="3456908" y="4474707"/>
                </a:lnTo>
                <a:lnTo>
                  <a:pt x="3791574" y="4474707"/>
                </a:lnTo>
                <a:lnTo>
                  <a:pt x="3791574" y="4757811"/>
                </a:lnTo>
                <a:close/>
                <a:moveTo>
                  <a:pt x="3456908" y="5054610"/>
                </a:moveTo>
                <a:lnTo>
                  <a:pt x="3456908" y="4771516"/>
                </a:lnTo>
                <a:lnTo>
                  <a:pt x="3791574" y="4771516"/>
                </a:lnTo>
                <a:lnTo>
                  <a:pt x="3791574" y="5054610"/>
                </a:lnTo>
                <a:close/>
                <a:moveTo>
                  <a:pt x="3456908" y="5351441"/>
                </a:moveTo>
                <a:lnTo>
                  <a:pt x="3456908" y="5068337"/>
                </a:lnTo>
                <a:lnTo>
                  <a:pt x="3791574" y="5068337"/>
                </a:lnTo>
                <a:lnTo>
                  <a:pt x="3791574" y="5351441"/>
                </a:lnTo>
                <a:close/>
                <a:moveTo>
                  <a:pt x="3456908" y="5648250"/>
                </a:moveTo>
                <a:lnTo>
                  <a:pt x="3456908" y="5365157"/>
                </a:lnTo>
                <a:lnTo>
                  <a:pt x="3791574" y="5365157"/>
                </a:lnTo>
                <a:lnTo>
                  <a:pt x="3791574" y="5648250"/>
                </a:lnTo>
                <a:close/>
                <a:moveTo>
                  <a:pt x="3456908" y="5945060"/>
                </a:moveTo>
                <a:lnTo>
                  <a:pt x="3456908" y="5661966"/>
                </a:lnTo>
                <a:lnTo>
                  <a:pt x="3791574" y="5661966"/>
                </a:lnTo>
                <a:lnTo>
                  <a:pt x="3791574" y="5945060"/>
                </a:lnTo>
                <a:close/>
                <a:moveTo>
                  <a:pt x="3456908" y="6241880"/>
                </a:moveTo>
                <a:lnTo>
                  <a:pt x="3456908" y="5958776"/>
                </a:lnTo>
                <a:lnTo>
                  <a:pt x="3791574" y="5958776"/>
                </a:lnTo>
                <a:lnTo>
                  <a:pt x="3791574" y="6241880"/>
                </a:lnTo>
                <a:close/>
                <a:moveTo>
                  <a:pt x="3456908" y="6538690"/>
                </a:moveTo>
                <a:lnTo>
                  <a:pt x="3456908" y="6255596"/>
                </a:lnTo>
                <a:lnTo>
                  <a:pt x="3791574" y="6255596"/>
                </a:lnTo>
                <a:lnTo>
                  <a:pt x="3791574" y="6538690"/>
                </a:lnTo>
                <a:close/>
                <a:moveTo>
                  <a:pt x="3456908" y="6835499"/>
                </a:moveTo>
                <a:lnTo>
                  <a:pt x="3456908" y="6552406"/>
                </a:lnTo>
                <a:lnTo>
                  <a:pt x="3791574" y="6552406"/>
                </a:lnTo>
                <a:lnTo>
                  <a:pt x="3791574" y="6835499"/>
                </a:lnTo>
                <a:close/>
                <a:moveTo>
                  <a:pt x="3106028" y="305593"/>
                </a:moveTo>
                <a:lnTo>
                  <a:pt x="3106028" y="22489"/>
                </a:lnTo>
                <a:lnTo>
                  <a:pt x="3440683" y="22489"/>
                </a:lnTo>
                <a:lnTo>
                  <a:pt x="3440683" y="305593"/>
                </a:lnTo>
                <a:close/>
                <a:moveTo>
                  <a:pt x="3106028" y="602413"/>
                </a:moveTo>
                <a:lnTo>
                  <a:pt x="3106028" y="319309"/>
                </a:lnTo>
                <a:lnTo>
                  <a:pt x="3440683" y="319309"/>
                </a:lnTo>
                <a:lnTo>
                  <a:pt x="3440683" y="602413"/>
                </a:lnTo>
                <a:close/>
                <a:moveTo>
                  <a:pt x="3106028" y="899223"/>
                </a:moveTo>
                <a:lnTo>
                  <a:pt x="3106028" y="616129"/>
                </a:lnTo>
                <a:lnTo>
                  <a:pt x="3440683" y="616129"/>
                </a:lnTo>
                <a:lnTo>
                  <a:pt x="3440683" y="899223"/>
                </a:lnTo>
                <a:close/>
                <a:moveTo>
                  <a:pt x="3106028" y="1196033"/>
                </a:moveTo>
                <a:lnTo>
                  <a:pt x="3106028" y="912928"/>
                </a:lnTo>
                <a:lnTo>
                  <a:pt x="3440683" y="912928"/>
                </a:lnTo>
                <a:lnTo>
                  <a:pt x="3440683" y="1196033"/>
                </a:lnTo>
                <a:close/>
                <a:moveTo>
                  <a:pt x="3106028" y="1492853"/>
                </a:moveTo>
                <a:lnTo>
                  <a:pt x="3106028" y="1209749"/>
                </a:lnTo>
                <a:lnTo>
                  <a:pt x="3440683" y="1209749"/>
                </a:lnTo>
                <a:lnTo>
                  <a:pt x="3440683" y="1492853"/>
                </a:lnTo>
                <a:close/>
                <a:moveTo>
                  <a:pt x="3106028" y="1789662"/>
                </a:moveTo>
                <a:lnTo>
                  <a:pt x="3106028" y="1506569"/>
                </a:lnTo>
                <a:lnTo>
                  <a:pt x="3440683" y="1506569"/>
                </a:lnTo>
                <a:lnTo>
                  <a:pt x="3440683" y="1789662"/>
                </a:lnTo>
                <a:close/>
                <a:moveTo>
                  <a:pt x="3106028" y="2086472"/>
                </a:moveTo>
                <a:lnTo>
                  <a:pt x="3106028" y="1803368"/>
                </a:lnTo>
                <a:lnTo>
                  <a:pt x="3440683" y="1803368"/>
                </a:lnTo>
                <a:lnTo>
                  <a:pt x="3440683" y="2086472"/>
                </a:lnTo>
                <a:close/>
                <a:moveTo>
                  <a:pt x="3106028" y="2383292"/>
                </a:moveTo>
                <a:lnTo>
                  <a:pt x="3106028" y="2100188"/>
                </a:lnTo>
                <a:lnTo>
                  <a:pt x="3440683" y="2100188"/>
                </a:lnTo>
                <a:lnTo>
                  <a:pt x="3440683" y="2383292"/>
                </a:lnTo>
                <a:close/>
                <a:moveTo>
                  <a:pt x="3106028" y="2680112"/>
                </a:moveTo>
                <a:lnTo>
                  <a:pt x="3106028" y="2397008"/>
                </a:lnTo>
                <a:lnTo>
                  <a:pt x="3440683" y="2397008"/>
                </a:lnTo>
                <a:lnTo>
                  <a:pt x="3440683" y="2680112"/>
                </a:lnTo>
                <a:close/>
                <a:moveTo>
                  <a:pt x="3106028" y="2976922"/>
                </a:moveTo>
                <a:lnTo>
                  <a:pt x="3106028" y="2693828"/>
                </a:lnTo>
                <a:lnTo>
                  <a:pt x="3440683" y="2693828"/>
                </a:lnTo>
                <a:lnTo>
                  <a:pt x="3440683" y="2976922"/>
                </a:lnTo>
                <a:close/>
                <a:moveTo>
                  <a:pt x="3106028" y="3273742"/>
                </a:moveTo>
                <a:lnTo>
                  <a:pt x="3106028" y="2990638"/>
                </a:lnTo>
                <a:lnTo>
                  <a:pt x="3440683" y="2990638"/>
                </a:lnTo>
                <a:lnTo>
                  <a:pt x="3440683" y="3273742"/>
                </a:lnTo>
                <a:close/>
                <a:moveTo>
                  <a:pt x="3106028" y="3570541"/>
                </a:moveTo>
                <a:lnTo>
                  <a:pt x="3106028" y="3287447"/>
                </a:lnTo>
                <a:lnTo>
                  <a:pt x="3440683" y="3287447"/>
                </a:lnTo>
                <a:lnTo>
                  <a:pt x="3440683" y="3570541"/>
                </a:lnTo>
                <a:close/>
                <a:moveTo>
                  <a:pt x="3106028" y="3867361"/>
                </a:moveTo>
                <a:lnTo>
                  <a:pt x="3106028" y="3584257"/>
                </a:lnTo>
                <a:lnTo>
                  <a:pt x="3440683" y="3584257"/>
                </a:lnTo>
                <a:lnTo>
                  <a:pt x="3440683" y="3867361"/>
                </a:lnTo>
                <a:close/>
                <a:moveTo>
                  <a:pt x="3106028" y="4164171"/>
                </a:moveTo>
                <a:lnTo>
                  <a:pt x="3106028" y="3881077"/>
                </a:lnTo>
                <a:lnTo>
                  <a:pt x="3440683" y="3881077"/>
                </a:lnTo>
                <a:lnTo>
                  <a:pt x="3440683" y="4164171"/>
                </a:lnTo>
                <a:close/>
                <a:moveTo>
                  <a:pt x="3106028" y="4460991"/>
                </a:moveTo>
                <a:lnTo>
                  <a:pt x="3106028" y="4177897"/>
                </a:lnTo>
                <a:lnTo>
                  <a:pt x="3440683" y="4177897"/>
                </a:lnTo>
                <a:lnTo>
                  <a:pt x="3440683" y="4460991"/>
                </a:lnTo>
                <a:close/>
                <a:moveTo>
                  <a:pt x="3106028" y="4757811"/>
                </a:moveTo>
                <a:lnTo>
                  <a:pt x="3106028" y="4474707"/>
                </a:lnTo>
                <a:lnTo>
                  <a:pt x="3440683" y="4474707"/>
                </a:lnTo>
                <a:lnTo>
                  <a:pt x="3440683" y="4757811"/>
                </a:lnTo>
                <a:close/>
                <a:moveTo>
                  <a:pt x="3106028" y="5054610"/>
                </a:moveTo>
                <a:lnTo>
                  <a:pt x="3106028" y="4771516"/>
                </a:lnTo>
                <a:lnTo>
                  <a:pt x="3440683" y="4771516"/>
                </a:lnTo>
                <a:lnTo>
                  <a:pt x="3440683" y="5054610"/>
                </a:lnTo>
                <a:close/>
                <a:moveTo>
                  <a:pt x="3106028" y="5351441"/>
                </a:moveTo>
                <a:lnTo>
                  <a:pt x="3106028" y="5068337"/>
                </a:lnTo>
                <a:lnTo>
                  <a:pt x="3440683" y="5068337"/>
                </a:lnTo>
                <a:lnTo>
                  <a:pt x="3440683" y="5351441"/>
                </a:lnTo>
                <a:close/>
                <a:moveTo>
                  <a:pt x="3106028" y="5648250"/>
                </a:moveTo>
                <a:lnTo>
                  <a:pt x="3106028" y="5365157"/>
                </a:lnTo>
                <a:lnTo>
                  <a:pt x="3440683" y="5365157"/>
                </a:lnTo>
                <a:lnTo>
                  <a:pt x="3440683" y="5648250"/>
                </a:lnTo>
                <a:close/>
                <a:moveTo>
                  <a:pt x="3106028" y="5945060"/>
                </a:moveTo>
                <a:lnTo>
                  <a:pt x="3106028" y="5661966"/>
                </a:lnTo>
                <a:lnTo>
                  <a:pt x="3440683" y="5661966"/>
                </a:lnTo>
                <a:lnTo>
                  <a:pt x="3440683" y="5945060"/>
                </a:lnTo>
                <a:close/>
                <a:moveTo>
                  <a:pt x="3106028" y="6241880"/>
                </a:moveTo>
                <a:lnTo>
                  <a:pt x="3106028" y="5958776"/>
                </a:lnTo>
                <a:lnTo>
                  <a:pt x="3440683" y="5958776"/>
                </a:lnTo>
                <a:lnTo>
                  <a:pt x="3440683" y="6241880"/>
                </a:lnTo>
                <a:close/>
                <a:moveTo>
                  <a:pt x="3106028" y="6538690"/>
                </a:moveTo>
                <a:lnTo>
                  <a:pt x="3106028" y="6255596"/>
                </a:lnTo>
                <a:lnTo>
                  <a:pt x="3440683" y="6255596"/>
                </a:lnTo>
                <a:lnTo>
                  <a:pt x="3440683" y="6538690"/>
                </a:lnTo>
                <a:close/>
                <a:moveTo>
                  <a:pt x="3106028" y="6835499"/>
                </a:moveTo>
                <a:lnTo>
                  <a:pt x="3106028" y="6552406"/>
                </a:lnTo>
                <a:lnTo>
                  <a:pt x="3440683" y="6552406"/>
                </a:lnTo>
                <a:lnTo>
                  <a:pt x="3440683" y="6835499"/>
                </a:lnTo>
                <a:close/>
                <a:moveTo>
                  <a:pt x="2755148" y="305593"/>
                </a:moveTo>
                <a:lnTo>
                  <a:pt x="2755148" y="22489"/>
                </a:lnTo>
                <a:lnTo>
                  <a:pt x="3089814" y="22489"/>
                </a:lnTo>
                <a:lnTo>
                  <a:pt x="3089814" y="305593"/>
                </a:lnTo>
                <a:close/>
                <a:moveTo>
                  <a:pt x="2755148" y="602413"/>
                </a:moveTo>
                <a:lnTo>
                  <a:pt x="2755148" y="319309"/>
                </a:lnTo>
                <a:lnTo>
                  <a:pt x="3089814" y="319309"/>
                </a:lnTo>
                <a:lnTo>
                  <a:pt x="3089814" y="602413"/>
                </a:lnTo>
                <a:close/>
                <a:moveTo>
                  <a:pt x="2755148" y="899223"/>
                </a:moveTo>
                <a:lnTo>
                  <a:pt x="2755148" y="616129"/>
                </a:lnTo>
                <a:lnTo>
                  <a:pt x="3089814" y="616129"/>
                </a:lnTo>
                <a:lnTo>
                  <a:pt x="3089814" y="899223"/>
                </a:lnTo>
                <a:close/>
                <a:moveTo>
                  <a:pt x="2755148" y="1196033"/>
                </a:moveTo>
                <a:lnTo>
                  <a:pt x="2755148" y="912928"/>
                </a:lnTo>
                <a:lnTo>
                  <a:pt x="3089814" y="912928"/>
                </a:lnTo>
                <a:lnTo>
                  <a:pt x="3089814" y="1196033"/>
                </a:lnTo>
                <a:close/>
                <a:moveTo>
                  <a:pt x="2755148" y="1492853"/>
                </a:moveTo>
                <a:lnTo>
                  <a:pt x="2755148" y="1209749"/>
                </a:lnTo>
                <a:lnTo>
                  <a:pt x="3089814" y="1209749"/>
                </a:lnTo>
                <a:lnTo>
                  <a:pt x="3089814" y="1492853"/>
                </a:lnTo>
                <a:close/>
                <a:moveTo>
                  <a:pt x="2755148" y="1789662"/>
                </a:moveTo>
                <a:lnTo>
                  <a:pt x="2755148" y="1506569"/>
                </a:lnTo>
                <a:lnTo>
                  <a:pt x="3089814" y="1506569"/>
                </a:lnTo>
                <a:lnTo>
                  <a:pt x="3089814" y="1789662"/>
                </a:lnTo>
                <a:close/>
                <a:moveTo>
                  <a:pt x="2755148" y="2086472"/>
                </a:moveTo>
                <a:lnTo>
                  <a:pt x="2755148" y="1803368"/>
                </a:lnTo>
                <a:lnTo>
                  <a:pt x="3089814" y="1803368"/>
                </a:lnTo>
                <a:lnTo>
                  <a:pt x="3089814" y="2086472"/>
                </a:lnTo>
                <a:close/>
                <a:moveTo>
                  <a:pt x="2755148" y="2383292"/>
                </a:moveTo>
                <a:lnTo>
                  <a:pt x="2755148" y="2100188"/>
                </a:lnTo>
                <a:lnTo>
                  <a:pt x="3089814" y="2100188"/>
                </a:lnTo>
                <a:lnTo>
                  <a:pt x="3089814" y="2383292"/>
                </a:lnTo>
                <a:close/>
                <a:moveTo>
                  <a:pt x="2755148" y="2680112"/>
                </a:moveTo>
                <a:lnTo>
                  <a:pt x="2755148" y="2397008"/>
                </a:lnTo>
                <a:lnTo>
                  <a:pt x="3089814" y="2397008"/>
                </a:lnTo>
                <a:lnTo>
                  <a:pt x="3089814" y="2680112"/>
                </a:lnTo>
                <a:close/>
                <a:moveTo>
                  <a:pt x="2755148" y="2976922"/>
                </a:moveTo>
                <a:lnTo>
                  <a:pt x="2755148" y="2693828"/>
                </a:lnTo>
                <a:lnTo>
                  <a:pt x="3089814" y="2693828"/>
                </a:lnTo>
                <a:lnTo>
                  <a:pt x="3089814" y="2976922"/>
                </a:lnTo>
                <a:close/>
                <a:moveTo>
                  <a:pt x="2755148" y="3273742"/>
                </a:moveTo>
                <a:lnTo>
                  <a:pt x="2755148" y="2990638"/>
                </a:lnTo>
                <a:lnTo>
                  <a:pt x="3089814" y="2990638"/>
                </a:lnTo>
                <a:lnTo>
                  <a:pt x="3089814" y="3273742"/>
                </a:lnTo>
                <a:close/>
                <a:moveTo>
                  <a:pt x="2755148" y="3570541"/>
                </a:moveTo>
                <a:lnTo>
                  <a:pt x="2755148" y="3287447"/>
                </a:lnTo>
                <a:lnTo>
                  <a:pt x="3089814" y="3287447"/>
                </a:lnTo>
                <a:lnTo>
                  <a:pt x="3089814" y="3570541"/>
                </a:lnTo>
                <a:close/>
                <a:moveTo>
                  <a:pt x="2755148" y="3867361"/>
                </a:moveTo>
                <a:lnTo>
                  <a:pt x="2755148" y="3584257"/>
                </a:lnTo>
                <a:lnTo>
                  <a:pt x="3089814" y="3584257"/>
                </a:lnTo>
                <a:lnTo>
                  <a:pt x="3089814" y="3867361"/>
                </a:lnTo>
                <a:close/>
                <a:moveTo>
                  <a:pt x="2755148" y="4164171"/>
                </a:moveTo>
                <a:lnTo>
                  <a:pt x="2755148" y="3881077"/>
                </a:lnTo>
                <a:lnTo>
                  <a:pt x="3089814" y="3881077"/>
                </a:lnTo>
                <a:lnTo>
                  <a:pt x="3089814" y="4164171"/>
                </a:lnTo>
                <a:close/>
                <a:moveTo>
                  <a:pt x="2755148" y="4460991"/>
                </a:moveTo>
                <a:lnTo>
                  <a:pt x="2755148" y="4177897"/>
                </a:lnTo>
                <a:lnTo>
                  <a:pt x="3089814" y="4177897"/>
                </a:lnTo>
                <a:lnTo>
                  <a:pt x="3089814" y="4460991"/>
                </a:lnTo>
                <a:close/>
                <a:moveTo>
                  <a:pt x="2755148" y="4757811"/>
                </a:moveTo>
                <a:lnTo>
                  <a:pt x="2755148" y="4474707"/>
                </a:lnTo>
                <a:lnTo>
                  <a:pt x="3089814" y="4474707"/>
                </a:lnTo>
                <a:lnTo>
                  <a:pt x="3089814" y="4757811"/>
                </a:lnTo>
                <a:close/>
                <a:moveTo>
                  <a:pt x="2755148" y="5054610"/>
                </a:moveTo>
                <a:lnTo>
                  <a:pt x="2755148" y="4771516"/>
                </a:lnTo>
                <a:lnTo>
                  <a:pt x="3089814" y="4771516"/>
                </a:lnTo>
                <a:lnTo>
                  <a:pt x="3089814" y="5054610"/>
                </a:lnTo>
                <a:close/>
                <a:moveTo>
                  <a:pt x="2755148" y="5351441"/>
                </a:moveTo>
                <a:lnTo>
                  <a:pt x="2755148" y="5068337"/>
                </a:lnTo>
                <a:lnTo>
                  <a:pt x="3089814" y="5068337"/>
                </a:lnTo>
                <a:lnTo>
                  <a:pt x="3089814" y="5351441"/>
                </a:lnTo>
                <a:close/>
                <a:moveTo>
                  <a:pt x="2755148" y="5648250"/>
                </a:moveTo>
                <a:lnTo>
                  <a:pt x="2755148" y="5365157"/>
                </a:lnTo>
                <a:lnTo>
                  <a:pt x="3089814" y="5365157"/>
                </a:lnTo>
                <a:lnTo>
                  <a:pt x="3089814" y="5648250"/>
                </a:lnTo>
                <a:close/>
                <a:moveTo>
                  <a:pt x="2755148" y="5945060"/>
                </a:moveTo>
                <a:lnTo>
                  <a:pt x="2755148" y="5661966"/>
                </a:lnTo>
                <a:lnTo>
                  <a:pt x="3089814" y="5661966"/>
                </a:lnTo>
                <a:lnTo>
                  <a:pt x="3089814" y="5945060"/>
                </a:lnTo>
                <a:close/>
                <a:moveTo>
                  <a:pt x="2755148" y="6241880"/>
                </a:moveTo>
                <a:lnTo>
                  <a:pt x="2755148" y="5958776"/>
                </a:lnTo>
                <a:lnTo>
                  <a:pt x="3089814" y="5958776"/>
                </a:lnTo>
                <a:lnTo>
                  <a:pt x="3089814" y="6241880"/>
                </a:lnTo>
                <a:close/>
                <a:moveTo>
                  <a:pt x="2755148" y="6538690"/>
                </a:moveTo>
                <a:lnTo>
                  <a:pt x="2755148" y="6255596"/>
                </a:lnTo>
                <a:lnTo>
                  <a:pt x="3089814" y="6255596"/>
                </a:lnTo>
                <a:lnTo>
                  <a:pt x="3089814" y="6538690"/>
                </a:lnTo>
                <a:close/>
                <a:moveTo>
                  <a:pt x="2755148" y="6835499"/>
                </a:moveTo>
                <a:lnTo>
                  <a:pt x="2755148" y="6552406"/>
                </a:lnTo>
                <a:lnTo>
                  <a:pt x="3089814" y="6552406"/>
                </a:lnTo>
                <a:lnTo>
                  <a:pt x="3089814" y="6835499"/>
                </a:lnTo>
                <a:close/>
                <a:moveTo>
                  <a:pt x="2404268" y="305593"/>
                </a:moveTo>
                <a:lnTo>
                  <a:pt x="2404268" y="22489"/>
                </a:lnTo>
                <a:lnTo>
                  <a:pt x="2738934" y="22489"/>
                </a:lnTo>
                <a:lnTo>
                  <a:pt x="2738934" y="305593"/>
                </a:lnTo>
                <a:close/>
                <a:moveTo>
                  <a:pt x="2404268" y="602413"/>
                </a:moveTo>
                <a:lnTo>
                  <a:pt x="2404268" y="319309"/>
                </a:lnTo>
                <a:lnTo>
                  <a:pt x="2738934" y="319309"/>
                </a:lnTo>
                <a:lnTo>
                  <a:pt x="2738934" y="602413"/>
                </a:lnTo>
                <a:close/>
                <a:moveTo>
                  <a:pt x="2404268" y="899223"/>
                </a:moveTo>
                <a:lnTo>
                  <a:pt x="2404268" y="616129"/>
                </a:lnTo>
                <a:lnTo>
                  <a:pt x="2738934" y="616129"/>
                </a:lnTo>
                <a:lnTo>
                  <a:pt x="2738934" y="899223"/>
                </a:lnTo>
                <a:close/>
                <a:moveTo>
                  <a:pt x="2404268" y="1196033"/>
                </a:moveTo>
                <a:lnTo>
                  <a:pt x="2404268" y="912928"/>
                </a:lnTo>
                <a:lnTo>
                  <a:pt x="2738934" y="912928"/>
                </a:lnTo>
                <a:lnTo>
                  <a:pt x="2738934" y="1196033"/>
                </a:lnTo>
                <a:close/>
                <a:moveTo>
                  <a:pt x="2404268" y="1492853"/>
                </a:moveTo>
                <a:lnTo>
                  <a:pt x="2404268" y="1209749"/>
                </a:lnTo>
                <a:lnTo>
                  <a:pt x="2738934" y="1209749"/>
                </a:lnTo>
                <a:lnTo>
                  <a:pt x="2738934" y="1492853"/>
                </a:lnTo>
                <a:close/>
                <a:moveTo>
                  <a:pt x="2404268" y="1789662"/>
                </a:moveTo>
                <a:lnTo>
                  <a:pt x="2404268" y="1506569"/>
                </a:lnTo>
                <a:lnTo>
                  <a:pt x="2738934" y="1506569"/>
                </a:lnTo>
                <a:lnTo>
                  <a:pt x="2738934" y="1789662"/>
                </a:lnTo>
                <a:close/>
                <a:moveTo>
                  <a:pt x="2404268" y="2086472"/>
                </a:moveTo>
                <a:lnTo>
                  <a:pt x="2404268" y="1803368"/>
                </a:lnTo>
                <a:lnTo>
                  <a:pt x="2738934" y="1803368"/>
                </a:lnTo>
                <a:lnTo>
                  <a:pt x="2738934" y="2086472"/>
                </a:lnTo>
                <a:close/>
                <a:moveTo>
                  <a:pt x="2404268" y="2383292"/>
                </a:moveTo>
                <a:lnTo>
                  <a:pt x="2404268" y="2100188"/>
                </a:lnTo>
                <a:lnTo>
                  <a:pt x="2738934" y="2100188"/>
                </a:lnTo>
                <a:lnTo>
                  <a:pt x="2738934" y="2383292"/>
                </a:lnTo>
                <a:close/>
                <a:moveTo>
                  <a:pt x="2404268" y="2680112"/>
                </a:moveTo>
                <a:lnTo>
                  <a:pt x="2404268" y="2397008"/>
                </a:lnTo>
                <a:lnTo>
                  <a:pt x="2738934" y="2397008"/>
                </a:lnTo>
                <a:lnTo>
                  <a:pt x="2738934" y="2680112"/>
                </a:lnTo>
                <a:close/>
                <a:moveTo>
                  <a:pt x="2404268" y="2976922"/>
                </a:moveTo>
                <a:lnTo>
                  <a:pt x="2404268" y="2693828"/>
                </a:lnTo>
                <a:lnTo>
                  <a:pt x="2738934" y="2693828"/>
                </a:lnTo>
                <a:lnTo>
                  <a:pt x="2738934" y="2976922"/>
                </a:lnTo>
                <a:close/>
                <a:moveTo>
                  <a:pt x="2404268" y="3273742"/>
                </a:moveTo>
                <a:lnTo>
                  <a:pt x="2404268" y="2990638"/>
                </a:lnTo>
                <a:lnTo>
                  <a:pt x="2738934" y="2990638"/>
                </a:lnTo>
                <a:lnTo>
                  <a:pt x="2738934" y="3273742"/>
                </a:lnTo>
                <a:close/>
                <a:moveTo>
                  <a:pt x="2404268" y="3570541"/>
                </a:moveTo>
                <a:lnTo>
                  <a:pt x="2404268" y="3287447"/>
                </a:lnTo>
                <a:lnTo>
                  <a:pt x="2738934" y="3287447"/>
                </a:lnTo>
                <a:lnTo>
                  <a:pt x="2738934" y="3570541"/>
                </a:lnTo>
                <a:close/>
                <a:moveTo>
                  <a:pt x="2404268" y="3867361"/>
                </a:moveTo>
                <a:lnTo>
                  <a:pt x="2404268" y="3584257"/>
                </a:lnTo>
                <a:lnTo>
                  <a:pt x="2738934" y="3584257"/>
                </a:lnTo>
                <a:lnTo>
                  <a:pt x="2738934" y="3867361"/>
                </a:lnTo>
                <a:close/>
                <a:moveTo>
                  <a:pt x="2404268" y="4164171"/>
                </a:moveTo>
                <a:lnTo>
                  <a:pt x="2404268" y="3881077"/>
                </a:lnTo>
                <a:lnTo>
                  <a:pt x="2738934" y="3881077"/>
                </a:lnTo>
                <a:lnTo>
                  <a:pt x="2738934" y="4164171"/>
                </a:lnTo>
                <a:close/>
                <a:moveTo>
                  <a:pt x="2404268" y="4460991"/>
                </a:moveTo>
                <a:lnTo>
                  <a:pt x="2404268" y="4177897"/>
                </a:lnTo>
                <a:lnTo>
                  <a:pt x="2738934" y="4177897"/>
                </a:lnTo>
                <a:lnTo>
                  <a:pt x="2738934" y="4460991"/>
                </a:lnTo>
                <a:close/>
                <a:moveTo>
                  <a:pt x="2404268" y="4757811"/>
                </a:moveTo>
                <a:lnTo>
                  <a:pt x="2404268" y="4474707"/>
                </a:lnTo>
                <a:lnTo>
                  <a:pt x="2738934" y="4474707"/>
                </a:lnTo>
                <a:lnTo>
                  <a:pt x="2738934" y="4757811"/>
                </a:lnTo>
                <a:close/>
                <a:moveTo>
                  <a:pt x="2404268" y="5054610"/>
                </a:moveTo>
                <a:lnTo>
                  <a:pt x="2404268" y="4771516"/>
                </a:lnTo>
                <a:lnTo>
                  <a:pt x="2738934" y="4771516"/>
                </a:lnTo>
                <a:lnTo>
                  <a:pt x="2738934" y="5054610"/>
                </a:lnTo>
                <a:close/>
                <a:moveTo>
                  <a:pt x="2404268" y="5351441"/>
                </a:moveTo>
                <a:lnTo>
                  <a:pt x="2404268" y="5068337"/>
                </a:lnTo>
                <a:lnTo>
                  <a:pt x="2738934" y="5068337"/>
                </a:lnTo>
                <a:lnTo>
                  <a:pt x="2738934" y="5351441"/>
                </a:lnTo>
                <a:close/>
                <a:moveTo>
                  <a:pt x="2404268" y="5648250"/>
                </a:moveTo>
                <a:lnTo>
                  <a:pt x="2404268" y="5365157"/>
                </a:lnTo>
                <a:lnTo>
                  <a:pt x="2738934" y="5365157"/>
                </a:lnTo>
                <a:lnTo>
                  <a:pt x="2738934" y="5648250"/>
                </a:lnTo>
                <a:close/>
                <a:moveTo>
                  <a:pt x="2404268" y="5945060"/>
                </a:moveTo>
                <a:lnTo>
                  <a:pt x="2404268" y="5661966"/>
                </a:lnTo>
                <a:lnTo>
                  <a:pt x="2738934" y="5661966"/>
                </a:lnTo>
                <a:lnTo>
                  <a:pt x="2738934" y="5945060"/>
                </a:lnTo>
                <a:close/>
                <a:moveTo>
                  <a:pt x="2404268" y="6241880"/>
                </a:moveTo>
                <a:lnTo>
                  <a:pt x="2404268" y="5958776"/>
                </a:lnTo>
                <a:lnTo>
                  <a:pt x="2738934" y="5958776"/>
                </a:lnTo>
                <a:lnTo>
                  <a:pt x="2738934" y="6241880"/>
                </a:lnTo>
                <a:close/>
                <a:moveTo>
                  <a:pt x="2404268" y="6538690"/>
                </a:moveTo>
                <a:lnTo>
                  <a:pt x="2404268" y="6255596"/>
                </a:lnTo>
                <a:lnTo>
                  <a:pt x="2738934" y="6255596"/>
                </a:lnTo>
                <a:lnTo>
                  <a:pt x="2738934" y="6538690"/>
                </a:lnTo>
                <a:close/>
                <a:moveTo>
                  <a:pt x="2404268" y="6835499"/>
                </a:moveTo>
                <a:lnTo>
                  <a:pt x="2404268" y="6552406"/>
                </a:lnTo>
                <a:lnTo>
                  <a:pt x="2738934" y="6552406"/>
                </a:lnTo>
                <a:lnTo>
                  <a:pt x="2738934" y="6835499"/>
                </a:lnTo>
                <a:close/>
                <a:moveTo>
                  <a:pt x="2053388" y="305593"/>
                </a:moveTo>
                <a:lnTo>
                  <a:pt x="2053388" y="22489"/>
                </a:lnTo>
                <a:lnTo>
                  <a:pt x="2388055" y="22489"/>
                </a:lnTo>
                <a:lnTo>
                  <a:pt x="2388055" y="305593"/>
                </a:lnTo>
                <a:close/>
                <a:moveTo>
                  <a:pt x="2053388" y="602413"/>
                </a:moveTo>
                <a:lnTo>
                  <a:pt x="2053388" y="319309"/>
                </a:lnTo>
                <a:lnTo>
                  <a:pt x="2388055" y="319309"/>
                </a:lnTo>
                <a:lnTo>
                  <a:pt x="2388055" y="602413"/>
                </a:lnTo>
                <a:close/>
                <a:moveTo>
                  <a:pt x="2053388" y="899223"/>
                </a:moveTo>
                <a:lnTo>
                  <a:pt x="2053388" y="616129"/>
                </a:lnTo>
                <a:lnTo>
                  <a:pt x="2388055" y="616129"/>
                </a:lnTo>
                <a:lnTo>
                  <a:pt x="2388055" y="899223"/>
                </a:lnTo>
                <a:close/>
                <a:moveTo>
                  <a:pt x="2053388" y="1196033"/>
                </a:moveTo>
                <a:lnTo>
                  <a:pt x="2053388" y="912928"/>
                </a:lnTo>
                <a:lnTo>
                  <a:pt x="2388055" y="912928"/>
                </a:lnTo>
                <a:lnTo>
                  <a:pt x="2388055" y="1196033"/>
                </a:lnTo>
                <a:close/>
                <a:moveTo>
                  <a:pt x="2053388" y="1492853"/>
                </a:moveTo>
                <a:lnTo>
                  <a:pt x="2053388" y="1209749"/>
                </a:lnTo>
                <a:lnTo>
                  <a:pt x="2388055" y="1209749"/>
                </a:lnTo>
                <a:lnTo>
                  <a:pt x="2388055" y="1492853"/>
                </a:lnTo>
                <a:close/>
                <a:moveTo>
                  <a:pt x="2053388" y="1789662"/>
                </a:moveTo>
                <a:lnTo>
                  <a:pt x="2053388" y="1506569"/>
                </a:lnTo>
                <a:lnTo>
                  <a:pt x="2388055" y="1506569"/>
                </a:lnTo>
                <a:lnTo>
                  <a:pt x="2388055" y="1789662"/>
                </a:lnTo>
                <a:close/>
                <a:moveTo>
                  <a:pt x="2053388" y="2086472"/>
                </a:moveTo>
                <a:lnTo>
                  <a:pt x="2053388" y="1803368"/>
                </a:lnTo>
                <a:lnTo>
                  <a:pt x="2388055" y="1803368"/>
                </a:lnTo>
                <a:lnTo>
                  <a:pt x="2388055" y="2086472"/>
                </a:lnTo>
                <a:close/>
                <a:moveTo>
                  <a:pt x="2053388" y="2383292"/>
                </a:moveTo>
                <a:lnTo>
                  <a:pt x="2053388" y="2100188"/>
                </a:lnTo>
                <a:lnTo>
                  <a:pt x="2388055" y="2100188"/>
                </a:lnTo>
                <a:lnTo>
                  <a:pt x="2388055" y="2383292"/>
                </a:lnTo>
                <a:close/>
                <a:moveTo>
                  <a:pt x="2053388" y="2680112"/>
                </a:moveTo>
                <a:lnTo>
                  <a:pt x="2053388" y="2397008"/>
                </a:lnTo>
                <a:lnTo>
                  <a:pt x="2388055" y="2397008"/>
                </a:lnTo>
                <a:lnTo>
                  <a:pt x="2388055" y="2680112"/>
                </a:lnTo>
                <a:close/>
                <a:moveTo>
                  <a:pt x="2053388" y="2976922"/>
                </a:moveTo>
                <a:lnTo>
                  <a:pt x="2053388" y="2693828"/>
                </a:lnTo>
                <a:lnTo>
                  <a:pt x="2388055" y="2693828"/>
                </a:lnTo>
                <a:lnTo>
                  <a:pt x="2388055" y="2976922"/>
                </a:lnTo>
                <a:close/>
                <a:moveTo>
                  <a:pt x="2053388" y="3273742"/>
                </a:moveTo>
                <a:lnTo>
                  <a:pt x="2053388" y="2990638"/>
                </a:lnTo>
                <a:lnTo>
                  <a:pt x="2388055" y="2990638"/>
                </a:lnTo>
                <a:lnTo>
                  <a:pt x="2388055" y="3273742"/>
                </a:lnTo>
                <a:close/>
                <a:moveTo>
                  <a:pt x="2053388" y="3570541"/>
                </a:moveTo>
                <a:lnTo>
                  <a:pt x="2053388" y="3287447"/>
                </a:lnTo>
                <a:lnTo>
                  <a:pt x="2388055" y="3287447"/>
                </a:lnTo>
                <a:lnTo>
                  <a:pt x="2388055" y="3570541"/>
                </a:lnTo>
                <a:close/>
                <a:moveTo>
                  <a:pt x="2053388" y="3867361"/>
                </a:moveTo>
                <a:lnTo>
                  <a:pt x="2053388" y="3584257"/>
                </a:lnTo>
                <a:lnTo>
                  <a:pt x="2388055" y="3584257"/>
                </a:lnTo>
                <a:lnTo>
                  <a:pt x="2388055" y="3867361"/>
                </a:lnTo>
                <a:close/>
                <a:moveTo>
                  <a:pt x="2053388" y="4164171"/>
                </a:moveTo>
                <a:lnTo>
                  <a:pt x="2053388" y="3881077"/>
                </a:lnTo>
                <a:lnTo>
                  <a:pt x="2388055" y="3881077"/>
                </a:lnTo>
                <a:lnTo>
                  <a:pt x="2388055" y="4164171"/>
                </a:lnTo>
                <a:close/>
                <a:moveTo>
                  <a:pt x="2053388" y="4460991"/>
                </a:moveTo>
                <a:lnTo>
                  <a:pt x="2053388" y="4177897"/>
                </a:lnTo>
                <a:lnTo>
                  <a:pt x="2388055" y="4177897"/>
                </a:lnTo>
                <a:lnTo>
                  <a:pt x="2388055" y="4460991"/>
                </a:lnTo>
                <a:close/>
                <a:moveTo>
                  <a:pt x="2053388" y="4757811"/>
                </a:moveTo>
                <a:lnTo>
                  <a:pt x="2053388" y="4474707"/>
                </a:lnTo>
                <a:lnTo>
                  <a:pt x="2388055" y="4474707"/>
                </a:lnTo>
                <a:lnTo>
                  <a:pt x="2388055" y="4757811"/>
                </a:lnTo>
                <a:close/>
                <a:moveTo>
                  <a:pt x="2053388" y="5054610"/>
                </a:moveTo>
                <a:lnTo>
                  <a:pt x="2053388" y="4771516"/>
                </a:lnTo>
                <a:lnTo>
                  <a:pt x="2388055" y="4771516"/>
                </a:lnTo>
                <a:lnTo>
                  <a:pt x="2388055" y="5054610"/>
                </a:lnTo>
                <a:close/>
                <a:moveTo>
                  <a:pt x="2053388" y="5351441"/>
                </a:moveTo>
                <a:lnTo>
                  <a:pt x="2053388" y="5068337"/>
                </a:lnTo>
                <a:lnTo>
                  <a:pt x="2388055" y="5068337"/>
                </a:lnTo>
                <a:lnTo>
                  <a:pt x="2388055" y="5351441"/>
                </a:lnTo>
                <a:close/>
                <a:moveTo>
                  <a:pt x="2053388" y="5648250"/>
                </a:moveTo>
                <a:lnTo>
                  <a:pt x="2053388" y="5365157"/>
                </a:lnTo>
                <a:lnTo>
                  <a:pt x="2388055" y="5365157"/>
                </a:lnTo>
                <a:lnTo>
                  <a:pt x="2388055" y="5648250"/>
                </a:lnTo>
                <a:close/>
                <a:moveTo>
                  <a:pt x="2053388" y="5945060"/>
                </a:moveTo>
                <a:lnTo>
                  <a:pt x="2053388" y="5661966"/>
                </a:lnTo>
                <a:lnTo>
                  <a:pt x="2388055" y="5661966"/>
                </a:lnTo>
                <a:lnTo>
                  <a:pt x="2388055" y="5945060"/>
                </a:lnTo>
                <a:close/>
                <a:moveTo>
                  <a:pt x="2053388" y="6241880"/>
                </a:moveTo>
                <a:lnTo>
                  <a:pt x="2053388" y="5958776"/>
                </a:lnTo>
                <a:lnTo>
                  <a:pt x="2388055" y="5958776"/>
                </a:lnTo>
                <a:lnTo>
                  <a:pt x="2388055" y="6241880"/>
                </a:lnTo>
                <a:close/>
                <a:moveTo>
                  <a:pt x="2053388" y="6538690"/>
                </a:moveTo>
                <a:lnTo>
                  <a:pt x="2053388" y="6255596"/>
                </a:lnTo>
                <a:lnTo>
                  <a:pt x="2388055" y="6255596"/>
                </a:lnTo>
                <a:lnTo>
                  <a:pt x="2388055" y="6538690"/>
                </a:lnTo>
                <a:close/>
                <a:moveTo>
                  <a:pt x="2053388" y="6835499"/>
                </a:moveTo>
                <a:lnTo>
                  <a:pt x="2053388" y="6552406"/>
                </a:lnTo>
                <a:lnTo>
                  <a:pt x="2388055" y="6552406"/>
                </a:lnTo>
                <a:lnTo>
                  <a:pt x="2388055" y="6835499"/>
                </a:lnTo>
                <a:close/>
                <a:moveTo>
                  <a:pt x="1702509" y="305593"/>
                </a:moveTo>
                <a:lnTo>
                  <a:pt x="1702509" y="22489"/>
                </a:lnTo>
                <a:lnTo>
                  <a:pt x="2037175" y="22489"/>
                </a:lnTo>
                <a:lnTo>
                  <a:pt x="2037175" y="305593"/>
                </a:lnTo>
                <a:close/>
                <a:moveTo>
                  <a:pt x="1702509" y="602413"/>
                </a:moveTo>
                <a:lnTo>
                  <a:pt x="1702509" y="319309"/>
                </a:lnTo>
                <a:lnTo>
                  <a:pt x="2037175" y="319309"/>
                </a:lnTo>
                <a:lnTo>
                  <a:pt x="2037175" y="602413"/>
                </a:lnTo>
                <a:close/>
                <a:moveTo>
                  <a:pt x="1702509" y="899223"/>
                </a:moveTo>
                <a:lnTo>
                  <a:pt x="1702509" y="616129"/>
                </a:lnTo>
                <a:lnTo>
                  <a:pt x="2037175" y="616129"/>
                </a:lnTo>
                <a:lnTo>
                  <a:pt x="2037175" y="899223"/>
                </a:lnTo>
                <a:close/>
                <a:moveTo>
                  <a:pt x="1702509" y="1196033"/>
                </a:moveTo>
                <a:lnTo>
                  <a:pt x="1702509" y="912928"/>
                </a:lnTo>
                <a:lnTo>
                  <a:pt x="2037175" y="912928"/>
                </a:lnTo>
                <a:lnTo>
                  <a:pt x="2037175" y="1196033"/>
                </a:lnTo>
                <a:close/>
                <a:moveTo>
                  <a:pt x="1702509" y="1492853"/>
                </a:moveTo>
                <a:lnTo>
                  <a:pt x="1702509" y="1209749"/>
                </a:lnTo>
                <a:lnTo>
                  <a:pt x="2037175" y="1209749"/>
                </a:lnTo>
                <a:lnTo>
                  <a:pt x="2037175" y="1492853"/>
                </a:lnTo>
                <a:close/>
                <a:moveTo>
                  <a:pt x="1702509" y="1789662"/>
                </a:moveTo>
                <a:lnTo>
                  <a:pt x="1702509" y="1506569"/>
                </a:lnTo>
                <a:lnTo>
                  <a:pt x="2037175" y="1506569"/>
                </a:lnTo>
                <a:lnTo>
                  <a:pt x="2037175" y="1789662"/>
                </a:lnTo>
                <a:close/>
                <a:moveTo>
                  <a:pt x="1702509" y="2086472"/>
                </a:moveTo>
                <a:lnTo>
                  <a:pt x="1702509" y="1803368"/>
                </a:lnTo>
                <a:lnTo>
                  <a:pt x="2037175" y="1803368"/>
                </a:lnTo>
                <a:lnTo>
                  <a:pt x="2037175" y="2086472"/>
                </a:lnTo>
                <a:close/>
                <a:moveTo>
                  <a:pt x="1702509" y="2383292"/>
                </a:moveTo>
                <a:lnTo>
                  <a:pt x="1702509" y="2100188"/>
                </a:lnTo>
                <a:lnTo>
                  <a:pt x="2037175" y="2100188"/>
                </a:lnTo>
                <a:lnTo>
                  <a:pt x="2037175" y="2383292"/>
                </a:lnTo>
                <a:close/>
                <a:moveTo>
                  <a:pt x="1702509" y="2680112"/>
                </a:moveTo>
                <a:lnTo>
                  <a:pt x="1702509" y="2397008"/>
                </a:lnTo>
                <a:lnTo>
                  <a:pt x="2037175" y="2397008"/>
                </a:lnTo>
                <a:lnTo>
                  <a:pt x="2037175" y="2680112"/>
                </a:lnTo>
                <a:close/>
                <a:moveTo>
                  <a:pt x="1702509" y="2976922"/>
                </a:moveTo>
                <a:lnTo>
                  <a:pt x="1702509" y="2693828"/>
                </a:lnTo>
                <a:lnTo>
                  <a:pt x="2037175" y="2693828"/>
                </a:lnTo>
                <a:lnTo>
                  <a:pt x="2037175" y="2976922"/>
                </a:lnTo>
                <a:close/>
                <a:moveTo>
                  <a:pt x="1702509" y="3273742"/>
                </a:moveTo>
                <a:lnTo>
                  <a:pt x="1702509" y="2990638"/>
                </a:lnTo>
                <a:lnTo>
                  <a:pt x="2037175" y="2990638"/>
                </a:lnTo>
                <a:lnTo>
                  <a:pt x="2037175" y="3273742"/>
                </a:lnTo>
                <a:close/>
                <a:moveTo>
                  <a:pt x="1702509" y="3570541"/>
                </a:moveTo>
                <a:lnTo>
                  <a:pt x="1702509" y="3287447"/>
                </a:lnTo>
                <a:lnTo>
                  <a:pt x="2037175" y="3287447"/>
                </a:lnTo>
                <a:lnTo>
                  <a:pt x="2037175" y="3570541"/>
                </a:lnTo>
                <a:close/>
                <a:moveTo>
                  <a:pt x="1702509" y="3867361"/>
                </a:moveTo>
                <a:lnTo>
                  <a:pt x="1702509" y="3584257"/>
                </a:lnTo>
                <a:lnTo>
                  <a:pt x="2037175" y="3584257"/>
                </a:lnTo>
                <a:lnTo>
                  <a:pt x="2037175" y="3867361"/>
                </a:lnTo>
                <a:close/>
                <a:moveTo>
                  <a:pt x="1702509" y="4164171"/>
                </a:moveTo>
                <a:lnTo>
                  <a:pt x="1702509" y="3881077"/>
                </a:lnTo>
                <a:lnTo>
                  <a:pt x="2037175" y="3881077"/>
                </a:lnTo>
                <a:lnTo>
                  <a:pt x="2037175" y="4164171"/>
                </a:lnTo>
                <a:close/>
                <a:moveTo>
                  <a:pt x="1702509" y="4460991"/>
                </a:moveTo>
                <a:lnTo>
                  <a:pt x="1702509" y="4177897"/>
                </a:lnTo>
                <a:lnTo>
                  <a:pt x="2037175" y="4177897"/>
                </a:lnTo>
                <a:lnTo>
                  <a:pt x="2037175" y="4460991"/>
                </a:lnTo>
                <a:close/>
                <a:moveTo>
                  <a:pt x="1702509" y="4757811"/>
                </a:moveTo>
                <a:lnTo>
                  <a:pt x="1702509" y="4474707"/>
                </a:lnTo>
                <a:lnTo>
                  <a:pt x="2037175" y="4474707"/>
                </a:lnTo>
                <a:lnTo>
                  <a:pt x="2037175" y="4757811"/>
                </a:lnTo>
                <a:close/>
                <a:moveTo>
                  <a:pt x="1702509" y="5054610"/>
                </a:moveTo>
                <a:lnTo>
                  <a:pt x="1702509" y="4771516"/>
                </a:lnTo>
                <a:lnTo>
                  <a:pt x="2037175" y="4771516"/>
                </a:lnTo>
                <a:lnTo>
                  <a:pt x="2037175" y="5054610"/>
                </a:lnTo>
                <a:close/>
                <a:moveTo>
                  <a:pt x="1702509" y="5351441"/>
                </a:moveTo>
                <a:lnTo>
                  <a:pt x="1702509" y="5068337"/>
                </a:lnTo>
                <a:lnTo>
                  <a:pt x="2037175" y="5068337"/>
                </a:lnTo>
                <a:lnTo>
                  <a:pt x="2037175" y="5351441"/>
                </a:lnTo>
                <a:close/>
                <a:moveTo>
                  <a:pt x="1702509" y="5648250"/>
                </a:moveTo>
                <a:lnTo>
                  <a:pt x="1702509" y="5365157"/>
                </a:lnTo>
                <a:lnTo>
                  <a:pt x="2037175" y="5365157"/>
                </a:lnTo>
                <a:lnTo>
                  <a:pt x="2037175" y="5648250"/>
                </a:lnTo>
                <a:close/>
                <a:moveTo>
                  <a:pt x="1702509" y="5945060"/>
                </a:moveTo>
                <a:lnTo>
                  <a:pt x="1702509" y="5661966"/>
                </a:lnTo>
                <a:lnTo>
                  <a:pt x="2037175" y="5661966"/>
                </a:lnTo>
                <a:lnTo>
                  <a:pt x="2037175" y="5945060"/>
                </a:lnTo>
                <a:close/>
                <a:moveTo>
                  <a:pt x="1702509" y="6241880"/>
                </a:moveTo>
                <a:lnTo>
                  <a:pt x="1702509" y="5958776"/>
                </a:lnTo>
                <a:lnTo>
                  <a:pt x="2037175" y="5958776"/>
                </a:lnTo>
                <a:lnTo>
                  <a:pt x="2037175" y="6241880"/>
                </a:lnTo>
                <a:close/>
                <a:moveTo>
                  <a:pt x="1702509" y="6538690"/>
                </a:moveTo>
                <a:lnTo>
                  <a:pt x="1702509" y="6255596"/>
                </a:lnTo>
                <a:lnTo>
                  <a:pt x="2037175" y="6255596"/>
                </a:lnTo>
                <a:lnTo>
                  <a:pt x="2037175" y="6538690"/>
                </a:lnTo>
                <a:close/>
                <a:moveTo>
                  <a:pt x="1702509" y="6835499"/>
                </a:moveTo>
                <a:lnTo>
                  <a:pt x="1702509" y="6552406"/>
                </a:lnTo>
                <a:lnTo>
                  <a:pt x="2037175" y="6552406"/>
                </a:lnTo>
                <a:lnTo>
                  <a:pt x="2037175" y="6835499"/>
                </a:lnTo>
                <a:close/>
                <a:moveTo>
                  <a:pt x="1351629" y="305593"/>
                </a:moveTo>
                <a:lnTo>
                  <a:pt x="1351629" y="22489"/>
                </a:lnTo>
                <a:lnTo>
                  <a:pt x="1686295" y="22489"/>
                </a:lnTo>
                <a:lnTo>
                  <a:pt x="1686295" y="305593"/>
                </a:lnTo>
                <a:close/>
                <a:moveTo>
                  <a:pt x="1351629" y="602413"/>
                </a:moveTo>
                <a:lnTo>
                  <a:pt x="1351629" y="319309"/>
                </a:lnTo>
                <a:lnTo>
                  <a:pt x="1686295" y="319309"/>
                </a:lnTo>
                <a:lnTo>
                  <a:pt x="1686295" y="602413"/>
                </a:lnTo>
                <a:close/>
                <a:moveTo>
                  <a:pt x="1351629" y="899223"/>
                </a:moveTo>
                <a:lnTo>
                  <a:pt x="1351629" y="616129"/>
                </a:lnTo>
                <a:lnTo>
                  <a:pt x="1686295" y="616129"/>
                </a:lnTo>
                <a:lnTo>
                  <a:pt x="1686295" y="899223"/>
                </a:lnTo>
                <a:close/>
                <a:moveTo>
                  <a:pt x="1351629" y="1196033"/>
                </a:moveTo>
                <a:lnTo>
                  <a:pt x="1351629" y="912928"/>
                </a:lnTo>
                <a:lnTo>
                  <a:pt x="1686295" y="912928"/>
                </a:lnTo>
                <a:lnTo>
                  <a:pt x="1686295" y="1196033"/>
                </a:lnTo>
                <a:close/>
                <a:moveTo>
                  <a:pt x="1351629" y="1492853"/>
                </a:moveTo>
                <a:lnTo>
                  <a:pt x="1351629" y="1209749"/>
                </a:lnTo>
                <a:lnTo>
                  <a:pt x="1686295" y="1209749"/>
                </a:lnTo>
                <a:lnTo>
                  <a:pt x="1686295" y="1492853"/>
                </a:lnTo>
                <a:close/>
                <a:moveTo>
                  <a:pt x="1351629" y="1789662"/>
                </a:moveTo>
                <a:lnTo>
                  <a:pt x="1351629" y="1506569"/>
                </a:lnTo>
                <a:lnTo>
                  <a:pt x="1686295" y="1506569"/>
                </a:lnTo>
                <a:lnTo>
                  <a:pt x="1686295" y="1789662"/>
                </a:lnTo>
                <a:close/>
                <a:moveTo>
                  <a:pt x="1351629" y="2086472"/>
                </a:moveTo>
                <a:lnTo>
                  <a:pt x="1351629" y="1803368"/>
                </a:lnTo>
                <a:lnTo>
                  <a:pt x="1686295" y="1803368"/>
                </a:lnTo>
                <a:lnTo>
                  <a:pt x="1686295" y="2086472"/>
                </a:lnTo>
                <a:close/>
                <a:moveTo>
                  <a:pt x="1351629" y="2383292"/>
                </a:moveTo>
                <a:lnTo>
                  <a:pt x="1351629" y="2100188"/>
                </a:lnTo>
                <a:lnTo>
                  <a:pt x="1686295" y="2100188"/>
                </a:lnTo>
                <a:lnTo>
                  <a:pt x="1686295" y="2383292"/>
                </a:lnTo>
                <a:close/>
                <a:moveTo>
                  <a:pt x="1351629" y="2680112"/>
                </a:moveTo>
                <a:lnTo>
                  <a:pt x="1351629" y="2397008"/>
                </a:lnTo>
                <a:lnTo>
                  <a:pt x="1686295" y="2397008"/>
                </a:lnTo>
                <a:lnTo>
                  <a:pt x="1686295" y="2680112"/>
                </a:lnTo>
                <a:close/>
                <a:moveTo>
                  <a:pt x="1351629" y="2976922"/>
                </a:moveTo>
                <a:lnTo>
                  <a:pt x="1351629" y="2693828"/>
                </a:lnTo>
                <a:lnTo>
                  <a:pt x="1686295" y="2693828"/>
                </a:lnTo>
                <a:lnTo>
                  <a:pt x="1686295" y="2976922"/>
                </a:lnTo>
                <a:close/>
                <a:moveTo>
                  <a:pt x="1351629" y="3273742"/>
                </a:moveTo>
                <a:lnTo>
                  <a:pt x="1351629" y="2990638"/>
                </a:lnTo>
                <a:lnTo>
                  <a:pt x="1686295" y="2990638"/>
                </a:lnTo>
                <a:lnTo>
                  <a:pt x="1686295" y="3273742"/>
                </a:lnTo>
                <a:close/>
                <a:moveTo>
                  <a:pt x="1351629" y="3570541"/>
                </a:moveTo>
                <a:lnTo>
                  <a:pt x="1351629" y="3287447"/>
                </a:lnTo>
                <a:lnTo>
                  <a:pt x="1686295" y="3287447"/>
                </a:lnTo>
                <a:lnTo>
                  <a:pt x="1686295" y="3570541"/>
                </a:lnTo>
                <a:close/>
                <a:moveTo>
                  <a:pt x="1351629" y="3867361"/>
                </a:moveTo>
                <a:lnTo>
                  <a:pt x="1351629" y="3584257"/>
                </a:lnTo>
                <a:lnTo>
                  <a:pt x="1686295" y="3584257"/>
                </a:lnTo>
                <a:lnTo>
                  <a:pt x="1686295" y="3867361"/>
                </a:lnTo>
                <a:close/>
                <a:moveTo>
                  <a:pt x="1351629" y="4164171"/>
                </a:moveTo>
                <a:lnTo>
                  <a:pt x="1351629" y="3881077"/>
                </a:lnTo>
                <a:lnTo>
                  <a:pt x="1686295" y="3881077"/>
                </a:lnTo>
                <a:lnTo>
                  <a:pt x="1686295" y="4164171"/>
                </a:lnTo>
                <a:close/>
                <a:moveTo>
                  <a:pt x="1351629" y="4460991"/>
                </a:moveTo>
                <a:lnTo>
                  <a:pt x="1351629" y="4177897"/>
                </a:lnTo>
                <a:lnTo>
                  <a:pt x="1686295" y="4177897"/>
                </a:lnTo>
                <a:lnTo>
                  <a:pt x="1686295" y="4460991"/>
                </a:lnTo>
                <a:close/>
                <a:moveTo>
                  <a:pt x="1351629" y="4757811"/>
                </a:moveTo>
                <a:lnTo>
                  <a:pt x="1351629" y="4474707"/>
                </a:lnTo>
                <a:lnTo>
                  <a:pt x="1686295" y="4474707"/>
                </a:lnTo>
                <a:lnTo>
                  <a:pt x="1686295" y="4757811"/>
                </a:lnTo>
                <a:close/>
                <a:moveTo>
                  <a:pt x="1351629" y="5054610"/>
                </a:moveTo>
                <a:lnTo>
                  <a:pt x="1351629" y="4771516"/>
                </a:lnTo>
                <a:lnTo>
                  <a:pt x="1686295" y="4771516"/>
                </a:lnTo>
                <a:lnTo>
                  <a:pt x="1686295" y="5054610"/>
                </a:lnTo>
                <a:close/>
                <a:moveTo>
                  <a:pt x="1351629" y="5351441"/>
                </a:moveTo>
                <a:lnTo>
                  <a:pt x="1351629" y="5068337"/>
                </a:lnTo>
                <a:lnTo>
                  <a:pt x="1686295" y="5068337"/>
                </a:lnTo>
                <a:lnTo>
                  <a:pt x="1686295" y="5351441"/>
                </a:lnTo>
                <a:close/>
                <a:moveTo>
                  <a:pt x="1351629" y="5648250"/>
                </a:moveTo>
                <a:lnTo>
                  <a:pt x="1351629" y="5365157"/>
                </a:lnTo>
                <a:lnTo>
                  <a:pt x="1686295" y="5365157"/>
                </a:lnTo>
                <a:lnTo>
                  <a:pt x="1686295" y="5648250"/>
                </a:lnTo>
                <a:close/>
                <a:moveTo>
                  <a:pt x="1351629" y="5945060"/>
                </a:moveTo>
                <a:lnTo>
                  <a:pt x="1351629" y="5661966"/>
                </a:lnTo>
                <a:lnTo>
                  <a:pt x="1686295" y="5661966"/>
                </a:lnTo>
                <a:lnTo>
                  <a:pt x="1686295" y="5945060"/>
                </a:lnTo>
                <a:close/>
                <a:moveTo>
                  <a:pt x="1351629" y="6241880"/>
                </a:moveTo>
                <a:lnTo>
                  <a:pt x="1351629" y="5958776"/>
                </a:lnTo>
                <a:lnTo>
                  <a:pt x="1686295" y="5958776"/>
                </a:lnTo>
                <a:lnTo>
                  <a:pt x="1686295" y="6241880"/>
                </a:lnTo>
                <a:close/>
                <a:moveTo>
                  <a:pt x="1351629" y="6538690"/>
                </a:moveTo>
                <a:lnTo>
                  <a:pt x="1351629" y="6255596"/>
                </a:lnTo>
                <a:lnTo>
                  <a:pt x="1686295" y="6255596"/>
                </a:lnTo>
                <a:lnTo>
                  <a:pt x="1686295" y="6538690"/>
                </a:lnTo>
                <a:close/>
                <a:moveTo>
                  <a:pt x="1351629" y="6835499"/>
                </a:moveTo>
                <a:lnTo>
                  <a:pt x="1351629" y="6552406"/>
                </a:lnTo>
                <a:lnTo>
                  <a:pt x="1686295" y="6552406"/>
                </a:lnTo>
                <a:lnTo>
                  <a:pt x="1686295" y="6835499"/>
                </a:lnTo>
                <a:close/>
                <a:moveTo>
                  <a:pt x="1000749" y="305593"/>
                </a:moveTo>
                <a:lnTo>
                  <a:pt x="1000749" y="22489"/>
                </a:lnTo>
                <a:lnTo>
                  <a:pt x="1335415" y="22489"/>
                </a:lnTo>
                <a:lnTo>
                  <a:pt x="1335415" y="305593"/>
                </a:lnTo>
                <a:close/>
                <a:moveTo>
                  <a:pt x="1000749" y="602413"/>
                </a:moveTo>
                <a:lnTo>
                  <a:pt x="1000749" y="319309"/>
                </a:lnTo>
                <a:lnTo>
                  <a:pt x="1335415" y="319309"/>
                </a:lnTo>
                <a:lnTo>
                  <a:pt x="1335415" y="602413"/>
                </a:lnTo>
                <a:close/>
                <a:moveTo>
                  <a:pt x="1000749" y="899223"/>
                </a:moveTo>
                <a:lnTo>
                  <a:pt x="1000749" y="616129"/>
                </a:lnTo>
                <a:lnTo>
                  <a:pt x="1335415" y="616129"/>
                </a:lnTo>
                <a:lnTo>
                  <a:pt x="1335415" y="899223"/>
                </a:lnTo>
                <a:close/>
                <a:moveTo>
                  <a:pt x="1000749" y="1196033"/>
                </a:moveTo>
                <a:lnTo>
                  <a:pt x="1000749" y="912928"/>
                </a:lnTo>
                <a:lnTo>
                  <a:pt x="1335415" y="912928"/>
                </a:lnTo>
                <a:lnTo>
                  <a:pt x="1335415" y="1196033"/>
                </a:lnTo>
                <a:close/>
                <a:moveTo>
                  <a:pt x="1000749" y="1492853"/>
                </a:moveTo>
                <a:lnTo>
                  <a:pt x="1000749" y="1209749"/>
                </a:lnTo>
                <a:lnTo>
                  <a:pt x="1335415" y="1209749"/>
                </a:lnTo>
                <a:lnTo>
                  <a:pt x="1335415" y="1492853"/>
                </a:lnTo>
                <a:close/>
                <a:moveTo>
                  <a:pt x="1000749" y="1789662"/>
                </a:moveTo>
                <a:lnTo>
                  <a:pt x="1000749" y="1506569"/>
                </a:lnTo>
                <a:lnTo>
                  <a:pt x="1335415" y="1506569"/>
                </a:lnTo>
                <a:lnTo>
                  <a:pt x="1335415" y="1789662"/>
                </a:lnTo>
                <a:close/>
                <a:moveTo>
                  <a:pt x="1000749" y="2086472"/>
                </a:moveTo>
                <a:lnTo>
                  <a:pt x="1000749" y="1803368"/>
                </a:lnTo>
                <a:lnTo>
                  <a:pt x="1335415" y="1803368"/>
                </a:lnTo>
                <a:lnTo>
                  <a:pt x="1335415" y="2086472"/>
                </a:lnTo>
                <a:close/>
                <a:moveTo>
                  <a:pt x="1000749" y="2383292"/>
                </a:moveTo>
                <a:lnTo>
                  <a:pt x="1000749" y="2100188"/>
                </a:lnTo>
                <a:lnTo>
                  <a:pt x="1335415" y="2100188"/>
                </a:lnTo>
                <a:lnTo>
                  <a:pt x="1335415" y="2383292"/>
                </a:lnTo>
                <a:close/>
                <a:moveTo>
                  <a:pt x="1000749" y="2680112"/>
                </a:moveTo>
                <a:lnTo>
                  <a:pt x="1000749" y="2397008"/>
                </a:lnTo>
                <a:lnTo>
                  <a:pt x="1335415" y="2397008"/>
                </a:lnTo>
                <a:lnTo>
                  <a:pt x="1335415" y="2680112"/>
                </a:lnTo>
                <a:close/>
                <a:moveTo>
                  <a:pt x="1000749" y="2976922"/>
                </a:moveTo>
                <a:lnTo>
                  <a:pt x="1000749" y="2693828"/>
                </a:lnTo>
                <a:lnTo>
                  <a:pt x="1335415" y="2693828"/>
                </a:lnTo>
                <a:lnTo>
                  <a:pt x="1335415" y="2976922"/>
                </a:lnTo>
                <a:close/>
                <a:moveTo>
                  <a:pt x="1000749" y="3273742"/>
                </a:moveTo>
                <a:lnTo>
                  <a:pt x="1000749" y="2990638"/>
                </a:lnTo>
                <a:lnTo>
                  <a:pt x="1335415" y="2990638"/>
                </a:lnTo>
                <a:lnTo>
                  <a:pt x="1335415" y="3273742"/>
                </a:lnTo>
                <a:close/>
                <a:moveTo>
                  <a:pt x="1000749" y="3570541"/>
                </a:moveTo>
                <a:lnTo>
                  <a:pt x="1000749" y="3287447"/>
                </a:lnTo>
                <a:lnTo>
                  <a:pt x="1335415" y="3287447"/>
                </a:lnTo>
                <a:lnTo>
                  <a:pt x="1335415" y="3570541"/>
                </a:lnTo>
                <a:close/>
                <a:moveTo>
                  <a:pt x="1000749" y="3867361"/>
                </a:moveTo>
                <a:lnTo>
                  <a:pt x="1000749" y="3584257"/>
                </a:lnTo>
                <a:lnTo>
                  <a:pt x="1335415" y="3584257"/>
                </a:lnTo>
                <a:lnTo>
                  <a:pt x="1335415" y="3867361"/>
                </a:lnTo>
                <a:close/>
                <a:moveTo>
                  <a:pt x="1000749" y="4164171"/>
                </a:moveTo>
                <a:lnTo>
                  <a:pt x="1000749" y="3881077"/>
                </a:lnTo>
                <a:lnTo>
                  <a:pt x="1335415" y="3881077"/>
                </a:lnTo>
                <a:lnTo>
                  <a:pt x="1335415" y="4164171"/>
                </a:lnTo>
                <a:close/>
                <a:moveTo>
                  <a:pt x="1000749" y="4460991"/>
                </a:moveTo>
                <a:lnTo>
                  <a:pt x="1000749" y="4177897"/>
                </a:lnTo>
                <a:lnTo>
                  <a:pt x="1335415" y="4177897"/>
                </a:lnTo>
                <a:lnTo>
                  <a:pt x="1335415" y="4460991"/>
                </a:lnTo>
                <a:close/>
                <a:moveTo>
                  <a:pt x="1000749" y="4757811"/>
                </a:moveTo>
                <a:lnTo>
                  <a:pt x="1000749" y="4474707"/>
                </a:lnTo>
                <a:lnTo>
                  <a:pt x="1335415" y="4474707"/>
                </a:lnTo>
                <a:lnTo>
                  <a:pt x="1335415" y="4757811"/>
                </a:lnTo>
                <a:close/>
                <a:moveTo>
                  <a:pt x="1000749" y="5054610"/>
                </a:moveTo>
                <a:lnTo>
                  <a:pt x="1000749" y="4771516"/>
                </a:lnTo>
                <a:lnTo>
                  <a:pt x="1335415" y="4771516"/>
                </a:lnTo>
                <a:lnTo>
                  <a:pt x="1335415" y="5054610"/>
                </a:lnTo>
                <a:close/>
                <a:moveTo>
                  <a:pt x="1000749" y="5351441"/>
                </a:moveTo>
                <a:lnTo>
                  <a:pt x="1000749" y="5068337"/>
                </a:lnTo>
                <a:lnTo>
                  <a:pt x="1335415" y="5068337"/>
                </a:lnTo>
                <a:lnTo>
                  <a:pt x="1335415" y="5351441"/>
                </a:lnTo>
                <a:close/>
                <a:moveTo>
                  <a:pt x="1000749" y="5648250"/>
                </a:moveTo>
                <a:lnTo>
                  <a:pt x="1000749" y="5365157"/>
                </a:lnTo>
                <a:lnTo>
                  <a:pt x="1335415" y="5365157"/>
                </a:lnTo>
                <a:lnTo>
                  <a:pt x="1335415" y="5648250"/>
                </a:lnTo>
                <a:close/>
                <a:moveTo>
                  <a:pt x="1000749" y="5945060"/>
                </a:moveTo>
                <a:lnTo>
                  <a:pt x="1000749" y="5661966"/>
                </a:lnTo>
                <a:lnTo>
                  <a:pt x="1335415" y="5661966"/>
                </a:lnTo>
                <a:lnTo>
                  <a:pt x="1335415" y="5945060"/>
                </a:lnTo>
                <a:close/>
                <a:moveTo>
                  <a:pt x="1000749" y="6241880"/>
                </a:moveTo>
                <a:lnTo>
                  <a:pt x="1000749" y="5958776"/>
                </a:lnTo>
                <a:lnTo>
                  <a:pt x="1335415" y="5958776"/>
                </a:lnTo>
                <a:lnTo>
                  <a:pt x="1335415" y="6241880"/>
                </a:lnTo>
                <a:close/>
                <a:moveTo>
                  <a:pt x="1000749" y="6538690"/>
                </a:moveTo>
                <a:lnTo>
                  <a:pt x="1000749" y="6255596"/>
                </a:lnTo>
                <a:lnTo>
                  <a:pt x="1335415" y="6255596"/>
                </a:lnTo>
                <a:lnTo>
                  <a:pt x="1335415" y="6538690"/>
                </a:lnTo>
                <a:close/>
                <a:moveTo>
                  <a:pt x="1000749" y="6835499"/>
                </a:moveTo>
                <a:lnTo>
                  <a:pt x="1000749" y="6552406"/>
                </a:lnTo>
                <a:lnTo>
                  <a:pt x="1335415" y="6552406"/>
                </a:lnTo>
                <a:lnTo>
                  <a:pt x="1335415" y="6835499"/>
                </a:lnTo>
                <a:close/>
                <a:moveTo>
                  <a:pt x="649880" y="305593"/>
                </a:moveTo>
                <a:lnTo>
                  <a:pt x="649880" y="22489"/>
                </a:lnTo>
                <a:lnTo>
                  <a:pt x="984535" y="22489"/>
                </a:lnTo>
                <a:lnTo>
                  <a:pt x="984535" y="305593"/>
                </a:lnTo>
                <a:close/>
                <a:moveTo>
                  <a:pt x="649880" y="602413"/>
                </a:moveTo>
                <a:lnTo>
                  <a:pt x="649880" y="319309"/>
                </a:lnTo>
                <a:lnTo>
                  <a:pt x="984535" y="319309"/>
                </a:lnTo>
                <a:lnTo>
                  <a:pt x="984535" y="602413"/>
                </a:lnTo>
                <a:close/>
                <a:moveTo>
                  <a:pt x="649880" y="899223"/>
                </a:moveTo>
                <a:lnTo>
                  <a:pt x="649880" y="616129"/>
                </a:lnTo>
                <a:lnTo>
                  <a:pt x="984535" y="616129"/>
                </a:lnTo>
                <a:lnTo>
                  <a:pt x="984535" y="899223"/>
                </a:lnTo>
                <a:close/>
                <a:moveTo>
                  <a:pt x="649880" y="1196033"/>
                </a:moveTo>
                <a:lnTo>
                  <a:pt x="649880" y="912928"/>
                </a:lnTo>
                <a:lnTo>
                  <a:pt x="984535" y="912928"/>
                </a:lnTo>
                <a:lnTo>
                  <a:pt x="984535" y="1196033"/>
                </a:lnTo>
                <a:close/>
                <a:moveTo>
                  <a:pt x="649880" y="1492853"/>
                </a:moveTo>
                <a:lnTo>
                  <a:pt x="649880" y="1209749"/>
                </a:lnTo>
                <a:lnTo>
                  <a:pt x="984535" y="1209749"/>
                </a:lnTo>
                <a:lnTo>
                  <a:pt x="984535" y="1492853"/>
                </a:lnTo>
                <a:close/>
                <a:moveTo>
                  <a:pt x="649880" y="1789662"/>
                </a:moveTo>
                <a:lnTo>
                  <a:pt x="649880" y="1506569"/>
                </a:lnTo>
                <a:lnTo>
                  <a:pt x="984535" y="1506569"/>
                </a:lnTo>
                <a:lnTo>
                  <a:pt x="984535" y="1789662"/>
                </a:lnTo>
                <a:close/>
                <a:moveTo>
                  <a:pt x="649880" y="2086472"/>
                </a:moveTo>
                <a:lnTo>
                  <a:pt x="649880" y="1803368"/>
                </a:lnTo>
                <a:lnTo>
                  <a:pt x="984535" y="1803368"/>
                </a:lnTo>
                <a:lnTo>
                  <a:pt x="984535" y="2086472"/>
                </a:lnTo>
                <a:close/>
                <a:moveTo>
                  <a:pt x="649880" y="2383292"/>
                </a:moveTo>
                <a:lnTo>
                  <a:pt x="649880" y="2100188"/>
                </a:lnTo>
                <a:lnTo>
                  <a:pt x="984535" y="2100188"/>
                </a:lnTo>
                <a:lnTo>
                  <a:pt x="984535" y="2383292"/>
                </a:lnTo>
                <a:close/>
                <a:moveTo>
                  <a:pt x="649880" y="2680112"/>
                </a:moveTo>
                <a:lnTo>
                  <a:pt x="649880" y="2397008"/>
                </a:lnTo>
                <a:lnTo>
                  <a:pt x="984535" y="2397008"/>
                </a:lnTo>
                <a:lnTo>
                  <a:pt x="984535" y="2680112"/>
                </a:lnTo>
                <a:close/>
                <a:moveTo>
                  <a:pt x="649880" y="2976922"/>
                </a:moveTo>
                <a:lnTo>
                  <a:pt x="649880" y="2693828"/>
                </a:lnTo>
                <a:lnTo>
                  <a:pt x="984535" y="2693828"/>
                </a:lnTo>
                <a:lnTo>
                  <a:pt x="984535" y="2976922"/>
                </a:lnTo>
                <a:close/>
                <a:moveTo>
                  <a:pt x="649880" y="3273742"/>
                </a:moveTo>
                <a:lnTo>
                  <a:pt x="649880" y="2990638"/>
                </a:lnTo>
                <a:lnTo>
                  <a:pt x="984535" y="2990638"/>
                </a:lnTo>
                <a:lnTo>
                  <a:pt x="984535" y="3273742"/>
                </a:lnTo>
                <a:close/>
                <a:moveTo>
                  <a:pt x="649880" y="3570541"/>
                </a:moveTo>
                <a:lnTo>
                  <a:pt x="649880" y="3287447"/>
                </a:lnTo>
                <a:lnTo>
                  <a:pt x="984535" y="3287447"/>
                </a:lnTo>
                <a:lnTo>
                  <a:pt x="984535" y="3570541"/>
                </a:lnTo>
                <a:close/>
                <a:moveTo>
                  <a:pt x="649880" y="3867361"/>
                </a:moveTo>
                <a:lnTo>
                  <a:pt x="649880" y="3584257"/>
                </a:lnTo>
                <a:lnTo>
                  <a:pt x="984535" y="3584257"/>
                </a:lnTo>
                <a:lnTo>
                  <a:pt x="984535" y="3867361"/>
                </a:lnTo>
                <a:close/>
                <a:moveTo>
                  <a:pt x="649880" y="4164171"/>
                </a:moveTo>
                <a:lnTo>
                  <a:pt x="649880" y="3881077"/>
                </a:lnTo>
                <a:lnTo>
                  <a:pt x="984535" y="3881077"/>
                </a:lnTo>
                <a:lnTo>
                  <a:pt x="984535" y="4164171"/>
                </a:lnTo>
                <a:close/>
                <a:moveTo>
                  <a:pt x="649880" y="4460991"/>
                </a:moveTo>
                <a:lnTo>
                  <a:pt x="649880" y="4177897"/>
                </a:lnTo>
                <a:lnTo>
                  <a:pt x="984535" y="4177897"/>
                </a:lnTo>
                <a:lnTo>
                  <a:pt x="984535" y="4460991"/>
                </a:lnTo>
                <a:close/>
                <a:moveTo>
                  <a:pt x="649880" y="4757811"/>
                </a:moveTo>
                <a:lnTo>
                  <a:pt x="649880" y="4474707"/>
                </a:lnTo>
                <a:lnTo>
                  <a:pt x="984535" y="4474707"/>
                </a:lnTo>
                <a:lnTo>
                  <a:pt x="984535" y="4757811"/>
                </a:lnTo>
                <a:close/>
                <a:moveTo>
                  <a:pt x="649880" y="5054610"/>
                </a:moveTo>
                <a:lnTo>
                  <a:pt x="649880" y="4771516"/>
                </a:lnTo>
                <a:lnTo>
                  <a:pt x="984535" y="4771516"/>
                </a:lnTo>
                <a:lnTo>
                  <a:pt x="984535" y="5054610"/>
                </a:lnTo>
                <a:close/>
                <a:moveTo>
                  <a:pt x="649880" y="5351441"/>
                </a:moveTo>
                <a:lnTo>
                  <a:pt x="649880" y="5068337"/>
                </a:lnTo>
                <a:lnTo>
                  <a:pt x="984535" y="5068337"/>
                </a:lnTo>
                <a:lnTo>
                  <a:pt x="984535" y="5351441"/>
                </a:lnTo>
                <a:close/>
                <a:moveTo>
                  <a:pt x="649880" y="5648250"/>
                </a:moveTo>
                <a:lnTo>
                  <a:pt x="649880" y="5365157"/>
                </a:lnTo>
                <a:lnTo>
                  <a:pt x="984535" y="5365157"/>
                </a:lnTo>
                <a:lnTo>
                  <a:pt x="984535" y="5648250"/>
                </a:lnTo>
                <a:close/>
                <a:moveTo>
                  <a:pt x="649880" y="5945060"/>
                </a:moveTo>
                <a:lnTo>
                  <a:pt x="649880" y="5661966"/>
                </a:lnTo>
                <a:lnTo>
                  <a:pt x="984535" y="5661966"/>
                </a:lnTo>
                <a:lnTo>
                  <a:pt x="984535" y="5945060"/>
                </a:lnTo>
                <a:close/>
                <a:moveTo>
                  <a:pt x="649880" y="6241880"/>
                </a:moveTo>
                <a:lnTo>
                  <a:pt x="649880" y="5958776"/>
                </a:lnTo>
                <a:lnTo>
                  <a:pt x="984535" y="5958776"/>
                </a:lnTo>
                <a:lnTo>
                  <a:pt x="984535" y="6241880"/>
                </a:lnTo>
                <a:close/>
                <a:moveTo>
                  <a:pt x="649880" y="6538690"/>
                </a:moveTo>
                <a:lnTo>
                  <a:pt x="649880" y="6255596"/>
                </a:lnTo>
                <a:lnTo>
                  <a:pt x="984535" y="6255596"/>
                </a:lnTo>
                <a:lnTo>
                  <a:pt x="984535" y="6538690"/>
                </a:lnTo>
                <a:close/>
                <a:moveTo>
                  <a:pt x="649880" y="6835499"/>
                </a:moveTo>
                <a:lnTo>
                  <a:pt x="649880" y="6552406"/>
                </a:lnTo>
                <a:lnTo>
                  <a:pt x="984535" y="6552406"/>
                </a:lnTo>
                <a:lnTo>
                  <a:pt x="984535" y="6835499"/>
                </a:lnTo>
                <a:close/>
                <a:moveTo>
                  <a:pt x="298989" y="305593"/>
                </a:moveTo>
                <a:lnTo>
                  <a:pt x="298989" y="22489"/>
                </a:lnTo>
                <a:lnTo>
                  <a:pt x="633655" y="22489"/>
                </a:lnTo>
                <a:lnTo>
                  <a:pt x="633655" y="305593"/>
                </a:lnTo>
                <a:close/>
                <a:moveTo>
                  <a:pt x="298989" y="602413"/>
                </a:moveTo>
                <a:lnTo>
                  <a:pt x="298989" y="319309"/>
                </a:lnTo>
                <a:lnTo>
                  <a:pt x="633655" y="319309"/>
                </a:lnTo>
                <a:lnTo>
                  <a:pt x="633655" y="602413"/>
                </a:lnTo>
                <a:close/>
                <a:moveTo>
                  <a:pt x="298989" y="899223"/>
                </a:moveTo>
                <a:lnTo>
                  <a:pt x="298989" y="616129"/>
                </a:lnTo>
                <a:lnTo>
                  <a:pt x="633655" y="616129"/>
                </a:lnTo>
                <a:lnTo>
                  <a:pt x="633655" y="899223"/>
                </a:lnTo>
                <a:close/>
                <a:moveTo>
                  <a:pt x="298989" y="1196033"/>
                </a:moveTo>
                <a:lnTo>
                  <a:pt x="298989" y="912928"/>
                </a:lnTo>
                <a:lnTo>
                  <a:pt x="633655" y="912928"/>
                </a:lnTo>
                <a:lnTo>
                  <a:pt x="633655" y="1196033"/>
                </a:lnTo>
                <a:close/>
                <a:moveTo>
                  <a:pt x="298989" y="1492853"/>
                </a:moveTo>
                <a:lnTo>
                  <a:pt x="298989" y="1209749"/>
                </a:lnTo>
                <a:lnTo>
                  <a:pt x="633655" y="1209749"/>
                </a:lnTo>
                <a:lnTo>
                  <a:pt x="633655" y="1492853"/>
                </a:lnTo>
                <a:close/>
                <a:moveTo>
                  <a:pt x="298989" y="1789662"/>
                </a:moveTo>
                <a:lnTo>
                  <a:pt x="298989" y="1506569"/>
                </a:lnTo>
                <a:lnTo>
                  <a:pt x="633655" y="1506569"/>
                </a:lnTo>
                <a:lnTo>
                  <a:pt x="633655" y="1789662"/>
                </a:lnTo>
                <a:close/>
                <a:moveTo>
                  <a:pt x="298989" y="2086472"/>
                </a:moveTo>
                <a:lnTo>
                  <a:pt x="298989" y="1803368"/>
                </a:lnTo>
                <a:lnTo>
                  <a:pt x="633655" y="1803368"/>
                </a:lnTo>
                <a:lnTo>
                  <a:pt x="633655" y="2086472"/>
                </a:lnTo>
                <a:close/>
                <a:moveTo>
                  <a:pt x="298989" y="2383292"/>
                </a:moveTo>
                <a:lnTo>
                  <a:pt x="298989" y="2100188"/>
                </a:lnTo>
                <a:lnTo>
                  <a:pt x="633655" y="2100188"/>
                </a:lnTo>
                <a:lnTo>
                  <a:pt x="633655" y="2383292"/>
                </a:lnTo>
                <a:close/>
                <a:moveTo>
                  <a:pt x="298989" y="2680112"/>
                </a:moveTo>
                <a:lnTo>
                  <a:pt x="298989" y="2397008"/>
                </a:lnTo>
                <a:lnTo>
                  <a:pt x="633655" y="2397008"/>
                </a:lnTo>
                <a:lnTo>
                  <a:pt x="633655" y="2680112"/>
                </a:lnTo>
                <a:close/>
                <a:moveTo>
                  <a:pt x="298989" y="2976922"/>
                </a:moveTo>
                <a:lnTo>
                  <a:pt x="298989" y="2693828"/>
                </a:lnTo>
                <a:lnTo>
                  <a:pt x="633655" y="2693828"/>
                </a:lnTo>
                <a:lnTo>
                  <a:pt x="633655" y="2976922"/>
                </a:lnTo>
                <a:close/>
                <a:moveTo>
                  <a:pt x="298989" y="3273742"/>
                </a:moveTo>
                <a:lnTo>
                  <a:pt x="298989" y="2990638"/>
                </a:lnTo>
                <a:lnTo>
                  <a:pt x="633655" y="2990638"/>
                </a:lnTo>
                <a:lnTo>
                  <a:pt x="633655" y="3273742"/>
                </a:lnTo>
                <a:close/>
                <a:moveTo>
                  <a:pt x="298989" y="3570541"/>
                </a:moveTo>
                <a:lnTo>
                  <a:pt x="298989" y="3287447"/>
                </a:lnTo>
                <a:lnTo>
                  <a:pt x="633655" y="3287447"/>
                </a:lnTo>
                <a:lnTo>
                  <a:pt x="633655" y="3570541"/>
                </a:lnTo>
                <a:close/>
                <a:moveTo>
                  <a:pt x="298989" y="3867361"/>
                </a:moveTo>
                <a:lnTo>
                  <a:pt x="298989" y="3584257"/>
                </a:lnTo>
                <a:lnTo>
                  <a:pt x="633655" y="3584257"/>
                </a:lnTo>
                <a:lnTo>
                  <a:pt x="633655" y="3867361"/>
                </a:lnTo>
                <a:close/>
                <a:moveTo>
                  <a:pt x="298989" y="4164171"/>
                </a:moveTo>
                <a:lnTo>
                  <a:pt x="298989" y="3881077"/>
                </a:lnTo>
                <a:lnTo>
                  <a:pt x="633655" y="3881077"/>
                </a:lnTo>
                <a:lnTo>
                  <a:pt x="633655" y="4164171"/>
                </a:lnTo>
                <a:close/>
                <a:moveTo>
                  <a:pt x="298989" y="4460991"/>
                </a:moveTo>
                <a:lnTo>
                  <a:pt x="298989" y="4177897"/>
                </a:lnTo>
                <a:lnTo>
                  <a:pt x="633655" y="4177897"/>
                </a:lnTo>
                <a:lnTo>
                  <a:pt x="633655" y="4460991"/>
                </a:lnTo>
                <a:close/>
                <a:moveTo>
                  <a:pt x="298989" y="4757811"/>
                </a:moveTo>
                <a:lnTo>
                  <a:pt x="298989" y="4474707"/>
                </a:lnTo>
                <a:lnTo>
                  <a:pt x="633655" y="4474707"/>
                </a:lnTo>
                <a:lnTo>
                  <a:pt x="633655" y="4757811"/>
                </a:lnTo>
                <a:close/>
                <a:moveTo>
                  <a:pt x="298989" y="5054610"/>
                </a:moveTo>
                <a:lnTo>
                  <a:pt x="298989" y="4771516"/>
                </a:lnTo>
                <a:lnTo>
                  <a:pt x="633655" y="4771516"/>
                </a:lnTo>
                <a:lnTo>
                  <a:pt x="633655" y="5054610"/>
                </a:lnTo>
                <a:close/>
                <a:moveTo>
                  <a:pt x="298989" y="5351441"/>
                </a:moveTo>
                <a:lnTo>
                  <a:pt x="298989" y="5068337"/>
                </a:lnTo>
                <a:lnTo>
                  <a:pt x="633655" y="5068337"/>
                </a:lnTo>
                <a:lnTo>
                  <a:pt x="633655" y="5351441"/>
                </a:lnTo>
                <a:close/>
                <a:moveTo>
                  <a:pt x="298989" y="5648250"/>
                </a:moveTo>
                <a:lnTo>
                  <a:pt x="298989" y="5365157"/>
                </a:lnTo>
                <a:lnTo>
                  <a:pt x="633655" y="5365157"/>
                </a:lnTo>
                <a:lnTo>
                  <a:pt x="633655" y="5648250"/>
                </a:lnTo>
                <a:close/>
                <a:moveTo>
                  <a:pt x="298989" y="5945060"/>
                </a:moveTo>
                <a:lnTo>
                  <a:pt x="298989" y="5661966"/>
                </a:lnTo>
                <a:lnTo>
                  <a:pt x="633655" y="5661966"/>
                </a:lnTo>
                <a:lnTo>
                  <a:pt x="633655" y="5945060"/>
                </a:lnTo>
                <a:close/>
                <a:moveTo>
                  <a:pt x="298989" y="6241880"/>
                </a:moveTo>
                <a:lnTo>
                  <a:pt x="298989" y="5958776"/>
                </a:lnTo>
                <a:lnTo>
                  <a:pt x="633655" y="5958776"/>
                </a:lnTo>
                <a:lnTo>
                  <a:pt x="633655" y="6241880"/>
                </a:lnTo>
                <a:close/>
                <a:moveTo>
                  <a:pt x="298989" y="6538690"/>
                </a:moveTo>
                <a:lnTo>
                  <a:pt x="298989" y="6255596"/>
                </a:lnTo>
                <a:lnTo>
                  <a:pt x="633655" y="6255596"/>
                </a:lnTo>
                <a:lnTo>
                  <a:pt x="633655" y="6538690"/>
                </a:lnTo>
                <a:close/>
                <a:moveTo>
                  <a:pt x="298989" y="6835499"/>
                </a:moveTo>
                <a:lnTo>
                  <a:pt x="298989" y="6552406"/>
                </a:lnTo>
                <a:lnTo>
                  <a:pt x="633655" y="6552406"/>
                </a:lnTo>
                <a:lnTo>
                  <a:pt x="633655" y="6835499"/>
                </a:lnTo>
                <a:close/>
                <a:moveTo>
                  <a:pt x="11527112" y="305593"/>
                </a:moveTo>
                <a:lnTo>
                  <a:pt x="11527112" y="22489"/>
                </a:lnTo>
                <a:lnTo>
                  <a:pt x="11861789" y="22489"/>
                </a:lnTo>
                <a:lnTo>
                  <a:pt x="11861789" y="305593"/>
                </a:lnTo>
                <a:close/>
              </a:path>
            </a:pathLst>
          </a:custGeom>
          <a:solidFill>
            <a:srgbClr val="3D413F">
              <a:alpha val="5030"/>
            </a:srgbClr>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ermanent Marker" panose="02000000000000000000"/>
              <a:buNone/>
              <a:defRPr sz="3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2pPr>
            <a:lvl3pPr lvl="2"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3pPr>
            <a:lvl4pPr lvl="3"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4pPr>
            <a:lvl5pPr lvl="4"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5pPr>
            <a:lvl6pPr lvl="5"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6pPr>
            <a:lvl7pPr lvl="6"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7pPr>
            <a:lvl8pPr lvl="7"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8pPr>
            <a:lvl9pPr lvl="8"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9pPr>
          </a:lstStyle>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1pPr>
            <a:lvl2pPr marL="914400" lvl="1"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rtl="0">
              <a:lnSpc>
                <a:spcPct val="115000"/>
              </a:lnSpc>
              <a:spcBef>
                <a:spcPts val="1600"/>
              </a:spcBef>
              <a:spcAft>
                <a:spcPts val="1600"/>
              </a:spcAft>
              <a:buClr>
                <a:schemeClr val="dk1"/>
              </a:buClr>
              <a:buSzPts val="1500"/>
              <a:buFont typeface="Nunito"/>
              <a:buChar char="■"/>
              <a:defRPr sz="1500">
                <a:solidFill>
                  <a:schemeClr val="dk1"/>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34.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36.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4.jpe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7.jpeg"/><Relationship Id="rId2" Type="http://schemas.microsoft.com/office/2007/relationships/hdphoto" Target="../media/image46.wdp"/><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51.wdp"/><Relationship Id="rId3" Type="http://schemas.openxmlformats.org/officeDocument/2006/relationships/image" Target="../media/image50.png"/><Relationship Id="rId2" Type="http://schemas.microsoft.com/office/2007/relationships/hdphoto" Target="../media/image49.wdp"/><Relationship Id="rId1"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53.wdp"/><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png"/><Relationship Id="rId7" Type="http://schemas.microsoft.com/office/2007/relationships/media" Target="../media/media4.mp3"/><Relationship Id="rId6" Type="http://schemas.openxmlformats.org/officeDocument/2006/relationships/audio" Target="../media/media4.mp3"/><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slide" Target="slide11.xml"/><Relationship Id="rId2" Type="http://schemas.microsoft.com/office/2007/relationships/hdphoto" Target="../media/image55.wdp"/><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9" Type="http://schemas.openxmlformats.org/officeDocument/2006/relationships/image" Target="../media/image64.png"/><Relationship Id="rId8" Type="http://schemas.microsoft.com/office/2007/relationships/hdphoto" Target="../media/image63.wdp"/><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image59.wdp"/><Relationship Id="rId3" Type="http://schemas.openxmlformats.org/officeDocument/2006/relationships/image" Target="../media/image58.png"/><Relationship Id="rId25" Type="http://schemas.openxmlformats.org/officeDocument/2006/relationships/slideLayout" Target="../slideLayouts/slideLayout1.xml"/><Relationship Id="rId24" Type="http://schemas.openxmlformats.org/officeDocument/2006/relationships/image" Target="../media/image35.png"/><Relationship Id="rId23" Type="http://schemas.microsoft.com/office/2007/relationships/media" Target="../media/media5.mp3"/><Relationship Id="rId22" Type="http://schemas.openxmlformats.org/officeDocument/2006/relationships/audio" Target="../media/media5.mp3"/><Relationship Id="rId21" Type="http://schemas.openxmlformats.org/officeDocument/2006/relationships/slide" Target="slide16.xml"/><Relationship Id="rId20" Type="http://schemas.openxmlformats.org/officeDocument/2006/relationships/slide" Target="slide15.xml"/><Relationship Id="rId2" Type="http://schemas.microsoft.com/office/2007/relationships/hdphoto" Target="../media/image55.wdp"/><Relationship Id="rId19" Type="http://schemas.openxmlformats.org/officeDocument/2006/relationships/slide" Target="slide14.xml"/><Relationship Id="rId18" Type="http://schemas.openxmlformats.org/officeDocument/2006/relationships/slide" Target="slide13.xml"/><Relationship Id="rId17" Type="http://schemas.openxmlformats.org/officeDocument/2006/relationships/slide" Target="slide12.xml"/><Relationship Id="rId16" Type="http://schemas.microsoft.com/office/2007/relationships/hdphoto" Target="../media/image71.wdp"/><Relationship Id="rId15" Type="http://schemas.openxmlformats.org/officeDocument/2006/relationships/image" Target="../media/image70.png"/><Relationship Id="rId14" Type="http://schemas.microsoft.com/office/2007/relationships/hdphoto" Target="../media/image69.wdp"/><Relationship Id="rId13" Type="http://schemas.openxmlformats.org/officeDocument/2006/relationships/image" Target="../media/image68.png"/><Relationship Id="rId12" Type="http://schemas.openxmlformats.org/officeDocument/2006/relationships/image" Target="../media/image67.png"/><Relationship Id="rId11" Type="http://schemas.openxmlformats.org/officeDocument/2006/relationships/image" Target="../media/image66.png"/><Relationship Id="rId10" Type="http://schemas.microsoft.com/office/2007/relationships/hdphoto" Target="../media/image65.wdp"/><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slide" Target="slide11.xml"/><Relationship Id="rId3" Type="http://schemas.openxmlformats.org/officeDocument/2006/relationships/image" Target="../media/image57.jpeg"/><Relationship Id="rId2" Type="http://schemas.microsoft.com/office/2007/relationships/hdphoto" Target="../media/image55.wdp"/><Relationship Id="rId1" Type="http://schemas.openxmlformats.org/officeDocument/2006/relationships/image" Target="../media/image72.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hyperlink" Target="https://slidesgo.com/pricing?slide=sketch-out&amp;utm_source=Freemium&amp;utm_medium=slidesxl&amp;utm_campaign=slidesxl-microfunnel&amp;utm_term=Go-Premium&amp;utm_content=Sketch+Out!" TargetMode="Externa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slide" Target="slide11.xml"/><Relationship Id="rId3" Type="http://schemas.openxmlformats.org/officeDocument/2006/relationships/image" Target="../media/image57.jpeg"/><Relationship Id="rId2" Type="http://schemas.microsoft.com/office/2007/relationships/hdphoto" Target="../media/image55.wdp"/><Relationship Id="rId1" Type="http://schemas.openxmlformats.org/officeDocument/2006/relationships/image" Target="../media/image72.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slide" Target="slide11.xml"/><Relationship Id="rId3" Type="http://schemas.openxmlformats.org/officeDocument/2006/relationships/image" Target="../media/image57.jpeg"/><Relationship Id="rId2" Type="http://schemas.microsoft.com/office/2007/relationships/hdphoto" Target="../media/image55.wdp"/><Relationship Id="rId1" Type="http://schemas.openxmlformats.org/officeDocument/2006/relationships/image" Target="../media/image72.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slide" Target="slide11.xml"/><Relationship Id="rId3" Type="http://schemas.openxmlformats.org/officeDocument/2006/relationships/image" Target="../media/image57.jpeg"/><Relationship Id="rId2" Type="http://schemas.microsoft.com/office/2007/relationships/hdphoto" Target="../media/image55.wdp"/><Relationship Id="rId1" Type="http://schemas.openxmlformats.org/officeDocument/2006/relationships/image" Target="../media/image72.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slide" Target="slide11.xml"/><Relationship Id="rId3" Type="http://schemas.openxmlformats.org/officeDocument/2006/relationships/image" Target="../media/image57.jpeg"/><Relationship Id="rId2" Type="http://schemas.microsoft.com/office/2007/relationships/hdphoto" Target="../media/image55.wdp"/><Relationship Id="rId1" Type="http://schemas.openxmlformats.org/officeDocument/2006/relationships/image" Target="../media/image7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4.wdp"/><Relationship Id="rId7" Type="http://schemas.openxmlformats.org/officeDocument/2006/relationships/image" Target="../media/image13.png"/><Relationship Id="rId6" Type="http://schemas.microsoft.com/office/2007/relationships/hdphoto" Target="../media/image12.wdp"/><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75.png"/><Relationship Id="rId1" Type="http://schemas.openxmlformats.org/officeDocument/2006/relationships/image" Target="../media/image74.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4.wdp"/><Relationship Id="rId7" Type="http://schemas.openxmlformats.org/officeDocument/2006/relationships/image" Target="../media/image13.png"/><Relationship Id="rId6" Type="http://schemas.microsoft.com/office/2007/relationships/hdphoto" Target="../media/image12.wdp"/><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microsoft.com/office/2007/relationships/hdphoto" Target="../media/image14.wdp"/><Relationship Id="rId7" Type="http://schemas.openxmlformats.org/officeDocument/2006/relationships/image" Target="../media/image13.png"/><Relationship Id="rId6" Type="http://schemas.microsoft.com/office/2007/relationships/hdphoto" Target="../media/image12.wdp"/><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22.wdp"/><Relationship Id="rId3" Type="http://schemas.openxmlformats.org/officeDocument/2006/relationships/image" Target="../media/image21.png"/><Relationship Id="rId2" Type="http://schemas.microsoft.com/office/2007/relationships/hdphoto" Target="../media/image20.wdp"/><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9" Type="http://schemas.openxmlformats.org/officeDocument/2006/relationships/image" Target="../media/image31.png"/><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4.wdp"/><Relationship Id="rId11" Type="http://schemas.openxmlformats.org/officeDocument/2006/relationships/slideLayout" Target="../slideLayouts/slideLayout8.xml"/><Relationship Id="rId10" Type="http://schemas.microsoft.com/office/2007/relationships/hdphoto" Target="../media/image32.wdp"/><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33.png"/><Relationship Id="rId2" Type="http://schemas.microsoft.com/office/2007/relationships/media" Target="../media/media2.mp4"/><Relationship Id="rId1"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706949" y="1056112"/>
            <a:ext cx="5850703"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panose="020B0604020202020204"/>
              <a:buNone/>
            </a:pPr>
            <a:r>
              <a:rPr lang="en-US" sz="3200" b="1" smtClean="0">
                <a:latin typeface="Times New Roman" panose="02020603050405020304" pitchFamily="18" charset="0"/>
                <a:cs typeface="Times New Roman" panose="02020603050405020304" pitchFamily="18" charset="0"/>
              </a:rPr>
              <a:t>CHÀO MỪNG CÁC EM </a:t>
            </a:r>
            <a:br>
              <a:rPr lang="en-US" sz="3200" b="1" smtClean="0">
                <a:latin typeface="Times New Roman" panose="02020603050405020304" pitchFamily="18" charset="0"/>
                <a:cs typeface="Times New Roman" panose="02020603050405020304" pitchFamily="18" charset="0"/>
              </a:rPr>
            </a:br>
            <a:r>
              <a:rPr lang="en-US" sz="3200" b="1" smtClean="0">
                <a:latin typeface="Times New Roman" panose="02020603050405020304" pitchFamily="18" charset="0"/>
                <a:cs typeface="Times New Roman" panose="02020603050405020304" pitchFamily="18" charset="0"/>
              </a:rPr>
              <a:t>ĐẾN VỚI TIẾT TIẾNG VIỆT!</a:t>
            </a:r>
            <a:endParaRPr sz="32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ịch vụ đọc thư điện tử để kiếm tiền ảo"/>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874" y="747076"/>
            <a:ext cx="6050915" cy="392759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44000" y="436987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advTm="35634">
        <p14:glitter pattern="hexagon"/>
      </p:transition>
    </mc:Choice>
    <mc:Fallback>
      <p:transition spd="slow" advTm="3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48"/>
          <p:cNvSpPr/>
          <p:nvPr/>
        </p:nvSpPr>
        <p:spPr>
          <a:xfrm rot="8098615">
            <a:off x="171356" y="2563700"/>
            <a:ext cx="826972" cy="827213"/>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15" name="Rectangle 14"/>
          <p:cNvSpPr/>
          <p:nvPr/>
        </p:nvSpPr>
        <p:spPr>
          <a:xfrm>
            <a:off x="584842" y="35842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5" name="Google Shape;1267;p48"/>
          <p:cNvSpPr/>
          <p:nvPr/>
        </p:nvSpPr>
        <p:spPr>
          <a:xfrm rot="11819232">
            <a:off x="8317553" y="60371"/>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26" name="Google Shape;1267;p48"/>
          <p:cNvSpPr/>
          <p:nvPr/>
        </p:nvSpPr>
        <p:spPr>
          <a:xfrm rot="4146254">
            <a:off x="629655" y="30469"/>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p>
        </p:txBody>
      </p:sp>
      <p:sp>
        <p:nvSpPr>
          <p:cNvPr id="27" name="Rectangle 26"/>
          <p:cNvSpPr/>
          <p:nvPr/>
        </p:nvSpPr>
        <p:spPr>
          <a:xfrm>
            <a:off x="1021450" y="1762812"/>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endParaRPr lang="en-US" sz="28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endParaRPr>
          </a:p>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endPar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a:p>
            <a:pPr algn="just" defTabSz="685800">
              <a:lnSpc>
                <a:spcPct val="120000"/>
              </a:lnSpc>
              <a:buClrTx/>
              <a:defRPr/>
            </a:pPr>
            <a:r>
              <a:rPr lang="en-US" sz="28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8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Tiếng Anh 11 Unit 4: Language - Tin Tức Giáo Dục Học Tập Tiny"/>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816" y="3241295"/>
            <a:ext cx="3628184" cy="19022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1021450" y="95404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0259" y="95922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2978" y="1406151"/>
            <a:ext cx="884468"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02189" y="2055137"/>
            <a:ext cx="144403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02189" y="2527577"/>
            <a:ext cx="127258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79329" y="3045886"/>
            <a:ext cx="55249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oogle Shape;2131;p102"/>
          <p:cNvGrpSpPr/>
          <p:nvPr/>
        </p:nvGrpSpPr>
        <p:grpSpPr>
          <a:xfrm>
            <a:off x="2579329" y="3151780"/>
            <a:ext cx="2404347" cy="1991720"/>
            <a:chOff x="4263403" y="1124807"/>
            <a:chExt cx="3802548" cy="2893889"/>
          </a:xfrm>
        </p:grpSpPr>
        <p:sp>
          <p:nvSpPr>
            <p:cNvPr id="42" name="Google Shape;2132;p102"/>
            <p:cNvSpPr/>
            <p:nvPr/>
          </p:nvSpPr>
          <p:spPr>
            <a:xfrm>
              <a:off x="5649882" y="3512608"/>
              <a:ext cx="68473" cy="19844"/>
            </a:xfrm>
            <a:prstGeom prst="rect">
              <a:avLst/>
            </a:prstGeom>
            <a:solidFill>
              <a:srgbClr val="A0A0A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3" name="Google Shape;2133;p102"/>
            <p:cNvSpPr/>
            <p:nvPr/>
          </p:nvSpPr>
          <p:spPr>
            <a:xfrm>
              <a:off x="5686856" y="1167029"/>
              <a:ext cx="2379095" cy="24885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4" name="Google Shape;2134;p102"/>
            <p:cNvSpPr/>
            <p:nvPr/>
          </p:nvSpPr>
          <p:spPr>
            <a:xfrm>
              <a:off x="7922417" y="1147742"/>
              <a:ext cx="120418" cy="120484"/>
            </a:xfrm>
            <a:prstGeom prst="ellipse">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sz="500"/>
            </a:p>
          </p:txBody>
        </p:sp>
        <p:sp>
          <p:nvSpPr>
            <p:cNvPr id="45" name="Google Shape;2135;p102"/>
            <p:cNvSpPr/>
            <p:nvPr/>
          </p:nvSpPr>
          <p:spPr>
            <a:xfrm>
              <a:off x="6136267" y="1176197"/>
              <a:ext cx="49568" cy="40882"/>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6" name="Google Shape;2136;p102"/>
            <p:cNvSpPr/>
            <p:nvPr/>
          </p:nvSpPr>
          <p:spPr>
            <a:xfrm>
              <a:off x="6149114" y="1179883"/>
              <a:ext cx="31219" cy="33056"/>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7" name="Google Shape;2137;p102"/>
            <p:cNvSpPr/>
            <p:nvPr/>
          </p:nvSpPr>
          <p:spPr>
            <a:xfrm>
              <a:off x="5708866" y="1181703"/>
              <a:ext cx="2335166" cy="2330912"/>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8" name="Google Shape;2138;p102"/>
            <p:cNvSpPr/>
            <p:nvPr/>
          </p:nvSpPr>
          <p:spPr>
            <a:xfrm>
              <a:off x="4263403" y="1124807"/>
              <a:ext cx="3787972" cy="2407955"/>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49" name="Google Shape;2139;p102"/>
            <p:cNvSpPr/>
            <p:nvPr/>
          </p:nvSpPr>
          <p:spPr>
            <a:xfrm>
              <a:off x="4283573" y="1146758"/>
              <a:ext cx="3751152" cy="2365870"/>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grpSp>
          <p:nvGrpSpPr>
            <p:cNvPr id="50" name="Google Shape;2140;p102"/>
            <p:cNvGrpSpPr/>
            <p:nvPr/>
          </p:nvGrpSpPr>
          <p:grpSpPr>
            <a:xfrm>
              <a:off x="5518096" y="3532787"/>
              <a:ext cx="1294956" cy="485910"/>
              <a:chOff x="5503986" y="3584599"/>
              <a:chExt cx="1206855" cy="452852"/>
            </a:xfrm>
          </p:grpSpPr>
          <p:sp>
            <p:nvSpPr>
              <p:cNvPr id="51" name="Google Shape;2141;p102"/>
              <p:cNvSpPr/>
              <p:nvPr/>
            </p:nvSpPr>
            <p:spPr>
              <a:xfrm>
                <a:off x="5750291" y="3762295"/>
                <a:ext cx="703200" cy="1875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2" name="Google Shape;2142;p102"/>
              <p:cNvSpPr/>
              <p:nvPr/>
            </p:nvSpPr>
            <p:spPr>
              <a:xfrm flipH="1">
                <a:off x="6394414" y="3659439"/>
                <a:ext cx="293235" cy="35893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3" name="Google Shape;2143;p102"/>
              <p:cNvSpPr/>
              <p:nvPr/>
            </p:nvSpPr>
            <p:spPr>
              <a:xfrm>
                <a:off x="5523781" y="3676734"/>
                <a:ext cx="293235" cy="33750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4" name="Google Shape;2144;p102"/>
              <p:cNvSpPr/>
              <p:nvPr/>
            </p:nvSpPr>
            <p:spPr>
              <a:xfrm>
                <a:off x="5747339" y="3599626"/>
                <a:ext cx="719700" cy="136200"/>
              </a:xfrm>
              <a:prstGeom prst="rect">
                <a:avLst/>
              </a:prstGeom>
              <a:solidFill>
                <a:schemeClr val="dk1"/>
              </a:solidFill>
              <a:ln w="9525" cap="flat" cmpd="sng">
                <a:solidFill>
                  <a:srgbClr val="666666"/>
                </a:solidFill>
                <a:prstDash val="solid"/>
                <a:round/>
                <a:headEnd type="none" w="sm" len="sm"/>
                <a:tailEnd type="none" w="sm" len="sm"/>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5" name="Google Shape;2145;p102"/>
              <p:cNvSpPr/>
              <p:nvPr/>
            </p:nvSpPr>
            <p:spPr>
              <a:xfrm>
                <a:off x="5681777" y="3834327"/>
                <a:ext cx="21" cy="1739"/>
              </a:xfrm>
              <a:custGeom>
                <a:avLst/>
                <a:gdLst/>
                <a:ahLst/>
                <a:cxnLst/>
                <a:rect l="l" t="t" r="r" b="b"/>
                <a:pathLst>
                  <a:path w="1" h="82" extrusionOk="0">
                    <a:moveTo>
                      <a:pt x="1" y="81"/>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6" name="Google Shape;2146;p102"/>
              <p:cNvSpPr/>
              <p:nvPr/>
            </p:nvSpPr>
            <p:spPr>
              <a:xfrm>
                <a:off x="5656136" y="3866831"/>
                <a:ext cx="1738" cy="5152"/>
              </a:xfrm>
              <a:custGeom>
                <a:avLst/>
                <a:gdLst/>
                <a:ahLst/>
                <a:cxnLst/>
                <a:rect l="l" t="t" r="r" b="b"/>
                <a:pathLst>
                  <a:path w="82" h="243" extrusionOk="0">
                    <a:moveTo>
                      <a:pt x="1" y="243"/>
                    </a:moveTo>
                    <a:lnTo>
                      <a:pt x="8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7" name="Google Shape;2147;p102"/>
              <p:cNvSpPr/>
              <p:nvPr/>
            </p:nvSpPr>
            <p:spPr>
              <a:xfrm>
                <a:off x="6553652" y="3866831"/>
                <a:ext cx="3454" cy="3435"/>
              </a:xfrm>
              <a:custGeom>
                <a:avLst/>
                <a:gdLst/>
                <a:ahLst/>
                <a:cxnLst/>
                <a:rect l="l" t="t" r="r" b="b"/>
                <a:pathLst>
                  <a:path w="163" h="162" extrusionOk="0">
                    <a:moveTo>
                      <a:pt x="1" y="1"/>
                    </a:moveTo>
                    <a:lnTo>
                      <a:pt x="162" y="162"/>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8" name="Google Shape;2148;p102"/>
              <p:cNvSpPr/>
              <p:nvPr/>
            </p:nvSpPr>
            <p:spPr>
              <a:xfrm>
                <a:off x="6531444" y="3836045"/>
                <a:ext cx="21" cy="1739"/>
              </a:xfrm>
              <a:custGeom>
                <a:avLst/>
                <a:gdLst/>
                <a:ahLst/>
                <a:cxnLst/>
                <a:rect l="l" t="t" r="r" b="b"/>
                <a:pathLst>
                  <a:path w="1" h="82" extrusionOk="0">
                    <a:moveTo>
                      <a:pt x="0" y="0"/>
                    </a:moveTo>
                    <a:lnTo>
                      <a:pt x="0" y="8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59" name="Google Shape;2149;p102"/>
              <p:cNvSpPr/>
              <p:nvPr/>
            </p:nvSpPr>
            <p:spPr>
              <a:xfrm>
                <a:off x="5512526" y="3921596"/>
                <a:ext cx="1188123" cy="71834"/>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0" name="Google Shape;2150;p102"/>
              <p:cNvSpPr/>
              <p:nvPr/>
            </p:nvSpPr>
            <p:spPr>
              <a:xfrm>
                <a:off x="5698878" y="3584606"/>
                <a:ext cx="813738" cy="220676"/>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1" name="Google Shape;2151;p102"/>
              <p:cNvSpPr/>
              <p:nvPr/>
            </p:nvSpPr>
            <p:spPr>
              <a:xfrm>
                <a:off x="6579293" y="3895899"/>
                <a:ext cx="6866" cy="6870"/>
              </a:xfrm>
              <a:custGeom>
                <a:avLst/>
                <a:gdLst/>
                <a:ahLst/>
                <a:cxnLst/>
                <a:rect l="l" t="t" r="r" b="b"/>
                <a:pathLst>
                  <a:path w="324" h="324" extrusionOk="0">
                    <a:moveTo>
                      <a:pt x="324" y="324"/>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2" name="Google Shape;2152;p102"/>
              <p:cNvSpPr/>
              <p:nvPr/>
            </p:nvSpPr>
            <p:spPr>
              <a:xfrm>
                <a:off x="5627084" y="3895899"/>
                <a:ext cx="6844" cy="6870"/>
              </a:xfrm>
              <a:custGeom>
                <a:avLst/>
                <a:gdLst/>
                <a:ahLst/>
                <a:cxnLst/>
                <a:rect l="l" t="t" r="r" b="b"/>
                <a:pathLst>
                  <a:path w="323" h="324" extrusionOk="0">
                    <a:moveTo>
                      <a:pt x="323" y="1"/>
                    </a:moveTo>
                    <a:lnTo>
                      <a:pt x="0" y="324"/>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3" name="Google Shape;2153;p102"/>
              <p:cNvSpPr/>
              <p:nvPr/>
            </p:nvSpPr>
            <p:spPr>
              <a:xfrm>
                <a:off x="5603138" y="3801824"/>
                <a:ext cx="1010339" cy="123187"/>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4" name="Google Shape;2154;p102"/>
              <p:cNvSpPr/>
              <p:nvPr/>
            </p:nvSpPr>
            <p:spPr>
              <a:xfrm>
                <a:off x="5503986" y="3991145"/>
                <a:ext cx="1206855" cy="4630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sp>
            <p:nvSpPr>
              <p:cNvPr id="65" name="Google Shape;2155;p102"/>
              <p:cNvSpPr/>
              <p:nvPr/>
            </p:nvSpPr>
            <p:spPr>
              <a:xfrm>
                <a:off x="5740004" y="3584599"/>
                <a:ext cx="733800" cy="1362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p>
            </p:txBody>
          </p:sp>
        </p:grpSp>
      </p:grpSp>
      <p:sp>
        <p:nvSpPr>
          <p:cNvPr id="19" name="Rectangle 18"/>
          <p:cNvSpPr/>
          <p:nvPr/>
        </p:nvSpPr>
        <p:spPr>
          <a:xfrm>
            <a:off x="2672792" y="3245823"/>
            <a:ext cx="2220127" cy="14634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rgbClr val="002060"/>
                </a:solidFill>
                <a:latin typeface="Times New Roman" panose="02020603050405020304" pitchFamily="18" charset="0"/>
                <a:cs typeface="Times New Roman" panose="02020603050405020304" pitchFamily="18" charset="0"/>
              </a:rPr>
              <a:t>THẢO LUẬN NHÓM 4</a:t>
            </a:r>
            <a:endParaRPr lang="en-US" b="1">
              <a:solidFill>
                <a:srgbClr val="002060"/>
              </a:solidFill>
              <a:latin typeface="Times New Roman" panose="02020603050405020304" pitchFamily="18" charset="0"/>
              <a:cs typeface="Times New Roman" panose="02020603050405020304" pitchFamily="18" charset="0"/>
            </a:endParaRPr>
          </a:p>
          <a:p>
            <a:pPr algn="ctr">
              <a:lnSpc>
                <a:spcPct val="120000"/>
              </a:lnSpc>
            </a:pPr>
            <a:r>
              <a:rPr lang="en-US" b="1">
                <a:solidFill>
                  <a:srgbClr val="FF0000"/>
                </a:solidFill>
                <a:latin typeface="Times New Roman" panose="02020603050405020304" pitchFamily="18" charset="0"/>
                <a:cs typeface="Times New Roman" panose="02020603050405020304" pitchFamily="18" charset="0"/>
              </a:rPr>
              <a:t>NHIỆM VỤ:</a:t>
            </a:r>
            <a:endParaRPr lang="en-US" b="1">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en-US" b="1">
                <a:solidFill>
                  <a:schemeClr val="tx1"/>
                </a:solidFill>
                <a:latin typeface="Times New Roman" panose="02020603050405020304" pitchFamily="18" charset="0"/>
                <a:cs typeface="Times New Roman" panose="02020603050405020304" pitchFamily="18" charset="0"/>
              </a:rPr>
              <a:t>Nói tiếp để hoàn thành câu nêu công dụng của đồ vật.</a:t>
            </a:r>
            <a:endParaRPr lang="en-US" b="1">
              <a:solidFill>
                <a:schemeClr val="tx1"/>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6566314" y="1848053"/>
            <a:ext cx="2177638" cy="1088819"/>
            <a:chOff x="6566314" y="1848053"/>
            <a:chExt cx="2177638" cy="1088819"/>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ackgroundRemoval t="8140" b="93023" l="9884" r="100000">
                          <a14:foregroundMark x1="81395" y1="79070" x2="44767" y2="82558"/>
                          <a14:foregroundMark x1="44767" y1="82558" x2="20349" y2="82558"/>
                          <a14:foregroundMark x1="21512" y1="84884" x2="34884" y2="84884"/>
                        </a14:backgroundRemoval>
                      </a14:imgEffect>
                    </a14:imgLayer>
                  </a14:imgProps>
                </a:ext>
              </a:extLst>
            </a:blip>
            <a:stretch>
              <a:fillRect/>
            </a:stretch>
          </p:blipFill>
          <p:spPr>
            <a:xfrm>
              <a:off x="6566314" y="1848053"/>
              <a:ext cx="2177638" cy="1088819"/>
            </a:xfrm>
            <a:prstGeom prst="rect">
              <a:avLst/>
            </a:prstGeom>
          </p:spPr>
        </p:pic>
        <p:sp>
          <p:nvSpPr>
            <p:cNvPr id="21" name="TextBox 20"/>
            <p:cNvSpPr txBox="1"/>
            <p:nvPr/>
          </p:nvSpPr>
          <p:spPr>
            <a:xfrm>
              <a:off x="7140783" y="2185144"/>
              <a:ext cx="1028700"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3 phút</a:t>
              </a:r>
              <a:endParaRPr lang="en-US" sz="24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1607" y="1955998"/>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endPar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endParaRPr>
          </a:p>
          <a:p>
            <a:pPr algn="just" defTabSz="685800">
              <a:lnSpc>
                <a:spcPct val="120000"/>
              </a:lnSpc>
              <a:buClrTx/>
              <a:defRPr/>
            </a:pP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22107" y="25434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58715" y="849971"/>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7524" y="855144"/>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616" y="1285921"/>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76637" y="2040154"/>
            <a:ext cx="437686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n</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ói chuyện với ông bà ở quê.</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 name="Picture 4" descr="Hình ảnh Biểu Tượng điện Thoại Di động điện Thoại Thông Minh Phim Hoạt Hình  Minh Họa Tải Phim Hoạt Hình Sáng Tạo, Clipart điện Thoại Di động, Biểu  Tượng điện Thoại"/>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56719" y1="82969" x2="58906" y2="79688"/>
                        <a14:foregroundMark x1="23906" y1="20938" x2="40625" y2="20938"/>
                      </a14:backgroundRemoval>
                    </a14:imgEffect>
                  </a14:imgLayer>
                </a14:imgProps>
              </a:ext>
              <a:ext uri="{28A0092B-C50C-407E-A947-70E740481C1C}">
                <a14:useLocalDpi xmlns:a14="http://schemas.microsoft.com/office/drawing/2010/main" val="0"/>
              </a:ext>
            </a:extLst>
          </a:blip>
          <a:srcRect/>
          <a:stretch>
            <a:fillRect/>
          </a:stretch>
        </p:blipFill>
        <p:spPr bwMode="auto">
          <a:xfrm>
            <a:off x="6577037" y="2661565"/>
            <a:ext cx="1157263" cy="1157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nam học sinh đeo balo đi học -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0" b="100000" l="7000" r="97167">
                        <a14:foregroundMark x1="41333" y1="24858" x2="59333" y2="29602"/>
                        <a14:foregroundMark x1="44167" y1="32068" x2="51833" y2="40607"/>
                        <a14:foregroundMark x1="31167" y1="26945" x2="36833" y2="44023"/>
                        <a14:foregroundMark x1="40667" y1="46300" x2="61500" y2="62239"/>
                        <a14:foregroundMark x1="50000" y1="47249" x2="52500" y2="52182"/>
                        <a14:foregroundMark x1="29500" y1="75901" x2="49667" y2="69829"/>
                        <a14:foregroundMark x1="45667" y1="53890" x2="48500" y2="54649"/>
                        <a14:foregroundMark x1="61500" y1="62808" x2="61667" y2="67173"/>
                        <a14:foregroundMark x1="57167" y1="95446" x2="65000" y2="84820"/>
                        <a14:foregroundMark x1="57167" y1="52751" x2="59667" y2="55028"/>
                      </a14:backgroundRemoval>
                    </a14:imgEffect>
                  </a14:imgLayer>
                </a14:imgProps>
              </a:ext>
              <a:ext uri="{28A0092B-C50C-407E-A947-70E740481C1C}">
                <a14:useLocalDpi xmlns:a14="http://schemas.microsoft.com/office/drawing/2010/main" val="0"/>
              </a:ext>
            </a:extLst>
          </a:blip>
          <a:srcRect/>
          <a:stretch>
            <a:fillRect/>
          </a:stretch>
        </p:blipFill>
        <p:spPr bwMode="auto">
          <a:xfrm>
            <a:off x="6764997" y="2786186"/>
            <a:ext cx="2755140" cy="2419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4860" y="148119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endPar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72097" y="2667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1008705" y="8623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7514" y="8675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606" y="12982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77577" y="1831755"/>
            <a:ext cx="447592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t</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ìm thấy nhiều thông tin có ích.</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1" name="Picture 6" descr="computer-happy - Merrylands Dentist - Khela dental ServicesMerrylands  Dentist – Khela dental Servic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4860" y="3232914"/>
            <a:ext cx="2057694" cy="17581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ceito de aprendizagem online com personagem de desenho animado | Vetor  Premiu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57"/>
          <a:stretch>
            <a:fillRect/>
          </a:stretch>
        </p:blipFill>
        <p:spPr bwMode="auto">
          <a:xfrm>
            <a:off x="5364927" y="2498357"/>
            <a:ext cx="3588573" cy="279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1360" y="1744723"/>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47507" y="1651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84115" y="7607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22924" y="7659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016" y="11966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402187" y="2059178"/>
            <a:ext cx="5016966"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x</a:t>
            </a:r>
            <a:r>
              <a:rPr lang="en-US" sz="2600"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em được nhiều bộ phim hay.</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2" name="Picture 10" descr="Hình ảnh Phim Hoạt Hình Vẽ Tay Màu Xanh Retro Tv Set, Tivi, Cổ điển, Hoạt  Hình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23750" y1="70000" x2="22656" y2="38125"/>
                        <a14:foregroundMark x1="22656" y1="38125" x2="71094" y2="47031"/>
                      </a14:backgroundRemoval>
                    </a14:imgEffect>
                  </a14:imgLayer>
                </a14:imgProps>
              </a:ext>
              <a:ext uri="{28A0092B-C50C-407E-A947-70E740481C1C}">
                <a14:useLocalDpi xmlns:a14="http://schemas.microsoft.com/office/drawing/2010/main" val="0"/>
              </a:ext>
            </a:extLst>
          </a:blip>
          <a:srcRect/>
          <a:stretch>
            <a:fillRect/>
          </a:stretch>
        </p:blipFill>
        <p:spPr bwMode="auto">
          <a:xfrm rot="20969793">
            <a:off x="153807" y="2743128"/>
            <a:ext cx="2509892" cy="250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ews - Xem tivi thời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712560"/>
            <a:ext cx="4142515" cy="2324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8479" y="117588"/>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Câu nêu công dụng của đồ vật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7" name="Rectangle 6"/>
          <p:cNvSpPr/>
          <p:nvPr/>
        </p:nvSpPr>
        <p:spPr>
          <a:xfrm>
            <a:off x="728479" y="2191657"/>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(tên đồ vật), </a:t>
            </a:r>
            <a:r>
              <a:rPr lang="en-US" sz="28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(có thể) </a:t>
            </a:r>
            <a:r>
              <a:rPr lang="en-US" sz="2800" b="1" i="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(nêu công dụng).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Hình ảnh Yếu Tố Png Minh Họa Học Tập đèn Bàn, Yếu Tố Png, Hình Minh Họa,  Học Tập miễn phí tải tập tin PNG PSDComment và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594" b="90000" l="10000" r="94531"/>
                    </a14:imgEffect>
                  </a14:imgLayer>
                </a14:imgProps>
              </a:ext>
              <a:ext uri="{28A0092B-C50C-407E-A947-70E740481C1C}">
                <a14:useLocalDpi xmlns:a14="http://schemas.microsoft.com/office/drawing/2010/main" val="0"/>
              </a:ext>
            </a:extLst>
          </a:blip>
          <a:srcRect/>
          <a:stretch>
            <a:fillRect/>
          </a:stretch>
        </p:blipFill>
        <p:spPr bwMode="auto">
          <a:xfrm>
            <a:off x="6178013" y="2900761"/>
            <a:ext cx="2627962" cy="262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254946"/>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Nói câu nêu công dụng của đồ vật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8" name="Picture 4" descr="Hình ảnh Quạt điện Quạt Quạt Hồng Quạt Hoạt Hình, Fan Clipart, Quạt điện,  Quạt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33" b="93000" l="10000" r="90000">
                        <a14:foregroundMark x1="49667" y1="36667" x2="51000" y2="86000"/>
                        <a14:foregroundMark x1="39333" y1="11333" x2="49333" y2="9667"/>
                        <a14:foregroundMark x1="49333" y1="9667" x2="56667" y2="10000"/>
                        <a14:foregroundMark x1="56667" y1="10000" x2="66000" y2="13333"/>
                        <a14:foregroundMark x1="66000" y1="13333" x2="78333" y2="27333"/>
                        <a14:foregroundMark x1="78333" y1="27333" x2="80000" y2="47333"/>
                        <a14:foregroundMark x1="80000" y1="47333" x2="75667" y2="56667"/>
                        <a14:foregroundMark x1="75667" y1="56667" x2="55000" y2="70667"/>
                        <a14:foregroundMark x1="44667" y1="70667" x2="18667" y2="42333"/>
                        <a14:foregroundMark x1="19667" y1="46667" x2="30333" y2="64000"/>
                        <a14:foregroundMark x1="18333" y1="40000" x2="25000" y2="21667"/>
                        <a14:foregroundMark x1="25000" y1="21667" x2="38000" y2="11000"/>
                        <a14:foregroundMark x1="38000" y1="11000" x2="48667" y2="38000"/>
                        <a14:foregroundMark x1="28667" y1="39000" x2="68000" y2="30333"/>
                      </a14:backgroundRemoval>
                    </a14:imgEffect>
                  </a14:imgLayer>
                </a14:imgProps>
              </a:ext>
              <a:ext uri="{28A0092B-C50C-407E-A947-70E740481C1C}">
                <a14:useLocalDpi xmlns:a14="http://schemas.microsoft.com/office/drawing/2010/main" val="0"/>
              </a:ext>
            </a:extLst>
          </a:blip>
          <a:srcRect/>
          <a:stretch>
            <a:fillRect/>
          </a:stretch>
        </p:blipFill>
        <p:spPr bwMode="auto">
          <a:xfrm>
            <a:off x="6705600" y="27940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496707" y="1484097"/>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     Ti vi là bạn của cả gia đình em       Bố em thường thích xem thời sự       bóng đá        Mẹ em thích nghe nhạc       xem phim truyền hình. Còn em thích nhất là chương trình </a:t>
            </a:r>
            <a:r>
              <a:rPr lang="en-US" sz="2600" i="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Thế giới động vật</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496707" y="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3</a:t>
            </a: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Chọn dấu câu thích hợp cho mỗi ô vuông trong đoạn văn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33315" y="606644"/>
            <a:ext cx="373095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60259" y="584610"/>
            <a:ext cx="1910874"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493220" y="1123450"/>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89707" y="157514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2532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2944" y="251650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493220" y="112156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308970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4925327" y="157702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4832943" y="2513904"/>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5372261" y="2787752"/>
            <a:ext cx="3447626" cy="2223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9488" y="736872"/>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29187" y="-474757"/>
            <a:ext cx="3395573" cy="6936671"/>
          </a:xfrm>
          <a:prstGeom prst="rect">
            <a:avLst/>
          </a:prstGeom>
        </p:spPr>
      </p:pic>
      <p:pic>
        <p:nvPicPr>
          <p:cNvPr id="7" name="Nhac Comandos (mp3cut.net)">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653645" y="3216669"/>
            <a:ext cx="457200" cy="457200"/>
          </a:xfrm>
          <a:prstGeom prst="rect">
            <a:avLst/>
          </a:prstGeom>
        </p:spPr>
      </p:pic>
      <p:sp>
        <p:nvSpPr>
          <p:cNvPr id="3" name="TextBox 2"/>
          <p:cNvSpPr txBox="1"/>
          <p:nvPr/>
        </p:nvSpPr>
        <p:spPr>
          <a:xfrm>
            <a:off x="3058442" y="2041274"/>
            <a:ext cx="3700130" cy="646331"/>
          </a:xfrm>
          <a:prstGeom prst="rect">
            <a:avLst/>
          </a:prstGeom>
          <a:noFill/>
        </p:spPr>
        <p:txBody>
          <a:bodyPr wrap="square" rtlCol="0">
            <a:spAutoFit/>
          </a:bodyPr>
          <a:lstStyle/>
          <a:p>
            <a:pPr algn="ctr" defTabSz="685800">
              <a:buClrTx/>
              <a:defRPr/>
            </a:pPr>
            <a:r>
              <a:rPr lang="en-US" sz="3600" kern="1200" dirty="0" err="1">
                <a:solidFill>
                  <a:prstClr val="black"/>
                </a:solidFill>
                <a:latin typeface="Calibri" panose="020F0502020204030204"/>
                <a:ea typeface="+mn-ea"/>
                <a:cs typeface="+mn-cs"/>
              </a:rPr>
              <a:t>Trò</a:t>
            </a:r>
            <a:r>
              <a:rPr lang="en-US" sz="3600" kern="1200" dirty="0">
                <a:solidFill>
                  <a:prstClr val="black"/>
                </a:solidFill>
                <a:latin typeface="Calibri" panose="020F0502020204030204"/>
                <a:ea typeface="+mn-ea"/>
                <a:cs typeface="+mn-cs"/>
              </a:rPr>
              <a:t> </a:t>
            </a:r>
            <a:r>
              <a:rPr lang="en-US" sz="3600" kern="1200" dirty="0" err="1">
                <a:solidFill>
                  <a:prstClr val="black"/>
                </a:solidFill>
                <a:latin typeface="Calibri" panose="020F0502020204030204"/>
                <a:ea typeface="+mn-ea"/>
                <a:cs typeface="+mn-cs"/>
              </a:rPr>
              <a:t>chơi</a:t>
            </a:r>
            <a:endParaRPr lang="en-US" sz="3600" kern="1200" dirty="0">
              <a:solidFill>
                <a:prstClr val="black"/>
              </a:solidFill>
              <a:latin typeface="Calibri" panose="020F0502020204030204"/>
              <a:ea typeface="+mn-ea"/>
              <a:cs typeface="+mn-cs"/>
            </a:endParaRPr>
          </a:p>
        </p:txBody>
      </p:sp>
      <p:sp>
        <p:nvSpPr>
          <p:cNvPr id="2" name="TextBox 1"/>
          <p:cNvSpPr txBox="1"/>
          <p:nvPr/>
        </p:nvSpPr>
        <p:spPr>
          <a:xfrm>
            <a:off x="2086652" y="2764978"/>
            <a:ext cx="5219699" cy="600164"/>
          </a:xfrm>
          <a:prstGeom prst="rect">
            <a:avLst/>
          </a:prstGeom>
          <a:noFill/>
        </p:spPr>
        <p:txBody>
          <a:bodyPr wrap="none" rtlCol="0">
            <a:spAutoFit/>
          </a:bodyPr>
          <a:lstStyle/>
          <a:p>
            <a:pPr defTabSz="685800">
              <a:buClrTx/>
              <a:defRPr/>
            </a:pPr>
            <a:r>
              <a:rPr lang="en-US" sz="3300" b="1" kern="1200" dirty="0">
                <a:solidFill>
                  <a:srgbClr val="006600"/>
                </a:solidFill>
                <a:latin typeface="Arial" panose="020B0604020202020204" pitchFamily="34" charset="0"/>
                <a:ea typeface="+mn-ea"/>
                <a:cs typeface="Arial" panose="020B0604020202020204" pitchFamily="34" charset="0"/>
              </a:rPr>
              <a:t>CHUẨN BỊ HÀNH TRANG</a:t>
            </a:r>
            <a:endParaRPr lang="en-US" sz="3300" b="1" kern="1200" dirty="0">
              <a:solidFill>
                <a:srgbClr val="006600"/>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255"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83525" y="4612386"/>
            <a:ext cx="1351530" cy="575067"/>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358">
            <a:off x="2851782" y="2133225"/>
            <a:ext cx="1160438" cy="1333107"/>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11272">
            <a:off x="3163142" y="3571255"/>
            <a:ext cx="535017" cy="618614"/>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32674" y="462508"/>
            <a:ext cx="779477" cy="448466"/>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3053734" y="1398952"/>
            <a:ext cx="756533" cy="667746"/>
          </a:xfrm>
          <a:prstGeom prst="rect">
            <a:avLst/>
          </a:prstGeom>
        </p:spPr>
      </p:pic>
      <p:pic>
        <p:nvPicPr>
          <p:cNvPr id="35" name="Picture 34"/>
          <p:cNvPicPr>
            <a:picLocks noChangeAspect="1"/>
          </p:cNvPicPr>
          <p:nvPr/>
        </p:nvPicPr>
        <p:blipFill>
          <a:blip r:embed="rId9">
            <a:extLst>
              <a:ext uri="{BEBA8EAE-BF5A-486C-A8C5-ECC9F3942E4B}">
                <a14:imgProps xmlns:a14="http://schemas.microsoft.com/office/drawing/2010/main">
                  <a14:imgLayer r:embed="rId10">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524398"/>
            <a:ext cx="1498338" cy="132249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5" y="1939035"/>
            <a:ext cx="1318787" cy="2932439"/>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11272">
            <a:off x="5981179" y="3535803"/>
            <a:ext cx="411639" cy="475958"/>
          </a:xfrm>
          <a:prstGeom prst="rect">
            <a:avLst/>
          </a:prstGeom>
        </p:spPr>
      </p:pic>
      <p:pic>
        <p:nvPicPr>
          <p:cNvPr id="38" name="Picture 37"/>
          <p:cNvPicPr>
            <a:picLocks noChangeAspect="1"/>
          </p:cNvPicPr>
          <p:nvPr/>
        </p:nvPicPr>
        <p:blipFill>
          <a:blip r:embed="rId13">
            <a:extLst>
              <a:ext uri="{BEBA8EAE-BF5A-486C-A8C5-ECC9F3942E4B}">
                <a14:imgProps xmlns:a14="http://schemas.microsoft.com/office/drawing/2010/main">
                  <a14:imgLayer r:embed="rId14">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551616"/>
            <a:ext cx="1628798" cy="1871158"/>
          </a:xfrm>
          <a:prstGeom prst="rect">
            <a:avLst/>
          </a:prstGeom>
        </p:spPr>
      </p:pic>
      <p:pic>
        <p:nvPicPr>
          <p:cNvPr id="39" name="Picture 3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1725775"/>
            <a:ext cx="1318498" cy="758588"/>
          </a:xfrm>
          <a:prstGeom prst="rect">
            <a:avLst/>
          </a:prstGeom>
        </p:spPr>
      </p:pic>
      <p:pic>
        <p:nvPicPr>
          <p:cNvPr id="40" name="Picture 39"/>
          <p:cNvPicPr>
            <a:picLocks noChangeAspect="1"/>
          </p:cNvPicPr>
          <p:nvPr/>
        </p:nvPicPr>
        <p:blipFill>
          <a:blip r:embed="rId15">
            <a:extLst>
              <a:ext uri="{BEBA8EAE-BF5A-486C-A8C5-ECC9F3942E4B}">
                <a14:imgProps xmlns:a14="http://schemas.microsoft.com/office/drawing/2010/main">
                  <a14:imgLayer r:embed="rId16">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273845"/>
            <a:ext cx="1516776" cy="710309"/>
          </a:xfrm>
          <a:prstGeom prst="rect">
            <a:avLst/>
          </a:prstGeom>
        </p:spPr>
      </p:pic>
      <p:sp>
        <p:nvSpPr>
          <p:cNvPr id="2" name="Rounded Rectangle 1">
            <a:hlinkClick r:id="rId17" action="ppaction://hlinksldjump"/>
          </p:cNvPr>
          <p:cNvSpPr/>
          <p:nvPr/>
        </p:nvSpPr>
        <p:spPr>
          <a:xfrm>
            <a:off x="2975524" y="110628"/>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Mũ</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5" name="Rounded Rectangle 14">
            <a:hlinkClick r:id="rId18" action="ppaction://hlinksldjump"/>
          </p:cNvPr>
          <p:cNvSpPr/>
          <p:nvPr/>
        </p:nvSpPr>
        <p:spPr>
          <a:xfrm>
            <a:off x="2985828" y="973215"/>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006600"/>
                </a:solidFill>
                <a:latin typeface="Times New Roman" panose="02020603050405020304" pitchFamily="18" charset="0"/>
                <a:cs typeface="Times New Roman" panose="02020603050405020304" pitchFamily="18" charset="0"/>
              </a:rPr>
              <a:t>Ba </a:t>
            </a:r>
            <a:r>
              <a:rPr lang="en-US" sz="1800" kern="1200" dirty="0" err="1">
                <a:solidFill>
                  <a:srgbClr val="006600"/>
                </a:solidFill>
                <a:latin typeface="Times New Roman" panose="02020603050405020304" pitchFamily="18" charset="0"/>
                <a:cs typeface="Times New Roman" panose="02020603050405020304" pitchFamily="18" charset="0"/>
              </a:rPr>
              <a:t>lô</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6" name="Rounded Rectangle 15">
            <a:hlinkClick r:id="rId19" action="ppaction://hlinksldjump"/>
          </p:cNvPr>
          <p:cNvSpPr/>
          <p:nvPr/>
        </p:nvSpPr>
        <p:spPr>
          <a:xfrm>
            <a:off x="2994574" y="2132483"/>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Vũ</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khí</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7" name="Rounded Rectangle 16">
            <a:hlinkClick r:id="rId20" action="ppaction://hlinksldjump"/>
          </p:cNvPr>
          <p:cNvSpPr/>
          <p:nvPr/>
        </p:nvSpPr>
        <p:spPr>
          <a:xfrm>
            <a:off x="2747702" y="3204300"/>
            <a:ext cx="1453416"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Bình</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nước</a:t>
            </a:r>
            <a:r>
              <a:rPr lang="en-US" sz="1800" kern="1200" dirty="0">
                <a:solidFill>
                  <a:srgbClr val="006600"/>
                </a:solidFill>
                <a:latin typeface="Times New Roman" panose="02020603050405020304" pitchFamily="18" charset="0"/>
                <a:cs typeface="Times New Roman" panose="02020603050405020304" pitchFamily="18" charset="0"/>
              </a:rPr>
              <a:t>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8" name="Rounded Rectangle 17">
            <a:hlinkClick r:id="rId21" action="ppaction://hlinksldjump"/>
          </p:cNvPr>
          <p:cNvSpPr/>
          <p:nvPr/>
        </p:nvSpPr>
        <p:spPr>
          <a:xfrm>
            <a:off x="2975524" y="4252014"/>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Giày</a:t>
            </a:r>
            <a:r>
              <a:rPr lang="en-US" sz="1800" kern="1200" dirty="0">
                <a:solidFill>
                  <a:srgbClr val="006600"/>
                </a:solidFill>
                <a:latin typeface="Times New Roman" panose="02020603050405020304" pitchFamily="18" charset="0"/>
                <a:cs typeface="Times New Roman" panose="02020603050405020304" pitchFamily="18" charset="0"/>
              </a:rPr>
              <a:t>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3" name="Right Arrow Callout 2">
            <a:hlinkClick r:id="" action="ppaction://noaction"/>
          </p:cNvPr>
          <p:cNvSpPr/>
          <p:nvPr/>
        </p:nvSpPr>
        <p:spPr>
          <a:xfrm>
            <a:off x="7660692" y="157830"/>
            <a:ext cx="1322615"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b="1" kern="1200" dirty="0">
                <a:solidFill>
                  <a:srgbClr val="006600"/>
                </a:solidFill>
                <a:latin typeface="Times New Roman" panose="02020603050405020304" pitchFamily="18" charset="0"/>
                <a:cs typeface="Times New Roman" panose="02020603050405020304" pitchFamily="18" charset="0"/>
              </a:rPr>
              <a:t>LÊN ĐƯỜNG</a:t>
            </a:r>
            <a:endParaRPr lang="en-US" sz="1100" b="1" kern="1200" dirty="0">
              <a:solidFill>
                <a:srgbClr val="006600"/>
              </a:solidFill>
              <a:latin typeface="Times New Roman" panose="02020603050405020304" pitchFamily="18" charset="0"/>
              <a:cs typeface="Times New Roman" panose="02020603050405020304" pitchFamily="18" charset="0"/>
            </a:endParaRPr>
          </a:p>
        </p:txBody>
      </p:sp>
      <p:pic>
        <p:nvPicPr>
          <p:cNvPr id="4"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476136" y="57968"/>
            <a:ext cx="457200" cy="457200"/>
          </a:xfrm>
          <a:prstGeom prst="rect">
            <a:avLst/>
          </a:prstGeom>
        </p:spPr>
      </p:pic>
      <p:pic>
        <p:nvPicPr>
          <p:cNvPr id="21"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590436" y="172268"/>
            <a:ext cx="457200" cy="457200"/>
          </a:xfrm>
          <a:prstGeom prst="rect">
            <a:avLst/>
          </a:prstGeom>
        </p:spPr>
      </p:pic>
      <p:pic>
        <p:nvPicPr>
          <p:cNvPr id="22"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704736" y="286568"/>
            <a:ext cx="457200" cy="457200"/>
          </a:xfrm>
          <a:prstGeom prst="rect">
            <a:avLst/>
          </a:prstGeom>
        </p:spPr>
      </p:pic>
      <p:pic>
        <p:nvPicPr>
          <p:cNvPr id="23"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819036" y="400868"/>
            <a:ext cx="457200" cy="457200"/>
          </a:xfrm>
          <a:prstGeom prst="rect">
            <a:avLst/>
          </a:prstGeom>
        </p:spPr>
      </p:pic>
      <p:pic>
        <p:nvPicPr>
          <p:cNvPr id="24" name="Dung-ok">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9933336" y="515168"/>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59488" y="626092"/>
            <a:ext cx="5980282" cy="1615827"/>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đèn</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học</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thể</a:t>
            </a:r>
            <a:r>
              <a:rPr lang="en-US" sz="3300" kern="1200" dirty="0">
                <a:solidFill>
                  <a:srgbClr val="C00000"/>
                </a:solidFill>
                <a:latin typeface="Times New Roman" panose="02020603050405020304" pitchFamily="18" charset="0"/>
                <a:ea typeface="+mn-ea"/>
                <a:cs typeface="Times New Roman" panose="02020603050405020304" pitchFamily="18" charset="0"/>
              </a:rPr>
              <a:t> …”</a:t>
            </a:r>
            <a:endParaRPr lang="en-US" sz="33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988772" y="3739865"/>
            <a:ext cx="3021981"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h</a:t>
            </a:r>
            <a:r>
              <a:rPr lang="en-US" sz="2700" kern="1200" smtClean="0">
                <a:solidFill>
                  <a:srgbClr val="0033CC"/>
                </a:solidFill>
                <a:latin typeface="Times New Roman" panose="02020603050405020304" pitchFamily="18" charset="0"/>
                <a:ea typeface="+mn-ea"/>
                <a:cs typeface="Times New Roman" panose="02020603050405020304" pitchFamily="18" charset="0"/>
              </a:rPr>
              <a:t>ọc </a:t>
            </a:r>
            <a:r>
              <a:rPr lang="en-US" sz="2700" kern="1200" dirty="0" err="1">
                <a:solidFill>
                  <a:srgbClr val="0033CC"/>
                </a:solidFill>
                <a:latin typeface="Times New Roman" panose="02020603050405020304" pitchFamily="18" charset="0"/>
                <a:ea typeface="+mn-ea"/>
                <a:cs typeface="Times New Roman" panose="02020603050405020304" pitchFamily="18" charset="0"/>
              </a:rPr>
              <a:t>bài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buổi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tối</a:t>
            </a:r>
            <a:r>
              <a:rPr lang="en-US" sz="2700" kern="1200" dirty="0">
                <a:solidFill>
                  <a:srgbClr val="0033CC"/>
                </a:solidFill>
                <a:latin typeface="Times New Roman" panose="02020603050405020304" pitchFamily="18" charset="0"/>
                <a:ea typeface="+mn-ea"/>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Shape 1544"/>
        <p:cNvGrpSpPr/>
        <p:nvPr/>
      </p:nvGrpSpPr>
      <p:grpSpPr>
        <a:xfrm>
          <a:off x="0" y="0"/>
          <a:ext cx="0" cy="0"/>
          <a:chOff x="0" y="0"/>
          <a:chExt cx="0" cy="0"/>
        </a:xfrm>
      </p:grpSpPr>
      <p:sp>
        <p:nvSpPr>
          <p:cNvPr id="5" name="Google Shape;1545;p59">
            <a:hlinkClick r:id="rId2"/>
          </p:cNvPr>
          <p:cNvSpPr/>
          <p:nvPr/>
        </p:nvSpPr>
        <p:spPr>
          <a:xfrm>
            <a:off x="0" y="4371900"/>
            <a:ext cx="9144000" cy="771600"/>
          </a:xfrm>
          <a:prstGeom prst="rect">
            <a:avLst/>
          </a:prstGeom>
          <a:solidFill>
            <a:srgbClr val="5E5E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solidFill>
                <a:srgbClr val="FFFFFF"/>
              </a:solidFill>
              <a:latin typeface="Proxima Nova" panose="02000506030000020004"/>
              <a:ea typeface="Proxima Nova" panose="02000506030000020004"/>
              <a:cs typeface="Proxima Nova" panose="02000506030000020004"/>
              <a:sym typeface="Proxima Nova" panose="02000506030000020004"/>
            </a:endParaRPr>
          </a:p>
        </p:txBody>
      </p:sp>
      <p:sp>
        <p:nvSpPr>
          <p:cNvPr id="6" name="TextBox 5"/>
          <p:cNvSpPr txBox="1"/>
          <p:nvPr/>
        </p:nvSpPr>
        <p:spPr>
          <a:xfrm>
            <a:off x="2884973" y="1307654"/>
            <a:ext cx="3265714" cy="2554545"/>
          </a:xfrm>
          <a:prstGeom prst="rect">
            <a:avLst/>
          </a:prstGeom>
          <a:solidFill>
            <a:srgbClr val="F3F1DD"/>
          </a:solidFill>
        </p:spPr>
        <p:txBody>
          <a:bodyPr wrap="square" rtlCol="0">
            <a:spAutoFit/>
          </a:bodyPr>
          <a:lstStyle/>
          <a:p>
            <a:pPr algn="ctr"/>
            <a:endParaRPr lang="en-US" sz="4000" b="1" smtClean="0">
              <a:latin typeface="Times New Roman" panose="02020603050405020304" pitchFamily="18" charset="0"/>
              <a:cs typeface="Times New Roman" panose="02020603050405020304" pitchFamily="18" charset="0"/>
            </a:endParaRPr>
          </a:p>
          <a:p>
            <a:pPr algn="ctr"/>
            <a:r>
              <a:rPr lang="en-US" sz="4000" b="1" smtClean="0">
                <a:latin typeface="Times New Roman" panose="02020603050405020304" pitchFamily="18" charset="0"/>
                <a:cs typeface="Times New Roman" panose="02020603050405020304" pitchFamily="18" charset="0"/>
              </a:rPr>
              <a:t>KHỞI ĐỘNG</a:t>
            </a:r>
            <a:endParaRPr lang="en-US" sz="4000" b="1" smtClean="0">
              <a:latin typeface="Times New Roman" panose="02020603050405020304" pitchFamily="18" charset="0"/>
              <a:cs typeface="Times New Roman" panose="02020603050405020304" pitchFamily="18" charset="0"/>
            </a:endParaRPr>
          </a:p>
          <a:p>
            <a:pPr algn="ctr"/>
            <a:endParaRPr lang="en-US" sz="4000" b="1" smtClean="0">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p:txBody>
      </p:sp>
      <p:pic>
        <p:nvPicPr>
          <p:cNvPr id="1026" name="Picture 2" descr="Mặt Trời Mỉm Cười Sun Nụ Mùa - Miễn Phí vector hình ảnh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34" y="143215"/>
            <a:ext cx="1392721" cy="13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177833" y="-109084"/>
            <a:ext cx="1836284"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2884973" y="-43543"/>
            <a:ext cx="1008743" cy="1008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Nét Tối Giản Mây Trắng Nụ Cười, Tối Giản, Mây Trắng, Nụ Cười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5522200" y="268514"/>
            <a:ext cx="1382971" cy="138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98468" y="566353"/>
            <a:ext cx="6075536" cy="2123658"/>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quạt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điện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endParaRPr lang="en-US" sz="3300" kern="1200" dirty="0">
              <a:solidFill>
                <a:srgbClr val="C00000"/>
              </a:solidFill>
              <a:latin typeface="Times New Roman" panose="02020603050405020304" pitchFamily="18" charset="0"/>
              <a:ea typeface="+mn-ea"/>
              <a:cs typeface="Times New Roman" panose="02020603050405020304" pitchFamily="18" charset="0"/>
            </a:endParaRPr>
          </a:p>
          <a:p>
            <a:pPr defTabSz="685800">
              <a:buClrTx/>
              <a:defRPr/>
            </a:pPr>
            <a:endParaRPr lang="en-US" sz="3300" kern="1200" dirty="0">
              <a:solidFill>
                <a:srgbClr val="0033CC"/>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451387" y="3739865"/>
            <a:ext cx="3954929"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k</a:t>
            </a:r>
            <a:r>
              <a:rPr lang="en-US" sz="2700" kern="1200" smtClean="0">
                <a:solidFill>
                  <a:srgbClr val="0033CC"/>
                </a:solidFill>
                <a:latin typeface="Times New Roman" panose="02020603050405020304" pitchFamily="18" charset="0"/>
                <a:ea typeface="+mn-ea"/>
                <a:cs typeface="Times New Roman" panose="02020603050405020304" pitchFamily="18" charset="0"/>
              </a:rPr>
              <a:t>hông </a:t>
            </a:r>
            <a:r>
              <a:rPr lang="en-US" sz="2700" kern="1200" dirty="0" err="1">
                <a:solidFill>
                  <a:srgbClr val="0033CC"/>
                </a:solidFill>
                <a:latin typeface="Times New Roman" panose="02020603050405020304" pitchFamily="18" charset="0"/>
                <a:ea typeface="+mn-ea"/>
                <a:cs typeface="Times New Roman" panose="02020603050405020304" pitchFamily="18" charset="0"/>
              </a:rPr>
              <a:t>bị</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nóng</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mùa</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hè</a:t>
            </a:r>
            <a:r>
              <a:rPr lang="en-US" sz="2700" kern="1200" dirty="0">
                <a:solidFill>
                  <a:srgbClr val="0033CC"/>
                </a:solidFill>
                <a:latin typeface="Times New Roman" panose="02020603050405020304" pitchFamily="18" charset="0"/>
                <a:ea typeface="+mn-ea"/>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06912" y="712705"/>
            <a:ext cx="6168488" cy="923330"/>
          </a:xfrm>
          <a:prstGeom prst="rect">
            <a:avLst/>
          </a:prstGeom>
          <a:noFill/>
        </p:spPr>
        <p:txBody>
          <a:bodyPr wrap="square" rtlCol="0">
            <a:spAutoFit/>
          </a:bodyPr>
          <a:lstStyle/>
          <a:p>
            <a:pPr algn="ct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câu</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thích</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hợp</a:t>
            </a:r>
            <a:r>
              <a:rPr lang="en-US" sz="2700" dirty="0">
                <a:solidFill>
                  <a:srgbClr val="0033CC"/>
                </a:solidFill>
                <a:latin typeface="Times New Roman" panose="02020603050405020304" pitchFamily="18" charset="0"/>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a:p>
            <a:pPr defTabSz="685800">
              <a:buClrTx/>
              <a:defRPr/>
            </a:pPr>
            <a:r>
              <a:rPr lang="en-US" sz="2700" kern="1200" smtClean="0">
                <a:solidFill>
                  <a:srgbClr val="C00000"/>
                </a:solidFill>
                <a:latin typeface="Times New Roman" panose="02020603050405020304" pitchFamily="18" charset="0"/>
                <a:ea typeface="+mn-ea"/>
                <a:cs typeface="Times New Roman" panose="02020603050405020304" pitchFamily="18" charset="0"/>
              </a:rPr>
              <a:t>“Mỗi </a:t>
            </a:r>
            <a:r>
              <a:rPr lang="en-US" sz="2700" kern="1200" dirty="0" err="1">
                <a:solidFill>
                  <a:srgbClr val="C00000"/>
                </a:solidFill>
                <a:latin typeface="Times New Roman" panose="02020603050405020304" pitchFamily="18" charset="0"/>
                <a:ea typeface="+mn-ea"/>
                <a:cs typeface="Times New Roman" panose="02020603050405020304" pitchFamily="18" charset="0"/>
              </a:rPr>
              <a:t>ngày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em</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đều</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dậy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vào</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lúc</a:t>
            </a:r>
            <a:r>
              <a:rPr lang="en-US" sz="2700" kern="1200" dirty="0">
                <a:solidFill>
                  <a:srgbClr val="C00000"/>
                </a:solidFill>
                <a:latin typeface="Times New Roman" panose="02020603050405020304" pitchFamily="18" charset="0"/>
                <a:ea typeface="+mn-ea"/>
                <a:cs typeface="Times New Roman" panose="02020603050405020304" pitchFamily="18" charset="0"/>
              </a:rPr>
              <a:t> 6 </a:t>
            </a:r>
            <a:r>
              <a:rPr lang="en-US" sz="2700" kern="1200" err="1">
                <a:solidFill>
                  <a:srgbClr val="C00000"/>
                </a:solidFill>
                <a:latin typeface="Times New Roman" panose="02020603050405020304" pitchFamily="18" charset="0"/>
                <a:ea typeface="+mn-ea"/>
                <a:cs typeface="Times New Roman" panose="02020603050405020304" pitchFamily="18" charset="0"/>
              </a:rPr>
              <a:t>giờ</a:t>
            </a:r>
            <a:r>
              <a:rPr lang="en-US" sz="2700" kern="1200">
                <a:solidFill>
                  <a:srgbClr val="C00000"/>
                </a:solidFill>
                <a:latin typeface="Times New Roman" panose="02020603050405020304" pitchFamily="18" charset="0"/>
                <a:ea typeface="+mn-ea"/>
                <a:cs typeface="Times New Roman" panose="02020603050405020304" pitchFamily="18" charset="0"/>
              </a:rPr>
              <a:t> </a:t>
            </a:r>
            <a:r>
              <a:rPr lang="en-US" sz="2700" kern="1200" smtClean="0">
                <a:solidFill>
                  <a:srgbClr val="C00000"/>
                </a:solidFill>
                <a:latin typeface="Times New Roman" panose="02020603050405020304" pitchFamily="18" charset="0"/>
                <a:ea typeface="+mn-ea"/>
                <a:cs typeface="Times New Roman" panose="02020603050405020304" pitchFamily="18" charset="0"/>
              </a:rPr>
              <a:t>sáng”</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42358" y="3468479"/>
            <a:ext cx="4284501" cy="830997"/>
          </a:xfrm>
          <a:prstGeom prst="rect">
            <a:avLst/>
          </a:prstGeom>
          <a:noFill/>
        </p:spPr>
        <p:txBody>
          <a:bodyPr wrap="square" rtlCol="0">
            <a:spAutoFit/>
          </a:bodyPr>
          <a:lstStyle/>
          <a:p>
            <a:pPr defTabSz="685800">
              <a:buClrTx/>
              <a:defRPr/>
            </a:pP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Mỗi</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ngày</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em</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đều</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dậy</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vào</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lúc</a:t>
            </a:r>
            <a:r>
              <a:rPr lang="en-US" sz="2400" kern="1200" dirty="0">
                <a:solidFill>
                  <a:srgbClr val="0033CC"/>
                </a:solidFill>
                <a:latin typeface="Times New Roman" panose="02020603050405020304" pitchFamily="18" charset="0"/>
                <a:ea typeface="+mn-ea"/>
                <a:cs typeface="Times New Roman" panose="02020603050405020304" pitchFamily="18" charset="0"/>
              </a:rPr>
              <a:t> 6 </a:t>
            </a:r>
            <a:r>
              <a:rPr lang="en-US" sz="2400" kern="1200" dirty="0" err="1">
                <a:solidFill>
                  <a:srgbClr val="0033CC"/>
                </a:solidFill>
                <a:latin typeface="Times New Roman" panose="02020603050405020304" pitchFamily="18" charset="0"/>
                <a:ea typeface="+mn-ea"/>
                <a:cs typeface="Times New Roman" panose="02020603050405020304" pitchFamily="18" charset="0"/>
              </a:rPr>
              <a:t>giờ</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sáng</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sz="24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86467" y="-1923785"/>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42025" y="676377"/>
            <a:ext cx="5859950" cy="1107996"/>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Ôi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muộn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mất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rồi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84500" y="3674696"/>
            <a:ext cx="279275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than “!”</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18835" y="783391"/>
            <a:ext cx="5834802" cy="1107996"/>
          </a:xfrm>
          <a:prstGeom prst="rect">
            <a:avLst/>
          </a:prstGeom>
          <a:noFill/>
        </p:spPr>
        <p:txBody>
          <a:bodyPr wrap="none" rtlCol="0">
            <a:spAutoFit/>
          </a:bodyPr>
          <a:lstStyle/>
          <a:p>
            <a:pPr algn="ct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endParaRPr lang="en-US" sz="3300" kern="1200" dirty="0">
              <a:solidFill>
                <a:srgbClr val="0033CC"/>
              </a:solidFill>
              <a:latin typeface="Times New Roman" panose="02020603050405020304" pitchFamily="18" charset="0"/>
              <a:ea typeface="+mn-ea"/>
              <a:cs typeface="Times New Roman" panose="02020603050405020304" pitchFamily="18" charset="0"/>
            </a:endParaRP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Cậu</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đến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chưa</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033956" y="3793845"/>
            <a:ext cx="267573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hỏi</a:t>
            </a:r>
            <a:r>
              <a:rPr lang="en-US" sz="2700" kern="1200" dirty="0">
                <a:solidFill>
                  <a:srgbClr val="0033CC"/>
                </a:solidFill>
                <a:latin typeface="Times New Roman" panose="02020603050405020304" pitchFamily="18" charset="0"/>
                <a:ea typeface="+mn-ea"/>
                <a:cs typeface="Times New Roman" panose="02020603050405020304" pitchFamily="18" charset="0"/>
              </a:rPr>
              <a:t> “?”</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8" name="Rectangle 7"/>
          <p:cNvSpPr/>
          <p:nvPr/>
        </p:nvSpPr>
        <p:spPr>
          <a:xfrm>
            <a:off x="1170343" y="680623"/>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smtClean="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HOẠT ĐỘNG VẬN DỤNG</a:t>
            </a:r>
            <a:endParaRPr lang="th-TH" sz="40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0"/>
            <a:ext cx="2136242" cy="213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7413942" y="-246539"/>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17529" y="3518320"/>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6620835" y="3226977"/>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8271" y="2701598"/>
            <a:ext cx="8158500" cy="70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smtClean="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Viết 5 câu nêu công dụng của 5 đồ vật trong nhà em.</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组合 7"/>
          <p:cNvGrpSpPr/>
          <p:nvPr/>
        </p:nvGrpSpPr>
        <p:grpSpPr>
          <a:xfrm>
            <a:off x="84790" y="185115"/>
            <a:ext cx="9215700" cy="415370"/>
            <a:chOff x="-3242833" y="775551"/>
            <a:chExt cx="12290446" cy="553954"/>
          </a:xfrm>
        </p:grpSpPr>
        <p:sp>
          <p:nvSpPr>
            <p:cNvPr id="3" name="矩形 12"/>
            <p:cNvSpPr/>
            <p:nvPr/>
          </p:nvSpPr>
          <p:spPr>
            <a:xfrm>
              <a:off x="6256025" y="1109397"/>
              <a:ext cx="2791588" cy="76204"/>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4" name="TextBox 8"/>
            <p:cNvSpPr txBox="1">
              <a:spLocks noChangeArrowheads="1"/>
            </p:cNvSpPr>
            <p:nvPr/>
          </p:nvSpPr>
          <p:spPr bwMode="auto">
            <a:xfrm>
              <a:off x="-859496" y="775551"/>
              <a:ext cx="7049650" cy="5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700" b="1" spc="225" smtClean="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H</a:t>
              </a:r>
              <a:r>
                <a:rPr lang="vi-VN" altLang="zh-CN" sz="2700" b="1" spc="225" smtClean="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OẠT ĐỘNG SAU GIỜ HỌC</a:t>
              </a:r>
              <a:endParaRPr lang="zh-CN" altLang="en-US" sz="2700" b="1" spc="225"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5" name="矩形 14"/>
            <p:cNvSpPr/>
            <p:nvPr/>
          </p:nvSpPr>
          <p:spPr>
            <a:xfrm>
              <a:off x="-3242833" y="1102190"/>
              <a:ext cx="2267117" cy="60973"/>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pic>
        <p:nvPicPr>
          <p:cNvPr id="6" name="图片 15"/>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2040202" y="4586381"/>
            <a:ext cx="2296812" cy="600068"/>
          </a:xfrm>
          <a:prstGeom prst="rect">
            <a:avLst/>
          </a:prstGeom>
        </p:spPr>
      </p:pic>
      <p:pic>
        <p:nvPicPr>
          <p:cNvPr id="7" name="图片 16"/>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4337014" y="4586381"/>
            <a:ext cx="2296812" cy="600068"/>
          </a:xfrm>
          <a:prstGeom prst="rect">
            <a:avLst/>
          </a:prstGeom>
        </p:spPr>
      </p:pic>
      <p:pic>
        <p:nvPicPr>
          <p:cNvPr id="8" name="图片 17"/>
          <p:cNvPicPr>
            <a:picLocks noChangeAspect="1"/>
          </p:cNvPicPr>
          <p:nvPr/>
        </p:nvPicPr>
        <p:blipFill rotWithShape="1">
          <a:blip r:embed="rId1">
            <a:extLst>
              <a:ext uri="{28A0092B-C50C-407E-A947-70E740481C1C}">
                <a14:useLocalDpi xmlns:a14="http://schemas.microsoft.com/office/drawing/2010/main" val="0"/>
              </a:ext>
            </a:extLst>
          </a:blip>
          <a:srcRect t="34595" b="39279"/>
          <a:stretch>
            <a:fillRect/>
          </a:stretch>
        </p:blipFill>
        <p:spPr>
          <a:xfrm>
            <a:off x="6633826" y="4586381"/>
            <a:ext cx="2296812" cy="600068"/>
          </a:xfrm>
          <a:prstGeom prst="rect">
            <a:avLst/>
          </a:prstGeom>
        </p:spPr>
      </p:pic>
      <p:pic>
        <p:nvPicPr>
          <p:cNvPr id="9" name="图片 18"/>
          <p:cNvPicPr>
            <a:picLocks noChangeAspect="1"/>
          </p:cNvPicPr>
          <p:nvPr/>
        </p:nvPicPr>
        <p:blipFill rotWithShape="1">
          <a:blip r:embed="rId1">
            <a:extLst>
              <a:ext uri="{28A0092B-C50C-407E-A947-70E740481C1C}">
                <a14:useLocalDpi xmlns:a14="http://schemas.microsoft.com/office/drawing/2010/main" val="0"/>
              </a:ext>
            </a:extLst>
          </a:blip>
          <a:srcRect l="19006" t="34595" b="39279"/>
          <a:stretch>
            <a:fillRect/>
          </a:stretch>
        </p:blipFill>
        <p:spPr>
          <a:xfrm>
            <a:off x="179914" y="4586380"/>
            <a:ext cx="1860288" cy="600068"/>
          </a:xfrm>
          <a:prstGeom prst="rect">
            <a:avLst/>
          </a:prstGeom>
        </p:spPr>
      </p:pic>
      <p:sp>
        <p:nvSpPr>
          <p:cNvPr id="11" name="Rectangle 10"/>
          <p:cNvSpPr/>
          <p:nvPr/>
        </p:nvSpPr>
        <p:spPr>
          <a:xfrm>
            <a:off x="274476" y="753559"/>
            <a:ext cx="5384936" cy="3416320"/>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Xem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Ôn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phẩy</a:t>
            </a:r>
            <a:r>
              <a:rPr lang="en-US" sz="36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bài</a:t>
            </a:r>
            <a:r>
              <a:rPr lang="en-US" sz="360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sau.</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op 9 phần mềm vẽ trên máy tính nhiều lượt tải nhất 202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165" y="1255923"/>
            <a:ext cx="3706835" cy="2474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a:t>
            </a:r>
            <a:r>
              <a:rPr lang="en-US" sz="4500" b="1" kern="1200" smtClean="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Sử dụng đúng </a:t>
            </a:r>
            <a:r>
              <a:rPr lang="en-US" sz="2400" i="1" kern="1200" smtClean="0">
                <a:solidFill>
                  <a:srgbClr val="FF0000"/>
                </a:solidFill>
                <a:latin typeface="Times New Roman" panose="02020603050405020304" pitchFamily="18" charset="0"/>
                <a:cs typeface="Times New Roman" panose="02020603050405020304" pitchFamily="18" charset="0"/>
              </a:rPr>
              <a:t>dấu phẩy, dấu chấm</a:t>
            </a:r>
            <a:r>
              <a:rPr lang="en-US" sz="2400" kern="1200" smtClean="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107767" y="1196683"/>
            <a:ext cx="6956694"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panose="020B0604020202020204"/>
              <a:buNone/>
            </a:pPr>
            <a:r>
              <a:rPr lang="en-US" sz="4000" b="1" smtClean="0">
                <a:latin typeface="Times New Roman" panose="02020603050405020304" pitchFamily="18" charset="0"/>
                <a:cs typeface="Times New Roman" panose="02020603050405020304" pitchFamily="18" charset="0"/>
              </a:rPr>
              <a:t>CHÀO TẠM BIỆT CÁC EM!</a:t>
            </a:r>
            <a:endParaRPr sz="40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1"/>
          <p:cNvSpPr/>
          <p:nvPr/>
        </p:nvSpPr>
        <p:spPr>
          <a:xfrm>
            <a:off x="482600" y="254000"/>
            <a:ext cx="8255000" cy="4737100"/>
          </a:xfrm>
          <a:custGeom>
            <a:avLst/>
            <a:gdLst>
              <a:gd name="connsiteX0" fmla="*/ 0 w 17373600"/>
              <a:gd name="connsiteY0" fmla="*/ 0 h 9372600"/>
              <a:gd name="connsiteX1" fmla="*/ 17373600 w 17373600"/>
              <a:gd name="connsiteY1" fmla="*/ 0 h 9372600"/>
              <a:gd name="connsiteX2" fmla="*/ 17373600 w 17373600"/>
              <a:gd name="connsiteY2" fmla="*/ 9372600 h 9372600"/>
              <a:gd name="connsiteX3" fmla="*/ 0 w 17373600"/>
              <a:gd name="connsiteY3" fmla="*/ 9372600 h 9372600"/>
              <a:gd name="connsiteX4" fmla="*/ 0 w 17373600"/>
              <a:gd name="connsiteY4" fmla="*/ 0 h 937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600" h="9372600" fill="none" extrusionOk="0">
                <a:moveTo>
                  <a:pt x="0" y="0"/>
                </a:moveTo>
                <a:cubicBezTo>
                  <a:pt x="4493757" y="-133017"/>
                  <a:pt x="14176658" y="-123057"/>
                  <a:pt x="17373600" y="0"/>
                </a:cubicBezTo>
                <a:cubicBezTo>
                  <a:pt x="17300919" y="1045718"/>
                  <a:pt x="17342823" y="7581950"/>
                  <a:pt x="17373600" y="9372600"/>
                </a:cubicBezTo>
                <a:cubicBezTo>
                  <a:pt x="12922547" y="9370399"/>
                  <a:pt x="7147504" y="9242829"/>
                  <a:pt x="0" y="9372600"/>
                </a:cubicBezTo>
                <a:cubicBezTo>
                  <a:pt x="62819" y="6061844"/>
                  <a:pt x="-160207" y="2131776"/>
                  <a:pt x="0" y="0"/>
                </a:cubicBezTo>
                <a:close/>
              </a:path>
              <a:path w="17373600" h="9372600" stroke="0" extrusionOk="0">
                <a:moveTo>
                  <a:pt x="0" y="0"/>
                </a:moveTo>
                <a:cubicBezTo>
                  <a:pt x="3262731" y="-157587"/>
                  <a:pt x="14861763" y="-63908"/>
                  <a:pt x="17373600" y="0"/>
                </a:cubicBezTo>
                <a:cubicBezTo>
                  <a:pt x="17204191" y="3003259"/>
                  <a:pt x="17205458" y="7964924"/>
                  <a:pt x="17373600" y="9372600"/>
                </a:cubicBezTo>
                <a:cubicBezTo>
                  <a:pt x="9689780" y="9271602"/>
                  <a:pt x="5837478" y="9493656"/>
                  <a:pt x="0" y="9372600"/>
                </a:cubicBezTo>
                <a:cubicBezTo>
                  <a:pt x="-124967" y="5214421"/>
                  <a:pt x="-10970" y="3935450"/>
                  <a:pt x="0" y="0"/>
                </a:cubicBezTo>
                <a:close/>
              </a:path>
            </a:pathLst>
          </a:custGeo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13" name="Group 12"/>
          <p:cNvGrpSpPr/>
          <p:nvPr/>
        </p:nvGrpSpPr>
        <p:grpSpPr>
          <a:xfrm>
            <a:off x="675044" y="583251"/>
            <a:ext cx="7832166" cy="3595999"/>
            <a:chOff x="948057" y="915721"/>
            <a:chExt cx="10710541" cy="4989780"/>
          </a:xfrm>
        </p:grpSpPr>
        <p:grpSp>
          <p:nvGrpSpPr>
            <p:cNvPr id="14" name="Group 13"/>
            <p:cNvGrpSpPr/>
            <p:nvPr/>
          </p:nvGrpSpPr>
          <p:grpSpPr>
            <a:xfrm rot="10800000">
              <a:off x="948057" y="915722"/>
              <a:ext cx="10710541" cy="4989777"/>
              <a:chOff x="351005" y="819152"/>
              <a:chExt cx="8381718" cy="4224586"/>
            </a:xfrm>
          </p:grpSpPr>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a:fillRect/>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a:fillRect/>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534306" y="1300234"/>
              <a:ext cx="9586769" cy="768723"/>
            </a:xfrm>
            <a:prstGeom prst="rect">
              <a:avLst/>
            </a:prstGeom>
          </p:spPr>
          <p:txBody>
            <a:bodyPr wrap="square">
              <a:spAutoFit/>
            </a:bodyPr>
            <a:lstStyle/>
            <a:p>
              <a:pPr defTabSz="1218565">
                <a:defRPr/>
              </a:pPr>
              <a:r>
                <a:rPr lang="en-US" sz="3000" b="1" dirty="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Thứ</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ngày</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tháng</a:t>
              </a:r>
              <a:r>
                <a:rPr lang="en-US" sz="3000" b="1">
                  <a:solidFill>
                    <a:srgbClr val="660066"/>
                  </a:solidFill>
                  <a:latin typeface="HP001 4 hàng" panose="020B0603050302020204" pitchFamily="34" charset="0"/>
                  <a:ea typeface="Arial-Rounded" pitchFamily="34" charset="0"/>
                  <a:cs typeface="Arial-Rounded" pitchFamily="34" charset="0"/>
                </a:rPr>
                <a:t> </a:t>
              </a:r>
              <a:r>
                <a:rPr lang="en-US" sz="3000" b="1" smtClean="0">
                  <a:solidFill>
                    <a:srgbClr val="660066"/>
                  </a:solidFill>
                  <a:latin typeface="HP001 4 hàng" panose="020B0603050302020204" pitchFamily="34" charset="0"/>
                  <a:ea typeface="Arial-Rounded" pitchFamily="34" charset="0"/>
                  <a:cs typeface="Arial-Rounded" pitchFamily="34" charset="0"/>
                </a:rPr>
                <a:t>4 </a:t>
              </a:r>
              <a:r>
                <a:rPr lang="en-US" sz="3000" b="1" dirty="0" err="1">
                  <a:solidFill>
                    <a:srgbClr val="660066"/>
                  </a:solidFill>
                  <a:latin typeface="HP001 4 hàng" panose="020B0603050302020204" pitchFamily="34" charset="0"/>
                  <a:ea typeface="Arial-Rounded" pitchFamily="34" charset="0"/>
                  <a:cs typeface="Arial-Rounded" pitchFamily="34" charset="0"/>
                </a:rPr>
                <a:t>năm</a:t>
              </a:r>
              <a:r>
                <a:rPr lang="en-US" sz="3000" b="1" dirty="0">
                  <a:solidFill>
                    <a:srgbClr val="660066"/>
                  </a:solidFill>
                  <a:latin typeface="HP001 4 hàng" panose="020B0603050302020204" pitchFamily="34" charset="0"/>
                  <a:ea typeface="Arial-Rounded" pitchFamily="34" charset="0"/>
                  <a:cs typeface="Arial-Rounded" pitchFamily="34" charset="0"/>
                </a:rPr>
                <a:t> 2022</a:t>
              </a:r>
              <a:endParaRPr lang="en-US" sz="3000" b="1" dirty="0">
                <a:solidFill>
                  <a:srgbClr val="660066"/>
                </a:solidFill>
                <a:latin typeface="HP001 4 hàng" panose="020B0603050302020204" pitchFamily="34" charset="0"/>
                <a:ea typeface="Arial-Rounded" pitchFamily="34" charset="0"/>
                <a:cs typeface="Arial-Rounded" pitchFamily="34" charset="0"/>
              </a:endParaRPr>
            </a:p>
          </p:txBody>
        </p:sp>
        <p:sp>
          <p:nvSpPr>
            <p:cNvPr id="16" name="Rectangle 15"/>
            <p:cNvSpPr/>
            <p:nvPr/>
          </p:nvSpPr>
          <p:spPr>
            <a:xfrm>
              <a:off x="4401499" y="2107140"/>
              <a:ext cx="3431938"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Tiếng Việt</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
          <p:nvSpPr>
            <p:cNvPr id="17" name="Rectangle 16"/>
            <p:cNvSpPr/>
            <p:nvPr/>
          </p:nvSpPr>
          <p:spPr>
            <a:xfrm>
              <a:off x="1284559" y="2913489"/>
              <a:ext cx="10202812"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a:t>
              </a:r>
              <a:r>
                <a:rPr lang="en-US" sz="3300" b="1" smtClean="0">
                  <a:solidFill>
                    <a:srgbClr val="660066"/>
                  </a:solidFill>
                  <a:latin typeface="HP001 4 hàng" panose="020B0603050302020204" pitchFamily="34" charset="0"/>
                  <a:ea typeface="Arial-Rounded" pitchFamily="34" charset="0"/>
                  <a:cs typeface="Arial-Rounded" pitchFamily="34" charset="0"/>
                </a:rPr>
                <a:t>Mở </a:t>
              </a:r>
              <a:r>
                <a:rPr lang="el-GR" sz="3300" b="1" smtClean="0">
                  <a:solidFill>
                    <a:srgbClr val="660066"/>
                  </a:solidFill>
                  <a:latin typeface="HP001 4 hàng" panose="020B0603050302020204" pitchFamily="34" charset="0"/>
                  <a:ea typeface="Arial-Rounded" pitchFamily="34" charset="0"/>
                  <a:cs typeface="Arial-Rounded" pitchFamily="34" charset="0"/>
                </a:rPr>
                <a:t>ς</a:t>
              </a:r>
              <a:r>
                <a:rPr lang="en-US" sz="3300" b="1" smtClean="0">
                  <a:solidFill>
                    <a:srgbClr val="660066"/>
                  </a:solidFill>
                  <a:latin typeface="HP001 4 hàng" panose="020B0603050302020204" pitchFamily="34" charset="0"/>
                  <a:ea typeface="Arial-Rounded" pitchFamily="34" charset="0"/>
                  <a:cs typeface="Arial-Rounded" pitchFamily="34" charset="0"/>
                </a:rPr>
                <a:t>ộng vốn từ về giao tiếp, kết n</a:t>
              </a:r>
              <a:r>
                <a:rPr lang="en-US" sz="3300" b="1">
                  <a:solidFill>
                    <a:srgbClr val="660066"/>
                  </a:solidFill>
                  <a:latin typeface="HP001 4 hàng" panose="020B0603050302020204" pitchFamily="34" charset="0"/>
                  <a:ea typeface="Arial-Rounded" pitchFamily="34" charset="0"/>
                  <a:cs typeface="Arial-Rounded" pitchFamily="34" charset="0"/>
                </a:rPr>
                <a:t>Ē</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cxnSp>
          <p:nvCxnSpPr>
            <p:cNvPr id="18" name="Straight Connector 17"/>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2" name="Oval 21"/>
          <p:cNvSpPr/>
          <p:nvPr/>
        </p:nvSpPr>
        <p:spPr>
          <a:xfrm>
            <a:off x="7020604" y="3562350"/>
            <a:ext cx="1446951" cy="8345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defRPr/>
            </a:pPr>
            <a:r>
              <a:rPr lang="en-US" sz="2400" b="1">
                <a:solidFill>
                  <a:srgbClr val="9BBB59">
                    <a:lumMod val="50000"/>
                  </a:srgbClr>
                </a:solidFill>
                <a:latin typeface="Times New Roman" panose="02020603050405020304" pitchFamily="18" charset="0"/>
                <a:cs typeface="Times New Roman" panose="02020603050405020304" pitchFamily="18" charset="0"/>
              </a:rPr>
              <a:t>Trang </a:t>
            </a:r>
            <a:r>
              <a:rPr lang="en-US" sz="2400" b="1" smtClean="0">
                <a:solidFill>
                  <a:srgbClr val="9BBB59">
                    <a:lumMod val="50000"/>
                  </a:srgbClr>
                </a:solidFill>
                <a:latin typeface="Times New Roman" panose="02020603050405020304" pitchFamily="18" charset="0"/>
                <a:cs typeface="Times New Roman" panose="02020603050405020304" pitchFamily="18" charset="0"/>
              </a:rPr>
              <a:t>89</a:t>
            </a:r>
            <a:endParaRPr lang="en-US" sz="2400" b="1" dirty="0">
              <a:solidFill>
                <a:srgbClr val="9BBB59">
                  <a:lumMod val="50000"/>
                </a:srgb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76851" y="2612569"/>
            <a:ext cx="7460885" cy="600164"/>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a:t>
            </a:r>
            <a:r>
              <a:rPr lang="en-US" sz="3300" b="1" smtClean="0">
                <a:solidFill>
                  <a:srgbClr val="660066"/>
                </a:solidFill>
                <a:latin typeface="HP001 4 hàng" panose="020B0603050302020204" pitchFamily="34" charset="0"/>
                <a:ea typeface="Arial-Rounded" pitchFamily="34" charset="0"/>
                <a:cs typeface="Arial-Rounded" pitchFamily="34" charset="0"/>
              </a:rPr>
              <a:t>Dấu chấm, dấu phẩy</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p:cNvPicPr>
            <a:picLocks noChangeAspect="1"/>
          </p:cNvPicPr>
          <p:nvPr/>
        </p:nvPicPr>
        <p:blipFill>
          <a:blip/>
          <a:stretch>
            <a:fillRect/>
          </a:stretch>
        </p:blipFill>
        <p:spPr>
          <a:xfrm rot="10800000">
            <a:off x="0" y="17519"/>
            <a:ext cx="9144001" cy="2876550"/>
          </a:xfrm>
          <a:prstGeom prst="rect">
            <a:avLst/>
          </a:prstGeom>
        </p:spPr>
      </p:pic>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a:t>
            </a:r>
            <a:r>
              <a:rPr lang="en-US" sz="4500" b="1" kern="1200" smtClean="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smtClean="0">
                <a:solidFill>
                  <a:srgbClr val="FF0000"/>
                </a:solidFill>
                <a:latin typeface="Times New Roman" panose="02020603050405020304" pitchFamily="18" charset="0"/>
                <a:cs typeface="Times New Roman" panose="02020603050405020304" pitchFamily="18" charset="0"/>
              </a:rPr>
              <a:t>Sử dụng đúng </a:t>
            </a:r>
            <a:r>
              <a:rPr lang="en-US" sz="2400" i="1" kern="1200" smtClean="0">
                <a:solidFill>
                  <a:srgbClr val="FF0000"/>
                </a:solidFill>
                <a:latin typeface="Times New Roman" panose="02020603050405020304" pitchFamily="18" charset="0"/>
                <a:cs typeface="Times New Roman" panose="02020603050405020304" pitchFamily="18" charset="0"/>
              </a:rPr>
              <a:t>dấu phẩy, dấu chấm</a:t>
            </a:r>
            <a:r>
              <a:rPr lang="en-US" sz="2400" kern="1200" smtClean="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24483" y="1231631"/>
            <a:ext cx="1820863" cy="3071557"/>
          </a:xfrm>
          <a:prstGeom prst="rect">
            <a:avLst/>
          </a:prstGeom>
        </p:spPr>
      </p:pic>
      <p:pic>
        <p:nvPicPr>
          <p:cNvPr id="5" name="Picture 4"/>
          <p:cNvPicPr>
            <a:picLocks noChangeAspect="1"/>
          </p:cNvPicPr>
          <p:nvPr/>
        </p:nvPicPr>
        <p:blipFill>
          <a:blip r:embed="rId2"/>
          <a:stretch>
            <a:fillRect/>
          </a:stretch>
        </p:blipFill>
        <p:spPr>
          <a:xfrm>
            <a:off x="2955925" y="1233744"/>
            <a:ext cx="2035175" cy="3058856"/>
          </a:xfrm>
          <a:prstGeom prst="rect">
            <a:avLst/>
          </a:prstGeom>
        </p:spPr>
      </p:pic>
      <p:pic>
        <p:nvPicPr>
          <p:cNvPr id="6" name="Picture 5"/>
          <p:cNvPicPr>
            <a:picLocks noChangeAspect="1"/>
          </p:cNvPicPr>
          <p:nvPr/>
        </p:nvPicPr>
        <p:blipFill>
          <a:blip r:embed="rId3"/>
          <a:stretch>
            <a:fillRect/>
          </a:stretch>
        </p:blipFill>
        <p:spPr>
          <a:xfrm>
            <a:off x="5301679" y="1242218"/>
            <a:ext cx="3056508" cy="3050382"/>
          </a:xfrm>
          <a:prstGeom prst="rect">
            <a:avLst/>
          </a:prstGeom>
        </p:spPr>
      </p:pic>
      <p:sp>
        <p:nvSpPr>
          <p:cNvPr id="9" name="Rectangle 8"/>
          <p:cNvSpPr/>
          <p:nvPr/>
        </p:nvSpPr>
        <p:spPr>
          <a:xfrm>
            <a:off x="469900" y="27724"/>
            <a:ext cx="8193087" cy="1214494"/>
          </a:xfrm>
          <a:prstGeom prst="rect">
            <a:avLst/>
          </a:prstGeom>
          <a:solidFill>
            <a:srgbClr val="F3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smtClean="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1. </a:t>
            </a:r>
            <a:r>
              <a:rPr lang="en-US" sz="2800" b="1" kern="1200" smtClean="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Tìm từ ngữ chỉ hoạt động của mỗi bạn nhỏ trong tranh.</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8" name="Straight Connector 7"/>
          <p:cNvCxnSpPr/>
          <p:nvPr/>
        </p:nvCxnSpPr>
        <p:spPr>
          <a:xfrm>
            <a:off x="1727200" y="634971"/>
            <a:ext cx="31242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3100" y="634971"/>
            <a:ext cx="27813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625" y="1003271"/>
            <a:ext cx="87947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5362" y="4432300"/>
            <a:ext cx="1481138" cy="533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đọc thư</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2955925" y="4432300"/>
            <a:ext cx="2035175" cy="5334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g</a:t>
            </a:r>
            <a:r>
              <a:rPr lang="en-US" sz="2400" smtClean="0">
                <a:solidFill>
                  <a:schemeClr val="tx1"/>
                </a:solidFill>
                <a:latin typeface="Times New Roman" panose="02020603050405020304" pitchFamily="18" charset="0"/>
                <a:cs typeface="Times New Roman" panose="02020603050405020304" pitchFamily="18" charset="0"/>
              </a:rPr>
              <a:t>ọi điện thoại</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165564" y="4432300"/>
            <a:ext cx="1606836" cy="53340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a:t>
            </a:r>
            <a:r>
              <a:rPr lang="en-US" sz="2800" smtClean="0">
                <a:solidFill>
                  <a:schemeClr val="tx1"/>
                </a:solidFill>
                <a:latin typeface="Times New Roman" panose="02020603050405020304" pitchFamily="18" charset="0"/>
                <a:cs typeface="Times New Roman" panose="02020603050405020304" pitchFamily="18" charset="0"/>
              </a:rPr>
              <a:t>em ti vi</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gửi thư qua đường bưu điệ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1449" y="-19050"/>
            <a:ext cx="7048500" cy="5227459"/>
          </a:xfrm>
          <a:prstGeom prst="rect">
            <a:avLst/>
          </a:prstGeom>
        </p:spPr>
      </p:pic>
      <p:sp>
        <p:nvSpPr>
          <p:cNvPr id="5" name="内容占位符 3"/>
          <p:cNvSpPr txBox="1"/>
          <p:nvPr/>
        </p:nvSpPr>
        <p:spPr>
          <a:xfrm>
            <a:off x="1346966" y="1604795"/>
            <a:ext cx="4092295" cy="3359091"/>
          </a:xfrm>
          <a:prstGeom prst="rect">
            <a:avLst/>
          </a:prstGeom>
        </p:spPr>
        <p:txBody>
          <a:bodyPr/>
          <a:lst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smtClean="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Em thường</a:t>
            </a:r>
            <a:r>
              <a:rPr kumimoji="0" lang="en-US" altLang="zh-CN" sz="3200" b="1" i="0" u="none" strike="noStrike" kern="1200" cap="none" spc="0" normalizeH="0" noProof="0" smtClean="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 liên lạc, kết nối với người thân, bạn của mình bằng cách nào?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pic>
        <p:nvPicPr>
          <p:cNvPr id="1026" name="Picture 2" descr="Biểu Tượng Mạng Xã Hội Hoạt Hình Vector Theo Phong Cách Truyện Tranh Kết  Nối Người Dân Ký Hình Ảnh Minh Họa Khái Niệm Hiệu Ứng Giật Gân Kinh Doanh  Mạng Hì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3047" y1="47852" x2="24316" y2="59570"/>
                        <a14:foregroundMark x1="18945" y1="61133" x2="34375" y2="58594"/>
                        <a14:foregroundMark x1="24316" y1="45996" x2="26855" y2="54492"/>
                        <a14:foregroundMark x1="32520" y1="51660" x2="54297" y2="30273"/>
                        <a14:foregroundMark x1="44141" y1="26172" x2="46387" y2="29590"/>
                        <a14:foregroundMark x1="71875" y1="42188" x2="76660" y2="53906"/>
                        <a14:foregroundMark x1="55176" y1="42578" x2="67773" y2="50391"/>
                        <a14:foregroundMark x1="76660" y1="41895" x2="72266" y2="40332"/>
                        <a14:foregroundMark x1="73828" y1="51367" x2="81348" y2="53516"/>
                        <a14:foregroundMark x1="65918" y1="62695" x2="57715" y2="67773"/>
                        <a14:foregroundMark x1="44531" y1="76855" x2="57422" y2="75000"/>
                        <a14:foregroundMark x1="51758" y1="62402" x2="51758" y2="67773"/>
                      </a14:backgroundRemoval>
                    </a14:imgEffect>
                  </a14:imgLayer>
                </a14:imgProps>
              </a:ext>
              <a:ext uri="{28A0092B-C50C-407E-A947-70E740481C1C}">
                <a14:useLocalDpi xmlns:a14="http://schemas.microsoft.com/office/drawing/2010/main" val="0"/>
              </a:ext>
            </a:extLst>
          </a:blip>
          <a:srcRect/>
          <a:stretch>
            <a:fillRect/>
          </a:stretch>
        </p:blipFill>
        <p:spPr bwMode="auto">
          <a:xfrm>
            <a:off x="5305911" y="868362"/>
            <a:ext cx="4275137" cy="427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290">
                                          <p:stCondLst>
                                            <p:cond delay="0"/>
                                          </p:stCondLst>
                                        </p:cTn>
                                        <p:tgtEl>
                                          <p:spTgt spid="5">
                                            <p:txEl>
                                              <p:pRg st="0" end="0"/>
                                            </p:txEl>
                                          </p:spTgt>
                                        </p:tgtEl>
                                      </p:cBhvr>
                                    </p:animEffect>
                                    <p:anim calcmode="lin" valueType="num">
                                      <p:cBhvr>
                                        <p:cTn id="14"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txEl>
                                              <p:pRg st="0" end="0"/>
                                            </p:txEl>
                                          </p:spTgt>
                                        </p:tgtEl>
                                      </p:cBhvr>
                                      <p:to x="100000" y="60000"/>
                                    </p:animScale>
                                    <p:animScale>
                                      <p:cBhvr>
                                        <p:cTn id="20" dur="83" decel="50000">
                                          <p:stCondLst>
                                            <p:cond delay="338"/>
                                          </p:stCondLst>
                                        </p:cTn>
                                        <p:tgtEl>
                                          <p:spTgt spid="5">
                                            <p:txEl>
                                              <p:pRg st="0" end="0"/>
                                            </p:txEl>
                                          </p:spTgt>
                                        </p:tgtEl>
                                      </p:cBhvr>
                                      <p:to x="100000" y="100000"/>
                                    </p:animScale>
                                    <p:animScale>
                                      <p:cBhvr>
                                        <p:cTn id="21" dur="13">
                                          <p:stCondLst>
                                            <p:cond delay="656"/>
                                          </p:stCondLst>
                                        </p:cTn>
                                        <p:tgtEl>
                                          <p:spTgt spid="5">
                                            <p:txEl>
                                              <p:pRg st="0" end="0"/>
                                            </p:txEl>
                                          </p:spTgt>
                                        </p:tgtEl>
                                      </p:cBhvr>
                                      <p:to x="100000" y="80000"/>
                                    </p:animScale>
                                    <p:animScale>
                                      <p:cBhvr>
                                        <p:cTn id="22" dur="83" decel="50000">
                                          <p:stCondLst>
                                            <p:cond delay="669"/>
                                          </p:stCondLst>
                                        </p:cTn>
                                        <p:tgtEl>
                                          <p:spTgt spid="5">
                                            <p:txEl>
                                              <p:pRg st="0" end="0"/>
                                            </p:txEl>
                                          </p:spTgt>
                                        </p:tgtEl>
                                      </p:cBhvr>
                                      <p:to x="100000" y="100000"/>
                                    </p:animScale>
                                    <p:animScale>
                                      <p:cBhvr>
                                        <p:cTn id="23" dur="13">
                                          <p:stCondLst>
                                            <p:cond delay="821"/>
                                          </p:stCondLst>
                                        </p:cTn>
                                        <p:tgtEl>
                                          <p:spTgt spid="5">
                                            <p:txEl>
                                              <p:pRg st="0" end="0"/>
                                            </p:txEl>
                                          </p:spTgt>
                                        </p:tgtEl>
                                      </p:cBhvr>
                                      <p:to x="100000" y="90000"/>
                                    </p:animScale>
                                    <p:animScale>
                                      <p:cBhvr>
                                        <p:cTn id="24" dur="83" decel="50000">
                                          <p:stCondLst>
                                            <p:cond delay="834"/>
                                          </p:stCondLst>
                                        </p:cTn>
                                        <p:tgtEl>
                                          <p:spTgt spid="5">
                                            <p:txEl>
                                              <p:pRg st="0" end="0"/>
                                            </p:txEl>
                                          </p:spTgt>
                                        </p:tgtEl>
                                      </p:cBhvr>
                                      <p:to x="100000" y="100000"/>
                                    </p:animScale>
                                    <p:animScale>
                                      <p:cBhvr>
                                        <p:cTn id="25" dur="13">
                                          <p:stCondLst>
                                            <p:cond delay="904"/>
                                          </p:stCondLst>
                                        </p:cTn>
                                        <p:tgtEl>
                                          <p:spTgt spid="5">
                                            <p:txEl>
                                              <p:pRg st="0" end="0"/>
                                            </p:txEl>
                                          </p:spTgt>
                                        </p:tgtEl>
                                      </p:cBhvr>
                                      <p:to x="100000" y="95000"/>
                                    </p:animScale>
                                    <p:animScale>
                                      <p:cBhvr>
                                        <p:cTn id="26"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ợi ý cách tán gái lạ siêu dễ thương, chinh phục trái tim nàn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5758" l="10000" r="90000">
                        <a14:foregroundMark x1="54500" y1="15758" x2="58167" y2="35152"/>
                        <a14:foregroundMark x1="75000" y1="46970" x2="79333" y2="70000"/>
                        <a14:foregroundMark x1="67167" y1="58485" x2="67333" y2="50606"/>
                        <a14:foregroundMark x1="67333" y1="50606" x2="70667" y2="43333"/>
                        <a14:foregroundMark x1="70667" y1="43333" x2="74667" y2="40606"/>
                        <a14:foregroundMark x1="74667" y1="40606" x2="79333" y2="41515"/>
                        <a14:foregroundMark x1="79333" y1="41515" x2="82667" y2="45455"/>
                        <a14:foregroundMark x1="82667" y1="45455" x2="85500" y2="52121"/>
                        <a14:foregroundMark x1="85500" y1="52121" x2="85833" y2="61515"/>
                        <a14:foregroundMark x1="85833" y1="61515" x2="84000" y2="68485"/>
                        <a14:foregroundMark x1="84000" y1="68485" x2="81333" y2="73939"/>
                        <a14:foregroundMark x1="81333" y1="73939" x2="77333" y2="75758"/>
                        <a14:foregroundMark x1="77333" y1="75758" x2="72833" y2="73636"/>
                        <a14:foregroundMark x1="72833" y1="73636" x2="69500" y2="69394"/>
                        <a14:foregroundMark x1="69500" y1="69394" x2="67833" y2="65152"/>
                        <a14:foregroundMark x1="67833" y1="65455" x2="64333" y2="64545"/>
                        <a14:foregroundMark x1="64333" y1="64545" x2="67833" y2="57576"/>
                        <a14:foregroundMark x1="67000" y1="51212" x2="66667"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76201"/>
            <a:ext cx="3325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điều thú vị về mạng xã hội có thể bạn chưa biết? - efocus.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67" r="96500">
                        <a14:foregroundMark x1="37333" y1="37407" x2="64667" y2="77037"/>
                        <a14:foregroundMark x1="37833" y1="44815" x2="39667" y2="74815"/>
                        <a14:foregroundMark x1="57833" y1="54815" x2="57833" y2="67037"/>
                        <a14:foregroundMark x1="26000" y1="20741" x2="26167" y2="25556"/>
                        <a14:foregroundMark x1="15333" y1="48889" x2="19500" y2="47778"/>
                        <a14:foregroundMark x1="60667" y1="38148" x2="65667" y2="69259"/>
                        <a14:foregroundMark x1="64333" y1="5556" x2="63667" y2="15926"/>
                        <a14:foregroundMark x1="48500" y1="7778" x2="52833" y2="15185"/>
                        <a14:foregroundMark x1="72833" y1="19630" x2="77000" y2="28148"/>
                        <a14:foregroundMark x1="83500" y1="48519" x2="85333" y2="52593"/>
                      </a14:backgroundRemoval>
                    </a14:imgEffect>
                  </a14:imgLayer>
                </a14:imgProps>
              </a:ext>
              <a:ext uri="{28A0092B-C50C-407E-A947-70E740481C1C}">
                <a14:useLocalDpi xmlns:a14="http://schemas.microsoft.com/office/drawing/2010/main" val="0"/>
              </a:ext>
            </a:extLst>
          </a:blip>
          <a:srcRect/>
          <a:stretch>
            <a:fillRect/>
          </a:stretch>
        </p:blipFill>
        <p:spPr bwMode="auto">
          <a:xfrm>
            <a:off x="2762249" y="266700"/>
            <a:ext cx="3640668" cy="1638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om screen illustration - Google Search | Art for kids, Powerpoint  background design, Cute wallpap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632" y="184944"/>
            <a:ext cx="2148417" cy="161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i Điện 3 Khúc Giá Rẻ Chính Hãng Usa Khuyến Mãi 50%, Roi Điện 3 Khúc Tw09  Giá 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34" y="2502549"/>
            <a:ext cx="1863821" cy="186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ổng hợp pm là gì | Sen Tây Hồ"/>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1" b="97397" l="4462" r="94308">
                        <a14:foregroundMark x1="20154" y1="31394" x2="26615" y2="32466"/>
                        <a14:foregroundMark x1="68154" y1="22052" x2="72154" y2="62787"/>
                        <a14:foregroundMark x1="68308" y1="28178" x2="64308" y2="38591"/>
                      </a14:backgroundRemoval>
                    </a14:imgEffect>
                  </a14:imgLayer>
                </a14:imgProps>
              </a:ext>
              <a:ext uri="{28A0092B-C50C-407E-A947-70E740481C1C}">
                <a14:useLocalDpi xmlns:a14="http://schemas.microsoft.com/office/drawing/2010/main" val="0"/>
              </a:ext>
            </a:extLst>
          </a:blip>
          <a:srcRect/>
          <a:stretch>
            <a:fillRect/>
          </a:stretch>
        </p:blipFill>
        <p:spPr bwMode="auto">
          <a:xfrm>
            <a:off x="2936510" y="2303365"/>
            <a:ext cx="2251794" cy="226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ư điện Tử Là Gì? Bạn Chọn Thư điện Tử Hay Thư Ta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3167" r="94167">
                        <a14:foregroundMark x1="43500" y1="19583" x2="67167" y2="39583"/>
                        <a14:foregroundMark x1="76833" y1="33125" x2="82833" y2="36875"/>
                        <a14:foregroundMark x1="60667" y1="22500" x2="38333" y2="50000"/>
                        <a14:foregroundMark x1="72000" y1="37917" x2="55833" y2="53542"/>
                        <a14:foregroundMark x1="86833" y1="29792" x2="87500" y2="31250"/>
                        <a14:foregroundMark x1="84500" y1="35208" x2="89667" y2="36042"/>
                        <a14:foregroundMark x1="74167" y1="35208" x2="77667" y2="35208"/>
                        <a14:foregroundMark x1="80833" y1="46458" x2="78667" y2="51875"/>
                        <a14:foregroundMark x1="78667" y1="56458" x2="78333" y2="60833"/>
                        <a14:foregroundMark x1="91333" y1="37708" x2="91000" y2="44375"/>
                        <a14:foregroundMark x1="91000" y1="43750" x2="86667" y2="46458"/>
                        <a14:foregroundMark x1="86833" y1="39167" x2="88000" y2="43333"/>
                        <a14:foregroundMark x1="89500" y1="50625" x2="89667" y2="53750"/>
                        <a14:foregroundMark x1="14833" y1="48333" x2="22500" y2="49375"/>
                        <a14:foregroundMark x1="25167" y1="50208" x2="7500" y2="57083"/>
                        <a14:foregroundMark x1="7167" y1="61042" x2="13333" y2="68750"/>
                        <a14:foregroundMark x1="10333" y1="62917" x2="21000" y2="64792"/>
                        <a14:foregroundMark x1="35667" y1="23125" x2="50167" y2="30833"/>
                        <a14:foregroundMark x1="33333" y1="18750" x2="34667" y2="35833"/>
                        <a14:foregroundMark x1="33500" y1="19583" x2="63167" y2="19583"/>
                      </a14:backgroundRemoval>
                    </a14:imgEffect>
                  </a14:imgLayer>
                </a14:imgProps>
              </a:ext>
              <a:ext uri="{28A0092B-C50C-407E-A947-70E740481C1C}">
                <a14:useLocalDpi xmlns:a14="http://schemas.microsoft.com/office/drawing/2010/main" val="0"/>
              </a:ext>
            </a:extLst>
          </a:blip>
          <a:srcRect/>
          <a:stretch>
            <a:fillRect/>
          </a:stretch>
        </p:blipFill>
        <p:spPr bwMode="auto">
          <a:xfrm>
            <a:off x="5722736" y="1914478"/>
            <a:ext cx="3421264" cy="2737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thư điện tử mail">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Sketch Out! Presentation by Slidesgo">
  <a:themeElements>
    <a:clrScheme name="Simple Light">
      <a:dk1>
        <a:srgbClr val="000000"/>
      </a:dk1>
      <a:lt1>
        <a:srgbClr val="F3F1DD"/>
      </a:lt1>
      <a:dk2>
        <a:srgbClr val="C1E1E3"/>
      </a:dk2>
      <a:lt2>
        <a:srgbClr val="F6BE2B"/>
      </a:lt2>
      <a:accent1>
        <a:srgbClr val="7FBFEA"/>
      </a:accent1>
      <a:accent2>
        <a:srgbClr val="E85857"/>
      </a:accent2>
      <a:accent3>
        <a:srgbClr val="BED46B"/>
      </a:accent3>
      <a:accent4>
        <a:srgbClr val="FFFFFF"/>
      </a:accent4>
      <a:accent5>
        <a:srgbClr val="FFE04F"/>
      </a:accent5>
      <a:accent6>
        <a:srgbClr val="F08384"/>
      </a:accent6>
      <a:hlink>
        <a:srgbClr val="0102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2121</Words>
  <Application>WPS Presentation</Application>
  <PresentationFormat>On-screen Show (16:9)</PresentationFormat>
  <Paragraphs>143</Paragraphs>
  <Slides>27</Slides>
  <Notes>8</Notes>
  <HiddenSlides>0</HiddenSlides>
  <MMClips>10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SimSun</vt:lpstr>
      <vt:lpstr>Wingdings</vt:lpstr>
      <vt:lpstr>Arial</vt:lpstr>
      <vt:lpstr>Permanent Marker</vt:lpstr>
      <vt:lpstr>Nunito</vt:lpstr>
      <vt:lpstr>Times New Roman</vt:lpstr>
      <vt:lpstr>Proxima Nova</vt:lpstr>
      <vt:lpstr>HP001 4 hàng</vt:lpstr>
      <vt:lpstr>Arial-Rounded</vt:lpstr>
      <vt:lpstr>#9Slide03 NettoOTLight</vt:lpstr>
      <vt:lpstr>Cordia New</vt:lpstr>
      <vt:lpstr>Adobe Gothic Std B</vt:lpstr>
      <vt:lpstr>Yu Gothic UI Semibold</vt:lpstr>
      <vt:lpstr>.黑体-日本语</vt:lpstr>
      <vt:lpstr>Microsoft YaHei</vt:lpstr>
      <vt:lpstr>Arial Unicode MS</vt:lpstr>
      <vt:lpstr>Calibri</vt:lpstr>
      <vt:lpstr>#9Slide07 White wood</vt:lpstr>
      <vt:lpstr>Microsoft Sans Serif</vt:lpstr>
      <vt:lpstr>Sketch Out! Presentation by Slidesgo</vt:lpstr>
      <vt:lpstr>CHÀO MỪNG CÁC EM  ĐẾN VỚI TIẾT TIẾNG VIỆT!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CHÀO TẠM BIỆT CÁC 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
  <cp:lastModifiedBy>Admin</cp:lastModifiedBy>
  <cp:revision>62</cp:revision>
  <dcterms:created xsi:type="dcterms:W3CDTF">2022-04-02T14:29:00Z</dcterms:created>
  <dcterms:modified xsi:type="dcterms:W3CDTF">2023-04-02T13:35:44Z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C2347B3DF6F144398C56AED0D3E135D0</vt:lpwstr>
  </property>
  <property fmtid="{D5CDD505-2E9C-101B-9397-08002B2CF9AE}" pid="3" name="KSOProductBuildVer">
    <vt:lpwstr>1033-11.2.0.11513</vt:lpwstr>
  </property>
</Properties>
</file>