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400" r:id="rId2"/>
    <p:sldId id="2007577174" r:id="rId3"/>
    <p:sldId id="3401" r:id="rId4"/>
    <p:sldId id="417" r:id="rId5"/>
    <p:sldId id="263" r:id="rId6"/>
    <p:sldId id="2007577170" r:id="rId7"/>
    <p:sldId id="2007577173" r:id="rId8"/>
    <p:sldId id="487" r:id="rId9"/>
    <p:sldId id="20075771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ECCE2-BA0C-4238-A5E0-C5438037FD6E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EA601-EF30-4E08-B58F-8D439A1D8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7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648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0072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000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AA2D3-A2E1-4BC5-924E-536C39E41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008258-7AC7-4BBD-802C-5543ACBE5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7F637-4119-4EE4-BCC6-15577122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3845-A940-428E-BA2E-98602A1A5698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C56D6-0DA7-4CF4-B229-6CF9D414D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2A46-88DD-4FEB-B459-B1D37BEBC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EB3F-026E-408F-9420-302500E1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67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4A701-A2B3-475B-B76E-3E554BE27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B00176-678E-45C1-B3FF-3F64576479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DCD40-C00C-4D01-AA4C-3A3DBCF27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3845-A940-428E-BA2E-98602A1A5698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C69E9-1C40-4BCF-9D24-2BBF8322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2088A-0DD2-428D-9D99-6EFEFBFFA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EB3F-026E-408F-9420-302500E1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75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B7FFF7-1218-4E32-9DAC-8995E957E3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30C9D6-2779-4CFB-BD48-601CBFC8C5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8A293-EE5B-40BB-A028-13813C8E7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3845-A940-428E-BA2E-98602A1A5698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DC596-2648-4410-8934-C0FB8947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9A8F2-E5F1-48F3-957A-EB67C64EA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EB3F-026E-408F-9420-302500E1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72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1882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35DAD-829C-4042-B65B-EC8F56315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14CA4-064C-4B70-84C8-D9EDC58D0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245C9-CECD-459D-A8FE-ADC27CEE7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3845-A940-428E-BA2E-98602A1A5698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63503-49ED-4F0E-BB3A-C04A1D2AB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19A75-37B4-491F-AE36-FF53B9366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EB3F-026E-408F-9420-302500E1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80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16FF5-1EED-477C-86F5-97FFC5E46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4A7F3-D633-41A8-8118-F78A8E759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1D502-FE2F-43A8-8D3F-D2D8A7713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3845-A940-428E-BA2E-98602A1A5698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42044-5CE7-4C86-BF1F-01AF5CE06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19B6E-ECEA-4D24-A697-F69059180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EB3F-026E-408F-9420-302500E1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1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2B864-8307-4487-BFAD-B15EC5888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05089-DA88-4473-AB82-7C82BF7CE4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7ED7F-75DF-4535-AF7F-04E79D517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14754-DBF3-405F-BA0E-D87FB15A8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3845-A940-428E-BA2E-98602A1A5698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355FD6-2101-4720-83D1-B694FC549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E9D738-2465-455B-AF67-EE3A97213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EB3F-026E-408F-9420-302500E1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8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3ED6E-823D-443D-9BEB-3BEB51FE2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CEA96-FAA8-47B5-A956-03BFA9878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E0B3C6-11AC-40C0-AA34-A939AF326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EDE5F7-1948-419E-A63B-24887C1037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067C93-72F3-49CE-9230-E93B0DF058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46F817-443F-47F5-8D01-7BCB10C24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3845-A940-428E-BA2E-98602A1A5698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166B51-FFC1-4817-98EB-F5F2D1731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AB59AA-BF06-46BB-B3F6-C9457A912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EB3F-026E-408F-9420-302500E1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9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FB183-77DC-4276-AE42-145DE90D9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F37386-DD81-4268-8D03-362A1AEE6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3845-A940-428E-BA2E-98602A1A5698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587071-E68D-4E63-BBBC-5B29D8FDB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4F1C9-75EF-4E06-897E-73DB8563D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EB3F-026E-408F-9420-302500E1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20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5EADDA-8CAF-429F-80F2-6670650C9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3845-A940-428E-BA2E-98602A1A5698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A4A6C1-1D8E-4410-AC5F-2C6E5123F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621F0-41C5-4EE3-844C-EFF8E585E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EB3F-026E-408F-9420-302500E1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6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B2CD4-F8EC-4146-BEF1-87D4AF81C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BA093-5E07-423E-961C-D18FCC304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5B4C08-4B64-4B6C-969B-75C88D639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FE8CD-0DBA-42CB-819C-E051D3FE8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3845-A940-428E-BA2E-98602A1A5698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4FC440-E657-4D53-BFF1-EC8CB267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096A8D-87D7-4364-8D93-99BC98290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EB3F-026E-408F-9420-302500E1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65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81EB8-DB0B-4F2A-AE0E-383CB5CC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BFD703-8812-4FC6-B1C5-3F2F358ED2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EA7531-3378-4C54-8CB5-AE1027E7A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9673DA-8A07-4E12-8727-57519A31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3845-A940-428E-BA2E-98602A1A5698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E64CAA-E062-4E51-AFCC-B3E8B6A93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21DD0-8112-4F99-BF7E-1B7ADBFA8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EB3F-026E-408F-9420-302500E1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8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66B349-61D9-4749-8494-9F2CEDC53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A7182-CDFF-4655-8796-D1969C50C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188AD-6EE1-4A09-9AE8-DE30815824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B3845-A940-428E-BA2E-98602A1A5698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7745F-04A2-4661-9074-32FA6086C4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DD86C-416C-4081-9066-FCD3288C1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6EB3F-026E-408F-9420-302500E1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9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7.jp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63B63F1-F0F1-4FFA-ABDC-61EB0BD42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0413" cy="6857107"/>
          </a:xfrm>
          <a:prstGeom prst="rect">
            <a:avLst/>
          </a:prstGeom>
        </p:spPr>
      </p:pic>
      <p:sp>
        <p:nvSpPr>
          <p:cNvPr id="4" name="矩形 16">
            <a:extLst>
              <a:ext uri="{FF2B5EF4-FFF2-40B4-BE49-F238E27FC236}">
                <a16:creationId xmlns:a16="http://schemas.microsoft.com/office/drawing/2014/main" id="{AE8B048B-F096-4124-B537-0F5DCB770793}"/>
              </a:ext>
            </a:extLst>
          </p:cNvPr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49B0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0000500000000000000" pitchFamily="2" charset="-122"/>
              <a:ea typeface="字魂36号-正文宋楷" panose="00000500000000000000" pitchFamily="2" charset="-122"/>
              <a:sym typeface="字魂36号-正文宋楷" panose="00000500000000000000" pitchFamily="2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48BFBD-4542-4DC9-9D16-4D83E742DFD8}"/>
              </a:ext>
            </a:extLst>
          </p:cNvPr>
          <p:cNvSpPr/>
          <p:nvPr/>
        </p:nvSpPr>
        <p:spPr>
          <a:xfrm>
            <a:off x="840658" y="958645"/>
            <a:ext cx="10751574" cy="477847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046E48-389E-4E24-B4F9-7DA8E7F2051F}"/>
              </a:ext>
            </a:extLst>
          </p:cNvPr>
          <p:cNvSpPr txBox="1"/>
          <p:nvPr/>
        </p:nvSpPr>
        <p:spPr>
          <a:xfrm>
            <a:off x="4092332" y="481591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F41CD0-8920-4783-B6E6-36416921F2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46" y="492841"/>
            <a:ext cx="1256072" cy="12560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DD8F06-7A45-4FF7-AB53-F20D6E78479B}"/>
              </a:ext>
            </a:extLst>
          </p:cNvPr>
          <p:cNvSpPr txBox="1"/>
          <p:nvPr/>
        </p:nvSpPr>
        <p:spPr>
          <a:xfrm>
            <a:off x="932273" y="1970583"/>
            <a:ext cx="1078204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r>
              <a:rPr lang="en-US" sz="5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TIẾNG VIỆT</a:t>
            </a:r>
          </a:p>
          <a:p>
            <a:pPr algn="ctr" defTabSz="914377">
              <a:defRPr/>
            </a:pPr>
            <a:r>
              <a:rPr lang="en-US" sz="5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5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914377">
              <a:defRPr/>
            </a:pPr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20: ĐỌC MỞ RỘNG</a:t>
            </a:r>
          </a:p>
          <a:p>
            <a:pPr algn="ctr" defTabSz="914377">
              <a:defRPr/>
            </a:pPr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 6</a:t>
            </a:r>
            <a:endParaRPr lang="vi-VN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887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B8762B-6195-420A-81D4-AB9C164E7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896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64A476-AF91-490F-A10D-5CC89EFCBDAA}"/>
              </a:ext>
            </a:extLst>
          </p:cNvPr>
          <p:cNvSpPr txBox="1"/>
          <p:nvPr/>
        </p:nvSpPr>
        <p:spPr>
          <a:xfrm>
            <a:off x="994458" y="1052310"/>
            <a:ext cx="7188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66">
              <a:defRPr/>
            </a:pPr>
            <a:endParaRPr lang="en-US" sz="2800" b="1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BBE51F-34C7-4143-AA45-1F634661FC87}"/>
              </a:ext>
            </a:extLst>
          </p:cNvPr>
          <p:cNvSpPr txBox="1"/>
          <p:nvPr/>
        </p:nvSpPr>
        <p:spPr>
          <a:xfrm>
            <a:off x="2911442" y="1736446"/>
            <a:ext cx="2584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66">
              <a:defRPr/>
            </a:pPr>
            <a:r>
              <a:rPr lang="en-US" sz="2800" b="1">
                <a:solidFill>
                  <a:prstClr val="white"/>
                </a:solidFill>
                <a:latin typeface="HP001 4 hàng" panose="020B0603050302020204" pitchFamily="34" charset="0"/>
              </a:rPr>
              <a:t>Tiếng Việt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D8579D-F81F-4BDE-A1F4-EE8E00A2BBED}"/>
              </a:ext>
            </a:extLst>
          </p:cNvPr>
          <p:cNvSpPr txBox="1"/>
          <p:nvPr/>
        </p:nvSpPr>
        <p:spPr>
          <a:xfrm>
            <a:off x="1711501" y="2379696"/>
            <a:ext cx="6990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66">
              <a:defRPr/>
            </a:pPr>
            <a:r>
              <a:rPr lang="en-US" sz="3200" b="1">
                <a:solidFill>
                  <a:srgbClr val="FFFF00"/>
                </a:solidFill>
                <a:latin typeface="HP001 4 hàng" panose="020B0603050302020204" pitchFamily="34" charset="0"/>
              </a:rPr>
              <a:t>      Đọc mở rộng</a:t>
            </a:r>
          </a:p>
        </p:txBody>
      </p:sp>
    </p:spTree>
    <p:extLst>
      <p:ext uri="{BB962C8B-B14F-4D97-AF65-F5344CB8AC3E}">
        <p14:creationId xmlns:p14="http://schemas.microsoft.com/office/powerpoint/2010/main" val="3222698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9FAC11-9561-44FD-B67C-1A934FD5F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9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28E84A9-F7D7-4761-A2CA-68202D4134F0}"/>
              </a:ext>
            </a:extLst>
          </p:cNvPr>
          <p:cNvSpPr/>
          <p:nvPr/>
        </p:nvSpPr>
        <p:spPr>
          <a:xfrm>
            <a:off x="840658" y="958645"/>
            <a:ext cx="10751574" cy="4778478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8C1611-B44C-42EB-89E9-D3E645E74822}"/>
              </a:ext>
            </a:extLst>
          </p:cNvPr>
          <p:cNvSpPr txBox="1"/>
          <p:nvPr/>
        </p:nvSpPr>
        <p:spPr>
          <a:xfrm>
            <a:off x="840658" y="1455058"/>
            <a:ext cx="25685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i="0" u="none" strike="noStrike" kern="1200" normalizeH="0" baseline="0" noProof="0">
                <a:solidFill>
                  <a:srgbClr val="FF0000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altLang="zh-CN" sz="6000" i="0" u="none" strike="noStrike" kern="1200" normalizeH="0" noProof="0">
                <a:solidFill>
                  <a:srgbClr val="FF0000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CẦU CẦN ĐẠT</a:t>
            </a:r>
            <a:endParaRPr kumimoji="0" lang="zh-CN" altLang="en-US" sz="6000" i="0" u="none" strike="noStrike" kern="1200" normalizeH="0" baseline="0" noProof="0" dirty="0">
              <a:solidFill>
                <a:srgbClr val="FF0000"/>
              </a:solidFill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71">
            <a:extLst>
              <a:ext uri="{FF2B5EF4-FFF2-40B4-BE49-F238E27FC236}">
                <a16:creationId xmlns:a16="http://schemas.microsoft.com/office/drawing/2014/main" id="{9C8A8DC5-15E1-4982-8D60-44604BDA6C84}"/>
              </a:ext>
            </a:extLst>
          </p:cNvPr>
          <p:cNvSpPr txBox="1"/>
          <p:nvPr/>
        </p:nvSpPr>
        <p:spPr>
          <a:xfrm>
            <a:off x="3996310" y="796412"/>
            <a:ext cx="7008845" cy="44935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vi-VN" sz="320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vi-VN" sz="3200" b="0" i="0" u="none" strike="noStrike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 giới thiệu rõ ràng, tự tin với các bạn về sách báo mình mang tới lớp. </a:t>
            </a:r>
            <a:endParaRPr lang="vi-VN" sz="320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vi-VN" sz="3200" b="0" i="0" u="none" strike="noStrike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kiếm được thông tin, cách sử dụng đồ dùng dựa vào sách, báo hướng dẫn sử dụng đồ dùng đó.</a:t>
            </a:r>
            <a:endParaRPr lang="vi-VN" sz="320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vi-VN" sz="3200" b="0" i="0" u="none" strike="noStrike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 chia sẻ thông tin tìm hiểu được từ sách, báo với các bạn trong lớp.</a:t>
            </a:r>
            <a:endParaRPr lang="vi-VN" sz="3200">
              <a:solidFill>
                <a:srgbClr val="00000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156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E33FA8-445A-4CE2-BF79-385F6ABE41A3}"/>
              </a:ext>
            </a:extLst>
          </p:cNvPr>
          <p:cNvSpPr txBox="1"/>
          <p:nvPr/>
        </p:nvSpPr>
        <p:spPr>
          <a:xfrm>
            <a:off x="1373741" y="826134"/>
            <a:ext cx="9859897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133"/>
              </a:spcBef>
              <a:spcAft>
                <a:spcPts val="1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1. 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Tìm đọc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sách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báo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hoặc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bản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hướng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dẫn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sử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dụng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một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đồ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dùng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trong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gia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đình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(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vi,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máy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tính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điện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thoại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,…)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/>
              <a:ea typeface="Arial-Rounded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A89AAF-E7D9-47F0-BBA0-2A61FFCAB29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6001" y="2632989"/>
            <a:ext cx="5549999" cy="30640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F5DC18-46E8-4D26-BE1A-630B442621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542" y="2510467"/>
            <a:ext cx="5717458" cy="3814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353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8" y="404368"/>
            <a:ext cx="10945188" cy="6049264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F09A7A-2079-4987-B074-7689EF20D8AC}"/>
              </a:ext>
            </a:extLst>
          </p:cNvPr>
          <p:cNvSpPr txBox="1"/>
          <p:nvPr/>
        </p:nvSpPr>
        <p:spPr>
          <a:xfrm>
            <a:off x="2905587" y="2601157"/>
            <a:ext cx="7499041" cy="1985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4400" b="1" kern="0" dirty="0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2. </a:t>
            </a:r>
            <a:r>
              <a:rPr lang="en-US" sz="44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Trao</a:t>
            </a:r>
            <a:r>
              <a:rPr lang="en-US" sz="44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đổi</a:t>
            </a:r>
            <a:r>
              <a:rPr lang="en-US" sz="44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với</a:t>
            </a:r>
            <a:r>
              <a:rPr lang="en-US" sz="44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các</a:t>
            </a:r>
            <a:r>
              <a:rPr lang="en-US" sz="44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bạn</a:t>
            </a:r>
            <a:r>
              <a:rPr lang="en-US" sz="44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một</a:t>
            </a:r>
            <a:r>
              <a:rPr lang="en-US" sz="44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số</a:t>
            </a:r>
            <a:r>
              <a:rPr lang="en-US" sz="44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điều</a:t>
            </a:r>
            <a:r>
              <a:rPr lang="en-US" sz="44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em</a:t>
            </a:r>
            <a:r>
              <a:rPr lang="en-US" sz="44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mới</a:t>
            </a:r>
            <a:r>
              <a:rPr lang="en-US" sz="44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đọc</a:t>
            </a:r>
            <a:r>
              <a:rPr lang="en-US" sz="44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4400" kern="0" dirty="0" err="1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được</a:t>
            </a:r>
            <a:r>
              <a:rPr lang="en-US" sz="44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.</a:t>
            </a:r>
            <a:endParaRPr lang="vi-VN" sz="4400" kern="0" dirty="0">
              <a:solidFill>
                <a:srgbClr val="000000"/>
              </a:solidFill>
              <a:latin typeface="Arial-Rounded"/>
              <a:ea typeface="Arial-Rounded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268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0D6E1DF-EBF7-46EF-B826-75C830EAD82F}"/>
              </a:ext>
            </a:extLst>
          </p:cNvPr>
          <p:cNvSpPr/>
          <p:nvPr/>
        </p:nvSpPr>
        <p:spPr>
          <a:xfrm>
            <a:off x="3190715" y="1061884"/>
            <a:ext cx="6439982" cy="2566219"/>
          </a:xfrm>
          <a:prstGeom prst="roundRect">
            <a:avLst/>
          </a:prstGeom>
          <a:solidFill>
            <a:srgbClr val="41A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797ED50A-16D4-4E1A-B7C2-57DCF5DCF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457" y="3965608"/>
            <a:ext cx="1941756" cy="2808379"/>
          </a:xfrm>
          <a:prstGeom prst="rect">
            <a:avLst/>
          </a:prstGeom>
        </p:spPr>
      </p:pic>
      <p:pic>
        <p:nvPicPr>
          <p:cNvPr id="11" name="图片 2">
            <a:extLst>
              <a:ext uri="{FF2B5EF4-FFF2-40B4-BE49-F238E27FC236}">
                <a16:creationId xmlns:a16="http://schemas.microsoft.com/office/drawing/2014/main" id="{FA5D2480-5A11-4C8D-8AA1-CFE9DB8808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6" y="3754658"/>
            <a:ext cx="3019329" cy="3019329"/>
          </a:xfrm>
          <a:prstGeom prst="rect">
            <a:avLst/>
          </a:prstGeom>
        </p:spPr>
      </p:pic>
      <p:pic>
        <p:nvPicPr>
          <p:cNvPr id="12" name="图片 4">
            <a:extLst>
              <a:ext uri="{FF2B5EF4-FFF2-40B4-BE49-F238E27FC236}">
                <a16:creationId xmlns:a16="http://schemas.microsoft.com/office/drawing/2014/main" id="{2E45865E-0E19-4341-8F3F-0D941EB73D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6" y="1883606"/>
            <a:ext cx="3272828" cy="327282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B063CF2-A369-44E0-956F-7BFC18554796}"/>
              </a:ext>
            </a:extLst>
          </p:cNvPr>
          <p:cNvSpPr/>
          <p:nvPr/>
        </p:nvSpPr>
        <p:spPr>
          <a:xfrm>
            <a:off x="4305802" y="1257876"/>
            <a:ext cx="4209807" cy="20622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/>
            <a:r>
              <a:rPr lang="en-US" sz="4267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4267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nay, </a:t>
            </a:r>
          </a:p>
          <a:p>
            <a:pPr algn="ctr" defTabSz="914377"/>
            <a:r>
              <a:rPr lang="en-US" sz="4267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267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267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267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endParaRPr lang="en-US" sz="4267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914377"/>
            <a:r>
              <a:rPr lang="en-US" sz="4267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4267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4267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267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004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9FAC11-9561-44FD-B67C-1A934FD5F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9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28E84A9-F7D7-4761-A2CA-68202D4134F0}"/>
              </a:ext>
            </a:extLst>
          </p:cNvPr>
          <p:cNvSpPr/>
          <p:nvPr/>
        </p:nvSpPr>
        <p:spPr>
          <a:xfrm>
            <a:off x="840658" y="958645"/>
            <a:ext cx="10751574" cy="4778478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8C1611-B44C-42EB-89E9-D3E645E74822}"/>
              </a:ext>
            </a:extLst>
          </p:cNvPr>
          <p:cNvSpPr txBox="1"/>
          <p:nvPr/>
        </p:nvSpPr>
        <p:spPr>
          <a:xfrm>
            <a:off x="840658" y="1455058"/>
            <a:ext cx="25685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i="0" u="none" strike="noStrike" kern="1200" normalizeH="0" baseline="0" noProof="0">
                <a:solidFill>
                  <a:srgbClr val="FF0000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altLang="zh-CN" sz="6000" i="0" u="none" strike="noStrike" kern="1200" normalizeH="0" noProof="0">
                <a:solidFill>
                  <a:srgbClr val="FF0000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CẦU CẦN ĐẠT</a:t>
            </a:r>
            <a:endParaRPr kumimoji="0" lang="zh-CN" altLang="en-US" sz="6000" i="0" u="none" strike="noStrike" kern="1200" normalizeH="0" baseline="0" noProof="0" dirty="0">
              <a:solidFill>
                <a:srgbClr val="FF0000"/>
              </a:solidFill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71">
            <a:extLst>
              <a:ext uri="{FF2B5EF4-FFF2-40B4-BE49-F238E27FC236}">
                <a16:creationId xmlns:a16="http://schemas.microsoft.com/office/drawing/2014/main" id="{9C8A8DC5-15E1-4982-8D60-44604BDA6C84}"/>
              </a:ext>
            </a:extLst>
          </p:cNvPr>
          <p:cNvSpPr txBox="1"/>
          <p:nvPr/>
        </p:nvSpPr>
        <p:spPr>
          <a:xfrm>
            <a:off x="3996310" y="796412"/>
            <a:ext cx="7008845" cy="44935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vi-VN" sz="3200">
              <a:solidFill>
                <a:srgbClr val="00206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vi-VN" sz="3200" b="0" i="0" u="none" strike="noStrike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 giới thiệu rõ ràng, tự tin với các bạn về sách báo mình mang tới lớp. </a:t>
            </a:r>
            <a:endParaRPr lang="vi-VN" sz="3200">
              <a:solidFill>
                <a:srgbClr val="00206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vi-VN" sz="3200" b="0" i="0" u="none" strike="noStrike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kiếm được thông tin, cách sử dụng đồ dùng dựa vào sách, báo hướng dẫn sử dụng đồ dùng đó.</a:t>
            </a:r>
            <a:endParaRPr lang="vi-VN" sz="3200">
              <a:solidFill>
                <a:srgbClr val="00206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vi-VN" sz="3200" b="0" i="0" u="none" strike="noStrike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 chia sẻ thông tin tìm hiểu được từ sách, báo với các bạn trong lớp.</a:t>
            </a:r>
            <a:endParaRPr lang="vi-VN" sz="3200">
              <a:solidFill>
                <a:srgbClr val="00206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496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52CC519-7A5F-43DB-B1AF-F4D53AC47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9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CE692B-13ED-4D1D-9E14-092AA89C5C22}"/>
              </a:ext>
            </a:extLst>
          </p:cNvPr>
          <p:cNvSpPr txBox="1"/>
          <p:nvPr/>
        </p:nvSpPr>
        <p:spPr>
          <a:xfrm>
            <a:off x="2164201" y="969667"/>
            <a:ext cx="8168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 hướng tiếp theo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DEED8D-3F87-4CEF-A674-78B76FD9B538}"/>
              </a:ext>
            </a:extLst>
          </p:cNvPr>
          <p:cNvSpPr txBox="1"/>
          <p:nvPr/>
        </p:nvSpPr>
        <p:spPr>
          <a:xfrm>
            <a:off x="3741888" y="2351782"/>
            <a:ext cx="6590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Chuẩn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bài học sau.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3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A39338CB-6475-40C8-8BC2-0508FEC76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2" name="TextBox 31">
            <a:extLst>
              <a:ext uri="{FF2B5EF4-FFF2-40B4-BE49-F238E27FC236}">
                <a16:creationId xmlns:a16="http://schemas.microsoft.com/office/drawing/2014/main" id="{CC936787-8626-453E-90F4-82C49483CFA4}"/>
              </a:ext>
            </a:extLst>
          </p:cNvPr>
          <p:cNvSpPr txBox="1"/>
          <p:nvPr/>
        </p:nvSpPr>
        <p:spPr>
          <a:xfrm>
            <a:off x="1908790" y="1537099"/>
            <a:ext cx="8374419" cy="17336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914377"/>
            <a:r>
              <a:rPr lang="en-US" altLang="zh-CN" sz="5333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Chúc</a:t>
            </a:r>
            <a:r>
              <a:rPr lang="en-US" altLang="zh-CN" sz="5333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333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5333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  <a:p>
            <a:pPr algn="ctr" defTabSz="914377"/>
            <a:r>
              <a:rPr lang="en-US" altLang="zh-CN" sz="5333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altLang="zh-CN" sz="5333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333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ngoan</a:t>
            </a:r>
            <a:r>
              <a:rPr lang="en-US" altLang="zh-CN" sz="5333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5333" b="1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5333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giỏi</a:t>
            </a:r>
            <a:endParaRPr lang="zh-CN" altLang="en-US" sz="5333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87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244</Words>
  <Application>Microsoft Office PowerPoint</Application>
  <PresentationFormat>Widescreen</PresentationFormat>
  <Paragraphs>31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Arial-Rounded</vt:lpstr>
      <vt:lpstr>Calibri</vt:lpstr>
      <vt:lpstr>Calibri Light</vt:lpstr>
      <vt:lpstr>HP001 4 hàng</vt:lpstr>
      <vt:lpstr>Wingdings</vt:lpstr>
      <vt:lpstr>字魂36号-正文宋楷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Quyen</dc:creator>
  <cp:lastModifiedBy>LENOVO</cp:lastModifiedBy>
  <cp:revision>3</cp:revision>
  <dcterms:created xsi:type="dcterms:W3CDTF">2022-04-03T04:09:45Z</dcterms:created>
  <dcterms:modified xsi:type="dcterms:W3CDTF">2022-04-15T03:47:20Z</dcterms:modified>
</cp:coreProperties>
</file>