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9" r:id="rId2"/>
    <p:sldMasterId id="2147483701" r:id="rId3"/>
    <p:sldMasterId id="2147483714" r:id="rId4"/>
    <p:sldMasterId id="2147483726" r:id="rId5"/>
  </p:sldMasterIdLst>
  <p:notesMasterIdLst>
    <p:notesMasterId r:id="rId20"/>
  </p:notesMasterIdLst>
  <p:sldIdLst>
    <p:sldId id="279" r:id="rId6"/>
    <p:sldId id="256" r:id="rId7"/>
    <p:sldId id="277" r:id="rId8"/>
    <p:sldId id="278" r:id="rId9"/>
    <p:sldId id="280" r:id="rId10"/>
    <p:sldId id="28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82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Cookie" panose="020B0604020202020204" charset="0"/>
      <p:regular r:id="rId31"/>
      <p:bold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4" Type="http://schemas.openxmlformats.org/officeDocument/2006/relationships/image" Target="NUL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gi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NULL"/><Relationship Id="rId4" Type="http://schemas.openxmlformats.org/officeDocument/2006/relationships/image" Target="../media/image6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19/03/2022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189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8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57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3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3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1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5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709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93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42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43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33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77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10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98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0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2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6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32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013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94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23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05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85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439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7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53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2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31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09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87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1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92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58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9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6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1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2255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17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385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14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55: ĐỀ-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XI- MÉT. MÉT. KI- LÔ- MÉT</a:t>
            </a:r>
            <a:endParaRPr kumimoji="0" lang="en-US" sz="4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739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713408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658544"/>
            <a:ext cx="1905202" cy="570588"/>
            <a:chOff x="1183343" y="1464304"/>
            <a:chExt cx="1905202" cy="570588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66857" y="1498114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</a:t>
              </a:r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7002145" cy="594936"/>
            <a:chOff x="666857" y="1498114"/>
            <a:chExt cx="7002145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</a:t>
              </a:r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</a:t>
            </a:r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300</a:t>
            </a:r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Phòng học lớp Mai dài</a:t>
            </a:r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m</a:t>
            </a:r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Chọn độ dài thích hợp (Theo mẫu): </a:t>
              </a:r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Bàn học của Mai dài</a:t>
            </a:r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Cái bút chì dài</a:t>
            </a:r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cm</a:t>
            </a:r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dm</a:t>
            </a:r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Bạn nào nói đúng? </a:t>
              </a:r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 bốt và Mai nói đúng.</a:t>
            </a:r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tập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về đề- xi- mét. Mét. Ki-lô-mét.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55: </a:t>
            </a:r>
            <a:r>
              <a:rPr lang="en-US" sz="2800" kern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Đề- </a:t>
            </a:r>
            <a:r>
              <a:rPr lang="en-US" sz="2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xi- mét. Mét. Ki-lô-mét.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51459" y="232092"/>
            <a:ext cx="2382337" cy="1160947"/>
            <a:chOff x="1523998" y="0"/>
            <a:chExt cx="2190751" cy="1160947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Arial" panose="020B0604020202020204" pitchFamily="34" charset="0"/>
                  <a:ea typeface="Cookie" panose="02000000000000000000"/>
                  <a:cs typeface="Arial" panose="020B0604020202020204" pitchFamily="34" charset="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677160" y="254305"/>
            <a:ext cx="80272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 panose="02000000000000000000"/>
                <a:cs typeface="Arial" panose="020B0604020202020204" pitchFamily="3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 panose="02000000000000000000"/>
                <a:cs typeface="Arial" panose="020B0604020202020204" pitchFamily="3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732790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76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kern="120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21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55: Đề-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xi- mét. Mét. Ki- lô- mét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biết được các đơn vị đo độ dài đề- xi- mét, mét và quan hệ giữa các đơn vị đo độ dài.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chuyển đổi và ước lượng các số đo đơn giản theo độ dài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5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Google Shape;4354;p3"/>
          <p:cNvPicPr preferRelativeResize="0"/>
          <p:nvPr/>
        </p:nvPicPr>
        <p:blipFill rotWithShape="1">
          <a:blip r:embed="rId3"/>
          <a:srcRect l="-2575" t="-639" r="13044" b="85273"/>
          <a:stretch>
            <a:fillRect/>
          </a:stretch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4"/>
            <a:srcRect t="44865" b="-1"/>
            <a:stretch>
              <a:fillRect/>
            </a:stretch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Bút chì dài 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đề- xi- mét.</a:t>
                </a:r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5"/>
          <a:srcRect t="40555" r="38535" b="39999"/>
          <a:stretch>
            <a:fillRect/>
          </a:stretch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là một đơn vị đo độ dài.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viết là dm.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dm = 10 cm; 10 cm = 1dm.</a:t>
            </a:r>
          </a:p>
        </p:txBody>
      </p:sp>
      <p:sp>
        <p:nvSpPr>
          <p:cNvPr id="4364" name="Google Shape;4364;p3"/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Đề - xi - mét</a:t>
            </a:r>
          </a:p>
        </p:txBody>
      </p:sp>
      <p:grpSp>
        <p:nvGrpSpPr>
          <p:cNvPr id="4365" name="Google Shape;4365;p3"/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6"/>
            <a:srcRect l="5525" t="1739" r="68269" b="64444"/>
            <a:stretch>
              <a:fillRect/>
            </a:stretch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Gang tay mình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khoảng 1 đề- xi- mét.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3"/>
          <a:srcRect b="46143"/>
          <a:stretch>
            <a:fillRect/>
          </a:stretch>
        </p:blipFill>
        <p:spPr>
          <a:xfrm>
            <a:off x="1296411" y="70758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Mét</a:t>
            </a:r>
          </a:p>
        </p:txBody>
      </p:sp>
      <p:sp>
        <p:nvSpPr>
          <p:cNvPr id="4375" name="Google Shape;4375;p4"/>
          <p:cNvSpPr/>
          <p:nvPr/>
        </p:nvSpPr>
        <p:spPr>
          <a:xfrm>
            <a:off x="1296411" y="4249718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viết là 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m = 10 dm; 1 m = 100 cm; 10 dm = 1 m; 100 cm = 1m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380</Words>
  <Application>Microsoft Office PowerPoint</Application>
  <PresentationFormat>Widescreen</PresentationFormat>
  <Paragraphs>79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Arial-Rounded</vt:lpstr>
      <vt:lpstr>Calibri Light</vt:lpstr>
      <vt:lpstr>Times New Roman</vt:lpstr>
      <vt:lpstr>UTM Cookies</vt:lpstr>
      <vt:lpstr>Microsoft YaHei</vt:lpstr>
      <vt:lpstr>Calibri</vt:lpstr>
      <vt:lpstr>等线</vt:lpstr>
      <vt:lpstr>Arial</vt:lpstr>
      <vt:lpstr>Montserrat ExtraBold</vt:lpstr>
      <vt:lpstr>HP001 4 hàng</vt:lpstr>
      <vt:lpstr>#9Slide03 Arima Madurai Medium</vt:lpstr>
      <vt:lpstr>Cookie</vt:lpstr>
      <vt:lpstr>Office Theme</vt:lpstr>
      <vt:lpstr>5_Office Theme</vt:lpstr>
      <vt:lpstr>6_Office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9</cp:revision>
  <dcterms:created xsi:type="dcterms:W3CDTF">2021-08-04T02:50:00Z</dcterms:created>
  <dcterms:modified xsi:type="dcterms:W3CDTF">2022-03-19T09:19:05Z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977B0C19D0B44CDBA62EEDE6A4E5C430</vt:lpwstr>
  </property>
</Properties>
</file>