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2" r:id="rId3"/>
  </p:sldMasterIdLst>
  <p:notesMasterIdLst>
    <p:notesMasterId r:id="rId17"/>
  </p:notesMasterIdLst>
  <p:handoutMasterIdLst>
    <p:handoutMasterId r:id="rId18"/>
  </p:handoutMasterIdLst>
  <p:sldIdLst>
    <p:sldId id="2007577119" r:id="rId4"/>
    <p:sldId id="276" r:id="rId5"/>
    <p:sldId id="277" r:id="rId6"/>
    <p:sldId id="278" r:id="rId7"/>
    <p:sldId id="279" r:id="rId8"/>
    <p:sldId id="2007577118" r:id="rId9"/>
    <p:sldId id="2007577117" r:id="rId10"/>
    <p:sldId id="2007577110" r:id="rId11"/>
    <p:sldId id="2007577111" r:id="rId12"/>
    <p:sldId id="2007577112" r:id="rId13"/>
    <p:sldId id="2007577113" r:id="rId14"/>
    <p:sldId id="2007577114" r:id="rId15"/>
    <p:sldId id="200757711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4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939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2.jpeg"/><Relationship Id="rId9" Type="http://schemas.openxmlformats.org/officeDocument/2006/relationships/image" Target="../media/image49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5" Type="http://schemas.openxmlformats.org/officeDocument/2006/relationships/image" Target="../media/image45.png"/><Relationship Id="rId10" Type="http://schemas.microsoft.com/office/2007/relationships/hdphoto" Target="../media/hdphoto2.wdp"/><Relationship Id="rId4" Type="http://schemas.openxmlformats.org/officeDocument/2006/relationships/image" Target="../media/image42.jpeg"/><Relationship Id="rId9" Type="http://schemas.openxmlformats.org/officeDocument/2006/relationships/image" Target="../media/image53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46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42.jpeg"/><Relationship Id="rId9" Type="http://schemas.openxmlformats.org/officeDocument/2006/relationships/image" Target="../media/image55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96520" y="3084723"/>
            <a:ext cx="1138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54 : LUYỆN TẬP CHUNG  (TIẾT 1)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2" y="37743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3915A55-2FA9-4DA6-960D-69CA6AD96889}"/>
              </a:ext>
            </a:extLst>
          </p:cNvPr>
          <p:cNvGrpSpPr/>
          <p:nvPr/>
        </p:nvGrpSpPr>
        <p:grpSpPr>
          <a:xfrm>
            <a:off x="951569" y="392382"/>
            <a:ext cx="10097998" cy="660528"/>
            <a:chOff x="1183343" y="1374364"/>
            <a:chExt cx="10097998" cy="660528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940C1E8-B325-45ED-9F46-55EA45D021AF}"/>
                </a:ext>
              </a:extLst>
            </p:cNvPr>
            <p:cNvSpPr txBox="1"/>
            <p:nvPr/>
          </p:nvSpPr>
          <p:spPr>
            <a:xfrm>
              <a:off x="1835475" y="137436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FED441F-B3B9-42FF-AD0E-B30FAA525F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2204D20-5699-4A2E-BD01-06CAEA5A5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32" b="98867" l="3593" r="97006">
                        <a14:foregroundMark x1="5788" y1="63456" x2="5788" y2="63456"/>
                        <a14:foregroundMark x1="5589" y1="66006" x2="5589" y2="66006"/>
                        <a14:foregroundMark x1="22355" y1="91218" x2="28543" y2="91218"/>
                        <a14:foregroundMark x1="21557" y1="97450" x2="21557" y2="98867"/>
                        <a14:foregroundMark x1="59681" y1="90935" x2="59681" y2="90935"/>
                        <a14:foregroundMark x1="59681" y1="91501" x2="59681" y2="93768"/>
                        <a14:foregroundMark x1="65669" y1="87252" x2="65669" y2="87252"/>
                        <a14:foregroundMark x1="65669" y1="87252" x2="80040" y2="82436"/>
                        <a14:foregroundMark x1="80040" y1="82153" x2="70060" y2="79320"/>
                        <a14:foregroundMark x1="70060" y1="79320" x2="64271" y2="73371"/>
                        <a14:foregroundMark x1="64271" y1="73088" x2="80439" y2="73938"/>
                        <a14:foregroundMark x1="80439" y1="73938" x2="81038" y2="74221"/>
                        <a14:foregroundMark x1="81038" y1="73938" x2="85230" y2="81303"/>
                        <a14:foregroundMark x1="85230" y1="80737" x2="85230" y2="78754"/>
                        <a14:foregroundMark x1="85230" y1="78470" x2="78244" y2="73088"/>
                        <a14:foregroundMark x1="78244" y1="73088" x2="74052" y2="72805"/>
                        <a14:foregroundMark x1="61477" y1="87819" x2="69261" y2="88102"/>
                        <a14:foregroundMark x1="69261" y1="88102" x2="76647" y2="87252"/>
                        <a14:foregroundMark x1="79441" y1="86119" x2="84232" y2="84419"/>
                        <a14:foregroundMark x1="85230" y1="83569" x2="86627" y2="80453"/>
                        <a14:foregroundMark x1="54890" y1="28895" x2="66667" y2="28612"/>
                        <a14:foregroundMark x1="66667" y1="28329" x2="56287" y2="26062"/>
                        <a14:foregroundMark x1="87824" y1="34278" x2="93413" y2="27479"/>
                        <a14:foregroundMark x1="93413" y1="27479" x2="93413" y2="27479"/>
                        <a14:foregroundMark x1="97006" y1="22096" x2="97006" y2="22096"/>
                        <a14:foregroundMark x1="4990" y1="65439" x2="4990" y2="65439"/>
                        <a14:foregroundMark x1="3593" y1="44759" x2="3593" y2="4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51" y="3518940"/>
            <a:ext cx="4164580" cy="2934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5B534AA-43A3-49D0-91E7-4EAA1E29D33E}"/>
              </a:ext>
            </a:extLst>
          </p:cNvPr>
          <p:cNvSpPr txBox="1"/>
          <p:nvPr/>
        </p:nvSpPr>
        <p:spPr>
          <a:xfrm>
            <a:off x="1109204" y="1277030"/>
            <a:ext cx="5168403" cy="3169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x-none" sz="2600" dirty="0"/>
              <a:t>Số liền trước của 680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liền sau của 999 là: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599 là số liền trước của số: </a:t>
            </a:r>
          </a:p>
          <a:p>
            <a:pPr marL="342900" indent="-342900">
              <a:lnSpc>
                <a:spcPct val="200000"/>
              </a:lnSpc>
              <a:buFontTx/>
              <a:buAutoNum type="alphaLcParenR"/>
            </a:pPr>
            <a:r>
              <a:rPr lang="x-none" sz="2600" dirty="0"/>
              <a:t>Số 800 là số liền sau của số: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430BBA6-CC53-4B21-8D45-8D08B46C9CA7}"/>
              </a:ext>
            </a:extLst>
          </p:cNvPr>
          <p:cNvSpPr txBox="1"/>
          <p:nvPr/>
        </p:nvSpPr>
        <p:spPr>
          <a:xfrm>
            <a:off x="5241081" y="1543218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3CC1A47-0355-40E2-A8EB-67675ABD48E4}"/>
              </a:ext>
            </a:extLst>
          </p:cNvPr>
          <p:cNvSpPr txBox="1"/>
          <p:nvPr/>
        </p:nvSpPr>
        <p:spPr>
          <a:xfrm>
            <a:off x="5241080" y="2332626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EEFEBC4-D26C-4A73-925C-AABC7F0A37A1}"/>
              </a:ext>
            </a:extLst>
          </p:cNvPr>
          <p:cNvSpPr txBox="1"/>
          <p:nvPr/>
        </p:nvSpPr>
        <p:spPr>
          <a:xfrm>
            <a:off x="6171030" y="312772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8BAFF4D-BAA1-4647-B354-3436EDB9C81A}"/>
              </a:ext>
            </a:extLst>
          </p:cNvPr>
          <p:cNvSpPr txBox="1"/>
          <p:nvPr/>
        </p:nvSpPr>
        <p:spPr>
          <a:xfrm>
            <a:off x="6026874" y="3911442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688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A7E4E9D-735E-4ED1-8C88-C637438DDEE0}"/>
              </a:ext>
            </a:extLst>
          </p:cNvPr>
          <p:cNvGrpSpPr/>
          <p:nvPr/>
        </p:nvGrpSpPr>
        <p:grpSpPr>
          <a:xfrm>
            <a:off x="930678" y="104096"/>
            <a:ext cx="10135619" cy="660068"/>
            <a:chOff x="1183343" y="1374824"/>
            <a:chExt cx="10135619" cy="660068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6A73EC0-328C-446E-B170-D936D43E8DAB}"/>
                </a:ext>
              </a:extLst>
            </p:cNvPr>
            <p:cNvSpPr txBox="1"/>
            <p:nvPr/>
          </p:nvSpPr>
          <p:spPr>
            <a:xfrm>
              <a:off x="1873096" y="1374824"/>
              <a:ext cx="9445866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Rô-bốt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Nam </a:t>
              </a:r>
              <a:r>
                <a:rPr lang="en-US" sz="2800" dirty="0" err="1"/>
                <a:t>tặng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bức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85AD4C0-D0B2-4F0E-8DE9-D565FCDACD3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CD9EE22-0752-4BD6-976E-252F7998D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30A0AB1-D2CF-4C24-B336-26937FF7BDC5}"/>
              </a:ext>
            </a:extLst>
          </p:cNvPr>
          <p:cNvSpPr txBox="1"/>
          <p:nvPr/>
        </p:nvSpPr>
        <p:spPr>
          <a:xfrm>
            <a:off x="865721" y="4616972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x-none" sz="2400" dirty="0"/>
              <a:t>Rô-bốt muốn tô màu đỏ cho những quả ghi số lớn hơn 365, màu xanh cho những quả ghi số bé hơn 365. Hỏi: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đỏ?</a:t>
            </a:r>
          </a:p>
          <a:p>
            <a:pPr marL="457200" indent="-457200">
              <a:lnSpc>
                <a:spcPct val="120000"/>
              </a:lnSpc>
              <a:buAutoNum type="alphaLcParenR"/>
            </a:pPr>
            <a:r>
              <a:rPr lang="x-none" sz="2400" dirty="0"/>
              <a:t>Có bao nhiêu quả sẽ được tô màu xanh?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3FD9F751-4DFE-46E4-A72F-2EA4719714BE}"/>
              </a:ext>
            </a:extLst>
          </p:cNvPr>
          <p:cNvCxnSpPr/>
          <p:nvPr/>
        </p:nvCxnSpPr>
        <p:spPr>
          <a:xfrm>
            <a:off x="3179135" y="5061259"/>
            <a:ext cx="981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85C893A-7F64-4B1D-A23E-582B4A6874AD}"/>
              </a:ext>
            </a:extLst>
          </p:cNvPr>
          <p:cNvCxnSpPr>
            <a:cxnSpLocks/>
          </p:cNvCxnSpPr>
          <p:nvPr/>
        </p:nvCxnSpPr>
        <p:spPr>
          <a:xfrm>
            <a:off x="6908679" y="5061259"/>
            <a:ext cx="20404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10">
            <a:extLst>
              <a:ext uri="{FF2B5EF4-FFF2-40B4-BE49-F238E27FC236}">
                <a16:creationId xmlns="" xmlns:a16="http://schemas.microsoft.com/office/drawing/2014/main" id="{7DC2980D-A57D-4188-9C8A-B561ACEB00E0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391</a:t>
            </a:r>
          </a:p>
        </p:txBody>
      </p:sp>
      <p:sp>
        <p:nvSpPr>
          <p:cNvPr id="32" name="Freeform 11">
            <a:extLst>
              <a:ext uri="{FF2B5EF4-FFF2-40B4-BE49-F238E27FC236}">
                <a16:creationId xmlns="" xmlns:a16="http://schemas.microsoft.com/office/drawing/2014/main" id="{9B40E31C-A325-4F87-8AA5-82900503FF4B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367</a:t>
            </a:r>
          </a:p>
        </p:txBody>
      </p:sp>
      <p:sp>
        <p:nvSpPr>
          <p:cNvPr id="33" name="Freeform 12">
            <a:extLst>
              <a:ext uri="{FF2B5EF4-FFF2-40B4-BE49-F238E27FC236}">
                <a16:creationId xmlns="" xmlns:a16="http://schemas.microsoft.com/office/drawing/2014/main" id="{46EF6E1F-1B7A-4758-8770-234D89E3CD6A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34" name="Freeform 13">
            <a:extLst>
              <a:ext uri="{FF2B5EF4-FFF2-40B4-BE49-F238E27FC236}">
                <a16:creationId xmlns="" xmlns:a16="http://schemas.microsoft.com/office/drawing/2014/main" id="{9D749BD6-FB59-47FC-AD30-9FF6D5115B37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408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="" xmlns:a16="http://schemas.microsoft.com/office/drawing/2014/main" id="{55AC0E87-C0B6-48B4-AA0F-035B5670F79A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281</a:t>
            </a:r>
          </a:p>
        </p:txBody>
      </p:sp>
      <p:sp>
        <p:nvSpPr>
          <p:cNvPr id="36" name="Freeform 15">
            <a:extLst>
              <a:ext uri="{FF2B5EF4-FFF2-40B4-BE49-F238E27FC236}">
                <a16:creationId xmlns="" xmlns:a16="http://schemas.microsoft.com/office/drawing/2014/main" id="{F1384ABB-B0C9-4363-8D0E-CA6A028753B9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198</a:t>
            </a:r>
          </a:p>
        </p:txBody>
      </p:sp>
      <p:sp>
        <p:nvSpPr>
          <p:cNvPr id="37" name="Freeform 16">
            <a:extLst>
              <a:ext uri="{FF2B5EF4-FFF2-40B4-BE49-F238E27FC236}">
                <a16:creationId xmlns="" xmlns:a16="http://schemas.microsoft.com/office/drawing/2014/main" id="{EF45C516-E383-4BC1-96D1-EDAF3F2EFD5E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600</a:t>
            </a:r>
          </a:p>
        </p:txBody>
      </p:sp>
      <p:sp>
        <p:nvSpPr>
          <p:cNvPr id="38" name="Freeform 17">
            <a:extLst>
              <a:ext uri="{FF2B5EF4-FFF2-40B4-BE49-F238E27FC236}">
                <a16:creationId xmlns="" xmlns:a16="http://schemas.microsoft.com/office/drawing/2014/main" id="{A177A9E9-46D7-49DB-93EA-74F253F271CA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/>
                </a:solidFill>
              </a:rPr>
              <a:t>486</a:t>
            </a:r>
          </a:p>
        </p:txBody>
      </p:sp>
      <p:sp>
        <p:nvSpPr>
          <p:cNvPr id="39" name="Freeform 18">
            <a:extLst>
              <a:ext uri="{FF2B5EF4-FFF2-40B4-BE49-F238E27FC236}">
                <a16:creationId xmlns="" xmlns:a16="http://schemas.microsoft.com/office/drawing/2014/main" id="{667A87E4-B874-4584-87E5-DA83FC74A248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458</a:t>
            </a:r>
          </a:p>
        </p:txBody>
      </p:sp>
      <p:sp>
        <p:nvSpPr>
          <p:cNvPr id="40" name="Freeform 19">
            <a:extLst>
              <a:ext uri="{FF2B5EF4-FFF2-40B4-BE49-F238E27FC236}">
                <a16:creationId xmlns="" xmlns:a16="http://schemas.microsoft.com/office/drawing/2014/main" id="{5A4DCD1A-156D-4CD4-AADA-F796C85791DF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000" dirty="0">
                <a:solidFill>
                  <a:schemeClr val="tx1"/>
                </a:solidFill>
              </a:rPr>
              <a:t>999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E01B968-1F13-418C-B889-129DE9CB9024}"/>
              </a:ext>
            </a:extLst>
          </p:cNvPr>
          <p:cNvSpPr txBox="1"/>
          <p:nvPr/>
        </p:nvSpPr>
        <p:spPr>
          <a:xfrm>
            <a:off x="6702271" y="5455195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7 quả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7BE5B79D-E459-4483-96C4-A8664CBB217B}"/>
              </a:ext>
            </a:extLst>
          </p:cNvPr>
          <p:cNvCxnSpPr/>
          <p:nvPr/>
        </p:nvCxnSpPr>
        <p:spPr>
          <a:xfrm>
            <a:off x="9144000" y="5061259"/>
            <a:ext cx="130050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8117CB96-FE85-4088-A0F8-8073DB4DD30D}"/>
              </a:ext>
            </a:extLst>
          </p:cNvPr>
          <p:cNvCxnSpPr>
            <a:cxnSpLocks/>
          </p:cNvCxnSpPr>
          <p:nvPr/>
        </p:nvCxnSpPr>
        <p:spPr>
          <a:xfrm>
            <a:off x="3033411" y="5494079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11C6229-1AA0-4B6C-806F-CC0CED032B0C}"/>
              </a:ext>
            </a:extLst>
          </p:cNvPr>
          <p:cNvSpPr txBox="1"/>
          <p:nvPr/>
        </p:nvSpPr>
        <p:spPr>
          <a:xfrm>
            <a:off x="7131794" y="5918098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</a:rPr>
              <a:t>3 quả </a:t>
            </a:r>
          </a:p>
        </p:txBody>
      </p:sp>
      <p:sp>
        <p:nvSpPr>
          <p:cNvPr id="45" name="Folded Corner 25">
            <a:extLst>
              <a:ext uri="{FF2B5EF4-FFF2-40B4-BE49-F238E27FC236}">
                <a16:creationId xmlns="" xmlns:a16="http://schemas.microsoft.com/office/drawing/2014/main" id="{D2EDB516-B670-4901-BB82-5546055726BE}"/>
              </a:ext>
            </a:extLst>
          </p:cNvPr>
          <p:cNvSpPr/>
          <p:nvPr/>
        </p:nvSpPr>
        <p:spPr>
          <a:xfrm>
            <a:off x="10117937" y="0"/>
            <a:ext cx="2074063" cy="2046410"/>
          </a:xfrm>
          <a:prstGeom prst="foldedCorner">
            <a:avLst/>
          </a:prstGeom>
          <a:solidFill>
            <a:srgbClr val="FFF89A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</a:rPr>
              <a:t>Note:</a:t>
            </a:r>
          </a:p>
          <a:p>
            <a:pPr algn="ctr"/>
            <a:r>
              <a:rPr lang="x-none" sz="2400" dirty="0">
                <a:solidFill>
                  <a:schemeClr val="tx1"/>
                </a:solidFill>
              </a:rPr>
              <a:t>Ấn vào các quả táo để chuyển màu.</a:t>
            </a:r>
          </a:p>
        </p:txBody>
      </p:sp>
    </p:spTree>
    <p:extLst>
      <p:ext uri="{BB962C8B-B14F-4D97-AF65-F5344CB8AC3E}">
        <p14:creationId xmlns:p14="http://schemas.microsoft.com/office/powerpoint/2010/main" val="2907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">
            <a:extLst>
              <a:ext uri="{FF2B5EF4-FFF2-40B4-BE49-F238E27FC236}">
                <a16:creationId xmlns="" xmlns:a16="http://schemas.microsoft.com/office/drawing/2014/main" id="{D9BA3558-3933-480A-B7FD-DF5B8B811004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1E122EB-340D-4DF7-9315-9C1DCD49F6E7}"/>
              </a:ext>
            </a:extLst>
          </p:cNvPr>
          <p:cNvGrpSpPr/>
          <p:nvPr/>
        </p:nvGrpSpPr>
        <p:grpSpPr>
          <a:xfrm>
            <a:off x="930678" y="247800"/>
            <a:ext cx="2834497" cy="658770"/>
            <a:chOff x="1183343" y="1383618"/>
            <a:chExt cx="2834497" cy="658770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2825FF3-0D57-4E2E-A91F-DB47AD3D1994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6587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5FAF10B0-5E25-4F14-8202-62AC0E128FB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7D0EB00-0B70-45C4-906F-C97EFD6DBAB8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2ACE5796-902C-4DD8-8660-C6CAECC46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25" name="Rounded Rectangle 7">
              <a:extLst>
                <a:ext uri="{FF2B5EF4-FFF2-40B4-BE49-F238E27FC236}">
                  <a16:creationId xmlns="" xmlns:a16="http://schemas.microsoft.com/office/drawing/2014/main" id="{EC46C3AB-EEF4-464C-940A-AD4FE118F76B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&gt;</a:t>
              </a:r>
            </a:p>
          </p:txBody>
        </p:sp>
        <p:sp>
          <p:nvSpPr>
            <p:cNvPr id="26" name="Rounded Rectangle 8">
              <a:extLst>
                <a:ext uri="{FF2B5EF4-FFF2-40B4-BE49-F238E27FC236}">
                  <a16:creationId xmlns="" xmlns:a16="http://schemas.microsoft.com/office/drawing/2014/main" id="{E5A0217A-4075-4E37-BFD4-E304FFE542A4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="" xmlns:a16="http://schemas.microsoft.com/office/drawing/2014/main" id="{83B73423-8ADE-49B4-A712-5CF8CC663F54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A7088221-0ACA-4BCA-9E50-216E8C49890F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11">
              <a:extLst>
                <a:ext uri="{FF2B5EF4-FFF2-40B4-BE49-F238E27FC236}">
                  <a16:creationId xmlns="" xmlns:a16="http://schemas.microsoft.com/office/drawing/2014/main" id="{D6A0AEA4-F55E-4E7D-93A3-01404DDCC0C4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12">
              <a:extLst>
                <a:ext uri="{FF2B5EF4-FFF2-40B4-BE49-F238E27FC236}">
                  <a16:creationId xmlns="" xmlns:a16="http://schemas.microsoft.com/office/drawing/2014/main" id="{5C26737F-3DD1-414A-82E7-059888E70AE8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30D43F38-664A-428D-BCEC-E17696AC860E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88D5E25-FB7E-4308-A3D9-3FFEB2F0127F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BE9A4DC-2CC1-463C-9C75-A16C46117FF5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20A3CCB-7FCC-4295-976D-24EAAA21135C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FA815B6-0852-480F-91B1-CFA76C38B95C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0550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t2).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41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altLang="en-US" sz="4400" dirty="0">
                <a:solidFill>
                  <a:prstClr val="black"/>
                </a:solidFill>
                <a:latin typeface="Arial" panose="020B0604020202020204" pitchFamily="34" charset="0"/>
              </a:rPr>
              <a:t>&lt;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3309" y="4233545"/>
            <a:ext cx="2929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314 ? 413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=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&lt;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4169" y="4111711"/>
            <a:ext cx="2698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634 ? 634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&gt;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&lt;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3309" y="4170680"/>
            <a:ext cx="2929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537 ? 398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noProof="0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17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190" y="2348201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54: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8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659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0">
            <a:extLst>
              <a:ext uri="{FF2B5EF4-FFF2-40B4-BE49-F238E27FC236}">
                <a16:creationId xmlns="" xmlns:a16="http://schemas.microsoft.com/office/drawing/2014/main" id="{91552BF8-D42D-4989-A9F9-66BCAE205014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74E302F-B40F-4443-9B99-DF115F5B7F3A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C780F85-277D-4D4E-85BE-38A6D483078C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988CD25A-B537-4E99-AEDF-BEBC0E727C0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848F2BE-2CBF-423F-8C11-7DADFFA4F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8" b="60776"/>
          <a:stretch/>
        </p:blipFill>
        <p:spPr>
          <a:xfrm>
            <a:off x="9376624" y="4153092"/>
            <a:ext cx="2029654" cy="24454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DE9DF111-2D67-403B-8CE3-4E53BCA5B4E2}"/>
              </a:ext>
            </a:extLst>
          </p:cNvPr>
          <p:cNvGrpSpPr/>
          <p:nvPr/>
        </p:nvGrpSpPr>
        <p:grpSpPr>
          <a:xfrm>
            <a:off x="863602" y="1369706"/>
            <a:ext cx="9196244" cy="4635749"/>
            <a:chOff x="863602" y="1369706"/>
            <a:chExt cx="9196244" cy="4635749"/>
          </a:xfrm>
        </p:grpSpPr>
        <p:sp>
          <p:nvSpPr>
            <p:cNvPr id="30" name="Rounded Rectangle 36">
              <a:extLst>
                <a:ext uri="{FF2B5EF4-FFF2-40B4-BE49-F238E27FC236}">
                  <a16:creationId xmlns="" xmlns:a16="http://schemas.microsoft.com/office/drawing/2014/main" id="{00F6D64B-F3C1-468B-8899-780B6E443672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H</a:t>
              </a:r>
              <a:r>
                <a:rPr lang="en-US" sz="2800" dirty="0">
                  <a:solidFill>
                    <a:schemeClr val="tx1"/>
                  </a:solidFill>
                </a:rPr>
                <a:t>a</a:t>
              </a:r>
              <a:r>
                <a:rPr lang="x-none" sz="2800" dirty="0">
                  <a:solidFill>
                    <a:schemeClr val="tx1"/>
                  </a:solidFill>
                </a:rPr>
                <a:t>i trăm ba mươi mốt</a:t>
              </a:r>
            </a:p>
          </p:txBody>
        </p:sp>
        <p:sp>
          <p:nvSpPr>
            <p:cNvPr id="31" name="Rounded Rectangle 37">
              <a:extLst>
                <a:ext uri="{FF2B5EF4-FFF2-40B4-BE49-F238E27FC236}">
                  <a16:creationId xmlns="" xmlns:a16="http://schemas.microsoft.com/office/drawing/2014/main" id="{24C268FA-100E-438B-A543-E0ED21930520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Bảy trăm chín mươi tư</a:t>
              </a:r>
            </a:p>
          </p:txBody>
        </p:sp>
        <p:sp>
          <p:nvSpPr>
            <p:cNvPr id="32" name="Rounded Rectangle 38">
              <a:extLst>
                <a:ext uri="{FF2B5EF4-FFF2-40B4-BE49-F238E27FC236}">
                  <a16:creationId xmlns="" xmlns:a16="http://schemas.microsoft.com/office/drawing/2014/main" id="{0982939E-5D95-4FED-8444-E14AF333D1BE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Sáu trăm linh một</a:t>
              </a:r>
            </a:p>
          </p:txBody>
        </p:sp>
        <p:sp>
          <p:nvSpPr>
            <p:cNvPr id="33" name="Rounded Rectangle 39">
              <a:extLst>
                <a:ext uri="{FF2B5EF4-FFF2-40B4-BE49-F238E27FC236}">
                  <a16:creationId xmlns="" xmlns:a16="http://schemas.microsoft.com/office/drawing/2014/main" id="{D9165618-11BB-4435-88EF-5BE543309176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</a:rPr>
                <a:t>Tám trăm năm mươi lăm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948B8A8E-5D00-49BC-9057-8EB1F6B0CF98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D42CB21C-7330-4273-A799-AF412F1712B0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3EC81E01-EE4F-46F3-8F15-AA8CF46AACE7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7" name="Freeform 46">
              <a:extLst>
                <a:ext uri="{FF2B5EF4-FFF2-40B4-BE49-F238E27FC236}">
                  <a16:creationId xmlns="" xmlns:a16="http://schemas.microsoft.com/office/drawing/2014/main" id="{B5343FD0-53A9-40CB-B3E9-4B059496FE4C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Freeform 47">
              <a:extLst>
                <a:ext uri="{FF2B5EF4-FFF2-40B4-BE49-F238E27FC236}">
                  <a16:creationId xmlns="" xmlns:a16="http://schemas.microsoft.com/office/drawing/2014/main" id="{7CA6D7D8-FC2C-4ABA-A829-319D3BD089E4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9" name="Freeform 48">
              <a:extLst>
                <a:ext uri="{FF2B5EF4-FFF2-40B4-BE49-F238E27FC236}">
                  <a16:creationId xmlns="" xmlns:a16="http://schemas.microsoft.com/office/drawing/2014/main" id="{AB4C3B6C-79AA-4D83-AEF8-43F42CCD11B8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A0E33143-7CF3-49D2-8C91-49D10376149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1" name="Freeform 49">
              <a:extLst>
                <a:ext uri="{FF2B5EF4-FFF2-40B4-BE49-F238E27FC236}">
                  <a16:creationId xmlns="" xmlns:a16="http://schemas.microsoft.com/office/drawing/2014/main" id="{E169F6AB-85DF-4AAD-A30A-A58B7DFB87D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D67CAAF-BBDE-400E-865A-3FA25C5B2D9C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231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D37E06-B3C5-417A-9C95-8718D90EDBC6}"/>
              </a:ext>
            </a:extLst>
          </p:cNvPr>
          <p:cNvSpPr txBox="1"/>
          <p:nvPr/>
        </p:nvSpPr>
        <p:spPr>
          <a:xfrm>
            <a:off x="8549218" y="2680057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794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451F8E5-AE09-4286-9F34-50E265516B46}"/>
              </a:ext>
            </a:extLst>
          </p:cNvPr>
          <p:cNvSpPr txBox="1"/>
          <p:nvPr/>
        </p:nvSpPr>
        <p:spPr>
          <a:xfrm>
            <a:off x="9150463" y="3863345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601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249ECC2E-E5A0-41A5-9E6B-F68129B52266}"/>
              </a:ext>
            </a:extLst>
          </p:cNvPr>
          <p:cNvSpPr txBox="1"/>
          <p:nvPr/>
        </p:nvSpPr>
        <p:spPr>
          <a:xfrm>
            <a:off x="8942851" y="1579483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x-none" sz="3200" dirty="0"/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2">
            <a:extLst>
              <a:ext uri="{FF2B5EF4-FFF2-40B4-BE49-F238E27FC236}">
                <a16:creationId xmlns="" xmlns:a16="http://schemas.microsoft.com/office/drawing/2014/main" id="{0CBABD1D-F4FF-4E27-B165-F5000081D5EB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0810E9B-EC11-4A0C-AEF5-139D8D45A9BC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1192A1C5-5AA9-48F1-9748-16880DBA7F39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</a:t>
              </a:r>
              <a:r>
                <a:rPr lang="en-US" sz="2800" dirty="0"/>
                <a:t> / S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thẻ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che</a:t>
              </a:r>
              <a:r>
                <a:rPr lang="en-US" sz="2400" dirty="0"/>
                <a:t> </a:t>
              </a:r>
              <a:r>
                <a:rPr lang="en-US" sz="2400" dirty="0" err="1"/>
                <a:t>một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tia</a:t>
              </a:r>
              <a:r>
                <a:rPr lang="en-US" sz="2400" dirty="0"/>
                <a:t>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dưới</a:t>
              </a:r>
              <a:r>
                <a:rPr lang="en-US" sz="2400" dirty="0"/>
                <a:t> </a:t>
              </a:r>
              <a:r>
                <a:rPr lang="en-US" sz="2400" dirty="0" err="1"/>
                <a:t>đây</a:t>
              </a:r>
              <a:r>
                <a:rPr lang="en-US" sz="2400" dirty="0"/>
                <a:t>: 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9877A1CA-B44D-41D7-9411-82075A7325D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429E031-B7E3-4DA3-BD8B-66AD005BFF14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17489DB9-832F-4942-9AD4-D6850AB3DEDC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="" xmlns:a16="http://schemas.microsoft.com/office/drawing/2014/main" id="{18168C07-36BB-4285-A092-58C193B526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="" xmlns:a16="http://schemas.microsoft.com/office/drawing/2014/main" id="{6C1AACAA-2F30-4E3F-A1F9-ABFA6DDFD3FB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="" xmlns:a16="http://schemas.microsoft.com/office/drawing/2014/main" id="{7CC48854-6F43-4D09-A2B4-2BB33C95C76E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="" xmlns:a16="http://schemas.microsoft.com/office/drawing/2014/main" id="{E45DB74C-2393-4BFE-A13B-CB17AF484293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394B1D96-F186-43AA-B719-BFF0AC4CA165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366A7C58-F9C6-4283-B21D-D3BA850EAA3D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98F76BD4-6BD3-43B3-B7EE-0564A3D5C0EF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51DB44EA-3884-44DA-8623-1D2808D4FD9D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C95E6C0A-60B6-42B1-92CD-67104D1FC80D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6674E34C-281D-4706-B6B7-15CA324249F4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29F75875-41A7-4C04-B66F-14CEE609539C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F300E0B-1455-4401-93F1-380D43A9E717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A39CC544-2FD7-4C38-BBF9-50A70B4BD028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359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D0E72E1D-301B-4352-9561-95B28CD152C7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C5D43776-F7D6-4AAA-A0E2-A078DFC3A5D2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C8D96AC6-54C3-4F42-A26F-B28E636FEF29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49723534-6B60-465C-A9E1-E0C15E23ACCE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156E48EA-668C-4D7B-B9C9-B6F1B7C4F87C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364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F9F7EC90-EB2D-4848-949A-B9F9A7FCF8C4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3C53FBF7-3DA6-46DF-AFFA-DF6A29BA1445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b="1" dirty="0">
                  <a:solidFill>
                    <a:srgbClr val="FF0000"/>
                  </a:solidFill>
                </a:rPr>
                <a:t>366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98B6091D-3D0F-49E9-98CB-CB547576890F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400" dirty="0"/>
                <a:t>367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5B3F8FC-E58D-4ED0-9713-36D35FF59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93916AF2-15D0-428D-AA1E-DCCC1140F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9AB0C868-DB45-4FCE-A746-5F049D89E9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9BE1194B-1574-4937-AEF2-8BCFF4D76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7596C0D5-A1DD-4797-8C50-A64A16C231BD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A5E4684D-1E34-48BA-B6AD-DD0BD756BFA2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600" dirty="0"/>
                <a:t>Trong các số đã che đi: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r>
                <a:rPr lang="x-none" sz="2600" dirty="0"/>
                <a:t>Ảnh thẻ của Nam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Rô-bốt che số lớn nhất.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Việt che số 360.</a:t>
              </a:r>
            </a:p>
            <a:p>
              <a:pPr marL="342900" indent="-342900">
                <a:lnSpc>
                  <a:spcPct val="150000"/>
                </a:lnSpc>
                <a:buFontTx/>
                <a:buAutoNum type="alphaLcParenR"/>
              </a:pPr>
              <a:r>
                <a:rPr lang="x-none" sz="2600" dirty="0"/>
                <a:t>Ảnh thẻ của Mai che số 362.</a:t>
              </a:r>
            </a:p>
            <a:p>
              <a:pPr marL="342900" indent="-342900">
                <a:lnSpc>
                  <a:spcPct val="150000"/>
                </a:lnSpc>
                <a:buAutoNum type="alphaLcParenR"/>
              </a:pPr>
              <a:endParaRPr lang="x-none" sz="2600" dirty="0"/>
            </a:p>
          </p:txBody>
        </p:sp>
        <p:sp>
          <p:nvSpPr>
            <p:cNvPr id="76" name="Rounded Rectangle 34">
              <a:extLst>
                <a:ext uri="{FF2B5EF4-FFF2-40B4-BE49-F238E27FC236}">
                  <a16:creationId xmlns="" xmlns:a16="http://schemas.microsoft.com/office/drawing/2014/main" id="{559F697E-A2FF-4FBE-AF4D-87E4BEF0A5C9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7" name="Rounded Rectangle 35">
              <a:extLst>
                <a:ext uri="{FF2B5EF4-FFF2-40B4-BE49-F238E27FC236}">
                  <a16:creationId xmlns="" xmlns:a16="http://schemas.microsoft.com/office/drawing/2014/main" id="{E2BB1D56-191E-4E86-9EC4-F32765CF7D47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8" name="Rounded Rectangle 36">
              <a:extLst>
                <a:ext uri="{FF2B5EF4-FFF2-40B4-BE49-F238E27FC236}">
                  <a16:creationId xmlns="" xmlns:a16="http://schemas.microsoft.com/office/drawing/2014/main" id="{F4B25E29-494E-49AC-AFBD-79295D443849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79" name="Rounded Rectangle 37">
              <a:extLst>
                <a:ext uri="{FF2B5EF4-FFF2-40B4-BE49-F238E27FC236}">
                  <a16:creationId xmlns="" xmlns:a16="http://schemas.microsoft.com/office/drawing/2014/main" id="{3695787A-C943-4FD2-8463-133DA4620DC0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37295391-F4C0-414B-AB15-2B68F477A023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785CC88E-CC74-428D-B8CD-1E0C923F232F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5EC68D9B-EBE2-4767-9204-CDE673C59B8F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55040746-584F-4ACE-9BEC-1601FE013DA6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0039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039 -0.107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039 -0.107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0039 -0.1076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414</Words>
  <Application>Microsoft Office PowerPoint</Application>
  <PresentationFormat>Widescreen</PresentationFormat>
  <Paragraphs>117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#9Slide03 Arima Madurai Medium</vt:lpstr>
      <vt:lpstr>Arial</vt:lpstr>
      <vt:lpstr>Arial-Rounded</vt:lpstr>
      <vt:lpstr>Calibri</vt:lpstr>
      <vt:lpstr>HP001 4 hàng</vt:lpstr>
      <vt:lpstr>Times New Roman</vt:lpstr>
      <vt:lpstr>字魂36号-正文宋楷</vt:lpstr>
      <vt:lpstr>思源黑体 CN Bold</vt:lpstr>
      <vt:lpstr>等线</vt:lpstr>
      <vt:lpstr>Office Theme</vt:lpstr>
      <vt:lpstr>自定义设计方案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33</cp:revision>
  <dcterms:created xsi:type="dcterms:W3CDTF">2021-07-24T01:07:49Z</dcterms:created>
  <dcterms:modified xsi:type="dcterms:W3CDTF">2023-03-10T07:20:48Z</dcterms:modified>
</cp:coreProperties>
</file>