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58" r:id="rId4"/>
    <p:sldId id="261" r:id="rId5"/>
    <p:sldId id="263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CBEC97-7C51-4817-B3B9-F41C555426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5FB16D-9DF2-48A5-AF31-4E9F0A03DC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64FD7C-A2F7-4AE6-A70A-8CB1FBE684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AEA74-1F68-4BE1-93D1-6DC8C1C92525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1F100F-1A88-41FC-8EC0-35CA900A9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696956-26CB-49E8-963F-0230497B6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DF60F-B465-4979-B453-C712701C53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418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110CA9-9934-494E-A9EA-A9BFA37D20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8B62BA-BA4E-41E6-B5BA-DDB4A8C39D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06B395-6AFF-42C6-9E76-5D0DD16620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AEA74-1F68-4BE1-93D1-6DC8C1C92525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E53A1A-8DEF-4839-A994-0B5BD6388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AFDACE-2518-4FAE-9097-DAD28976A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DF60F-B465-4979-B453-C712701C53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203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12655FF-51B0-44D2-B379-38C4AD2557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ED213F-41FC-4C90-A92B-DE9CD9C17C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BE8DB3-CA6D-404E-9FC8-FA6B2DD48B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AEA74-1F68-4BE1-93D1-6DC8C1C92525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09FE39-CFAB-4BF8-AE1C-8F3080B36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F1D113-EF40-423F-9363-B79511FA4B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DF60F-B465-4979-B453-C712701C53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875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AC4AE1-FE16-4E8B-9B7F-1EECF237AB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BD68C7-8C57-42DB-9F1B-235B0E8E34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E6F4C9-C7E6-4B55-B0F8-19A4F3A6A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AEA74-1F68-4BE1-93D1-6DC8C1C92525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442634-CC87-4ABA-9DF7-8FD3119D4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EF9599-2C64-40DC-ABEA-EE592C59AE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DF60F-B465-4979-B453-C712701C53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151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E63829-0E1C-445B-8B9C-E6D3C38CC8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3CBB73-CFC8-4C69-A5E5-E214C447DD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523044-6515-43D5-AB9A-8F60C419B7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AEA74-1F68-4BE1-93D1-6DC8C1C92525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122E51-17A2-4274-8D25-04FDA3C10E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8CFFB6-E4C2-44AD-9EF3-0DBAEF46C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DF60F-B465-4979-B453-C712701C53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862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D1F812-52EC-44B1-9622-A5F66935AB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8F9184-505A-44BE-BF0D-63A7C8DC6C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301343-1873-4AB6-A129-94B8B65E43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0CB59F-1557-417D-A049-20EFC33C2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AEA74-1F68-4BE1-93D1-6DC8C1C92525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A7B35B-5006-4140-B1CF-349FDED2A9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AA80D0-F93D-4BD6-B165-1F101C1BA2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DF60F-B465-4979-B453-C712701C53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970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A372F2-7176-4BB8-870E-77777D32B9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E9EFD4-BB11-4619-9864-69F22A260F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F3320B-DA6C-46C2-8CA0-474F9B2C5B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BEECEE-8B2E-4B7A-A562-60F2513189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94BA2F5-892D-4433-A071-35B26D01B8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094748-F3AD-4D3C-9961-B908CBDA15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AEA74-1F68-4BE1-93D1-6DC8C1C92525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AE1D6B0-C60F-419B-ADEA-2979C020E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433499-63D8-4E36-9339-5462804A0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DF60F-B465-4979-B453-C712701C53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452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D4BFCA-9EB9-4F9C-A39C-1574C0CCDD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D54553-2C91-4E84-B193-C84E40C751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AEA74-1F68-4BE1-93D1-6DC8C1C92525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574BB3D-4570-43D9-8A56-F694747930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6E4C2C-F565-41C5-8133-A10151D74A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DF60F-B465-4979-B453-C712701C53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037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1CB5DDF-52F2-47F2-9145-3B0F2FF6FC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AEA74-1F68-4BE1-93D1-6DC8C1C92525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09476B-5064-448F-A123-F407D1383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E387AA-F1B1-4BAE-A2DF-B7BF176F2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DF60F-B465-4979-B453-C712701C53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239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EC574A-7050-45BA-B09B-933A085EE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88043D-252F-4C28-B99D-193F9CF4A4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425BF0-EB7A-40C6-8BC7-821061CD48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8A1DDD-B34F-4E3D-A1E3-F76848408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AEA74-1F68-4BE1-93D1-6DC8C1C92525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A60D1F-D2EA-4BC7-8771-B6394F575E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14A33E-B029-4BE9-B740-C5366B79F8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DF60F-B465-4979-B453-C712701C53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933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9FA33B-2326-4BA5-AF09-39BD821A73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FEEF94A-315D-472B-95C3-25642F8085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04E65B-FF23-438D-862F-26513BF0FB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1FC504-6999-40D2-8F95-143665BFDC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AEA74-1F68-4BE1-93D1-6DC8C1C92525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4332F4-8660-4BCC-BC0B-4B99533B4F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DA3D11-1D2E-4296-9840-8A9D90848E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DF60F-B465-4979-B453-C712701C53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474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FE7844A-C1C2-4642-9A43-0F146104E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438E82-97AA-459A-9524-AC5EDDFC56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80E489-1A8A-4743-8339-3D2EAB8C1F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5AEA74-1F68-4BE1-93D1-6DC8C1C92525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CA49F1-ECE8-45C9-962D-F72F0AECCC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08D113-995D-4623-A802-E1CFC8D416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7DF60F-B465-4979-B453-C712701C53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721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B55E790-936C-4896-BD41-18CE9B9A092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3625" t="14815"/>
          <a:stretch/>
        </p:blipFill>
        <p:spPr>
          <a:xfrm>
            <a:off x="0" y="412160"/>
            <a:ext cx="8022210" cy="560894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FEBA5B4-8E1C-4F4C-BFF0-7CE5692E2BBC}"/>
              </a:ext>
            </a:extLst>
          </p:cNvPr>
          <p:cNvSpPr txBox="1"/>
          <p:nvPr/>
        </p:nvSpPr>
        <p:spPr>
          <a:xfrm>
            <a:off x="8022210" y="639101"/>
            <a:ext cx="4051168" cy="515506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 1. Bút chì của bạn nhỏ trong bài thơ có màu gì? </a:t>
            </a: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A. Màu nâu, màu tím.</a:t>
            </a:r>
            <a:endParaRPr lang="en-US" sz="2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B. Màu xanh, màu đỏ</a:t>
            </a:r>
            <a:endParaRPr lang="en-US" sz="2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C. Tất cả các màu ở trên</a:t>
            </a: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sz="240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 2. Trường học trên đồi được bạn nhỏ tô màu gì? </a:t>
            </a: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A. Màu xanh</a:t>
            </a:r>
            <a:endParaRPr lang="en-US" sz="2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B. Màu vàng</a:t>
            </a:r>
            <a:endParaRPr lang="en-US" sz="2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C. Màu đỏ thắm</a:t>
            </a:r>
            <a:endParaRPr lang="en-US" sz="2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sz="2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45973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B55E790-936C-4896-BD41-18CE9B9A092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3625" t="14815"/>
          <a:stretch/>
        </p:blipFill>
        <p:spPr>
          <a:xfrm>
            <a:off x="0" y="707011"/>
            <a:ext cx="8022210" cy="560894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FEBA5B4-8E1C-4F4C-BFF0-7CE5692E2BBC}"/>
              </a:ext>
            </a:extLst>
          </p:cNvPr>
          <p:cNvSpPr txBox="1"/>
          <p:nvPr/>
        </p:nvSpPr>
        <p:spPr>
          <a:xfrm>
            <a:off x="8022210" y="933952"/>
            <a:ext cx="3824925" cy="515506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 3. Trong bài thơ bạn nhỏ tô mặt trời màu gì? </a:t>
            </a: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A. Màu đỏ thắm</a:t>
            </a:r>
            <a:endParaRPr lang="en-US" sz="2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B. Màu đỏ au</a:t>
            </a:r>
            <a:endParaRPr lang="en-US" sz="2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C. Màu đỏ chót</a:t>
            </a: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sz="2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4. Bạn nhỏ vẽ ngôi nhà có mái ngói màu gì?</a:t>
            </a:r>
            <a:endParaRPr lang="en-US" sz="240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A. Màu đỏ tươi</a:t>
            </a:r>
            <a:endParaRPr lang="en-US" sz="2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B. Màu đỏ đậm</a:t>
            </a:r>
            <a:endParaRPr lang="en-US" sz="2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C. Màu đô đỏ</a:t>
            </a:r>
            <a:endParaRPr lang="en-US" sz="2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sz="2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59637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B55E790-936C-4896-BD41-18CE9B9A092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3625" t="14815"/>
          <a:stretch/>
        </p:blipFill>
        <p:spPr>
          <a:xfrm>
            <a:off x="0" y="707011"/>
            <a:ext cx="8022210" cy="560894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FEBA5B4-8E1C-4F4C-BFF0-7CE5692E2BBC}"/>
              </a:ext>
            </a:extLst>
          </p:cNvPr>
          <p:cNvSpPr txBox="1"/>
          <p:nvPr/>
        </p:nvSpPr>
        <p:spPr>
          <a:xfrm>
            <a:off x="8144758" y="827637"/>
            <a:ext cx="3730657" cy="55797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 5. Câu thơ nói về cây gạo trong bức tranh của bạn nhỏ là:</a:t>
            </a:r>
            <a:endParaRPr lang="en-US" sz="2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A. Xanh ngắt mùa thu</a:t>
            </a:r>
            <a:endParaRPr lang="en-US" sz="2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B. Xanh màu ước mơ</a:t>
            </a:r>
            <a:endParaRPr lang="en-US" sz="2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C. Hoa nở chói ngời</a:t>
            </a:r>
            <a:endParaRPr lang="en-US" sz="2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 6. Từ chỉ hoạt động trong hai câu thơ sau là: </a:t>
            </a:r>
            <a:endParaRPr lang="en-US" sz="2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1" i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Bút chì xanh đỏ</a:t>
            </a:r>
            <a:endParaRPr lang="en-US" sz="2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1" i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Em gọt hai đầu</a:t>
            </a: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1" i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………………………………………………………….</a:t>
            </a:r>
            <a:endParaRPr lang="en-US" sz="2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sz="2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30943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B55E790-936C-4896-BD41-18CE9B9A092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3625" t="14815"/>
          <a:stretch/>
        </p:blipFill>
        <p:spPr>
          <a:xfrm>
            <a:off x="0" y="707011"/>
            <a:ext cx="8022210" cy="560894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FEBA5B4-8E1C-4F4C-BFF0-7CE5692E2BBC}"/>
              </a:ext>
            </a:extLst>
          </p:cNvPr>
          <p:cNvSpPr txBox="1"/>
          <p:nvPr/>
        </p:nvSpPr>
        <p:spPr>
          <a:xfrm>
            <a:off x="8144759" y="933952"/>
            <a:ext cx="3730657" cy="515506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 7.</a:t>
            </a:r>
            <a:endParaRPr lang="en-US" sz="2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</a:t>
            </a:r>
            <a:r>
              <a:rPr lang="en-US" sz="2400" b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ác từ chỉ đặc điểm trong các câu thơ sau là: </a:t>
            </a:r>
            <a:endParaRPr lang="en-US" sz="240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1" algn="just">
              <a:lnSpc>
                <a:spcPct val="115000"/>
              </a:lnSpc>
            </a:pPr>
            <a:r>
              <a:rPr lang="en-US" sz="2400" b="1" i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Em vẽ làng xóm                                    </a:t>
            </a:r>
            <a:endParaRPr lang="en-US" sz="240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1" algn="just">
              <a:lnSpc>
                <a:spcPct val="115000"/>
              </a:lnSpc>
            </a:pPr>
            <a:r>
              <a:rPr lang="en-US" sz="2400" b="1" i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Tre xanh, lúa xanh                                </a:t>
            </a:r>
            <a:endParaRPr lang="en-US" sz="240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1" algn="just">
              <a:lnSpc>
                <a:spcPct val="115000"/>
              </a:lnSpc>
            </a:pPr>
            <a:r>
              <a:rPr lang="en-US" sz="2400" b="1" i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Sông máng lượn quanh                         </a:t>
            </a:r>
            <a:endParaRPr lang="en-US" sz="240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1" algn="just">
              <a:lnSpc>
                <a:spcPct val="115000"/>
              </a:lnSpc>
            </a:pPr>
            <a:r>
              <a:rPr lang="en-US" sz="2400" b="1" i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Một dòng xanh mát                               </a:t>
            </a:r>
            <a:endParaRPr lang="en-US" sz="2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A. tre, sông máng</a:t>
            </a:r>
            <a:endParaRPr lang="en-US" sz="2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B. làng xóm, sông máng</a:t>
            </a:r>
            <a:endParaRPr lang="en-US" sz="2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C. xanh, xanh mát, </a:t>
            </a:r>
            <a:endParaRPr lang="en-US" sz="2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sz="2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22159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B55E790-936C-4896-BD41-18CE9B9A092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3625" t="14815"/>
          <a:stretch/>
        </p:blipFill>
        <p:spPr>
          <a:xfrm>
            <a:off x="0" y="707011"/>
            <a:ext cx="8022210" cy="560894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FEBA5B4-8E1C-4F4C-BFF0-7CE5692E2BBC}"/>
              </a:ext>
            </a:extLst>
          </p:cNvPr>
          <p:cNvSpPr txBox="1"/>
          <p:nvPr/>
        </p:nvSpPr>
        <p:spPr>
          <a:xfrm>
            <a:off x="8116478" y="639101"/>
            <a:ext cx="3730657" cy="30314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 8: Qua bài thơ, em cảm nhận được điều gì? Hãy viết 1-2 câu nêu cảm nhận của em.</a:t>
            </a:r>
            <a:endParaRPr lang="en-US" sz="2400" b="1" i="1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1" i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………………………………………………………….</a:t>
            </a:r>
            <a:endParaRPr lang="en-US" sz="2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sz="2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59217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CF9544A-B478-466A-B270-123AA119EA34}"/>
              </a:ext>
            </a:extLst>
          </p:cNvPr>
          <p:cNvSpPr txBox="1"/>
          <p:nvPr/>
        </p:nvSpPr>
        <p:spPr>
          <a:xfrm>
            <a:off x="386498" y="600928"/>
            <a:ext cx="11133055" cy="529202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 9. Xếp các từ sau vào hai nhóm: bầu trời, sông máng, xanh, đỏ thắm, lá cờ, đỏ tươi, làng xóm, xanh tươi, cây gạo.</a:t>
            </a:r>
            <a:endParaRPr lang="en-US" sz="2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a) Từ chỉ sự vật: …………………………………………………………………………</a:t>
            </a:r>
            <a:endParaRPr lang="en-US" sz="2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b)Từ chỉ đặc điểm: …………………………………………………………………………</a:t>
            </a:r>
            <a:endParaRPr lang="en-US" sz="2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 10: Đặt một câu nêu đặc điểm của 1 đồ dùng học tập của em  </a:t>
            </a:r>
            <a:endParaRPr lang="en-US" sz="2800" b="1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200000"/>
              </a:lnSpc>
            </a:pPr>
            <a:r>
              <a:rPr lang="en-US" sz="2400" b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……………………………………………………………………..………………</a:t>
            </a:r>
            <a:endParaRPr lang="en-US" sz="20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endParaRPr lang="en-US" sz="2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5964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332</Words>
  <Application>Microsoft Office PowerPoint</Application>
  <PresentationFormat>Widescreen</PresentationFormat>
  <Paragraphs>43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LENOVO</dc:creator>
  <cp:lastModifiedBy>LENOVO</cp:lastModifiedBy>
  <cp:revision>1</cp:revision>
  <dcterms:created xsi:type="dcterms:W3CDTF">2022-03-22T14:34:55Z</dcterms:created>
  <dcterms:modified xsi:type="dcterms:W3CDTF">2022-03-22T14:37:39Z</dcterms:modified>
</cp:coreProperties>
</file>