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8" r:id="rId2"/>
    <p:sldMasterId id="2147483703" r:id="rId3"/>
    <p:sldMasterId id="2147483715" r:id="rId4"/>
    <p:sldMasterId id="2147483726" r:id="rId5"/>
    <p:sldMasterId id="2147483738" r:id="rId6"/>
  </p:sldMasterIdLst>
  <p:notesMasterIdLst>
    <p:notesMasterId r:id="rId44"/>
  </p:notesMasterIdLst>
  <p:sldIdLst>
    <p:sldId id="2900" r:id="rId7"/>
    <p:sldId id="2007577121" r:id="rId8"/>
    <p:sldId id="2007577122" r:id="rId9"/>
    <p:sldId id="2007577123" r:id="rId10"/>
    <p:sldId id="258" r:id="rId11"/>
    <p:sldId id="259" r:id="rId12"/>
    <p:sldId id="260" r:id="rId13"/>
    <p:sldId id="261" r:id="rId14"/>
    <p:sldId id="2007577124" r:id="rId15"/>
    <p:sldId id="2007577095" r:id="rId16"/>
    <p:sldId id="2007577137" r:id="rId17"/>
    <p:sldId id="2007577160" r:id="rId18"/>
    <p:sldId id="267" r:id="rId19"/>
    <p:sldId id="2007577161" r:id="rId20"/>
    <p:sldId id="2007577098" r:id="rId21"/>
    <p:sldId id="2007577096" r:id="rId22"/>
    <p:sldId id="2007577162" r:id="rId23"/>
    <p:sldId id="282" r:id="rId24"/>
    <p:sldId id="2007577126" r:id="rId25"/>
    <p:sldId id="2007577127" r:id="rId26"/>
    <p:sldId id="2007577128" r:id="rId27"/>
    <p:sldId id="2007577132" r:id="rId28"/>
    <p:sldId id="2007577133" r:id="rId29"/>
    <p:sldId id="2007577134" r:id="rId30"/>
    <p:sldId id="2007577135" r:id="rId31"/>
    <p:sldId id="2007577167" r:id="rId32"/>
    <p:sldId id="2007577163" r:id="rId33"/>
    <p:sldId id="2007577168" r:id="rId34"/>
    <p:sldId id="2007577136" r:id="rId35"/>
    <p:sldId id="2007577105" r:id="rId36"/>
    <p:sldId id="2007577129" r:id="rId37"/>
    <p:sldId id="2007577130" r:id="rId38"/>
    <p:sldId id="2007577131" r:id="rId39"/>
    <p:sldId id="2007577170" r:id="rId40"/>
    <p:sldId id="2007577172" r:id="rId41"/>
    <p:sldId id="487" r:id="rId42"/>
    <p:sldId id="2007577171"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1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3/11/2022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12</a:t>
            </a:fld>
            <a:endParaRPr lang="zh-CN" sz="1200" dirty="0"/>
          </a:p>
        </p:txBody>
      </p:sp>
    </p:spTree>
    <p:extLst>
      <p:ext uri="{BB962C8B-B14F-4D97-AF65-F5344CB8AC3E}">
        <p14:creationId xmlns:p14="http://schemas.microsoft.com/office/powerpoint/2010/main" val="9685457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34</a:t>
            </a:fld>
            <a:endParaRPr lang="zh-CN" altLang="en-US">
              <a:solidFill>
                <a:prstClr val="black"/>
              </a:solidFill>
              <a:latin typeface="Calibri"/>
            </a:endParaRPr>
          </a:p>
        </p:txBody>
      </p:sp>
    </p:spTree>
    <p:extLst>
      <p:ext uri="{BB962C8B-B14F-4D97-AF65-F5344CB8AC3E}">
        <p14:creationId xmlns:p14="http://schemas.microsoft.com/office/powerpoint/2010/main" val="169007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幻灯片图像占位符 18433"/>
          <p:cNvSpPr>
            <a:spLocks noGrp="1" noRot="1" noChangeAspect="1" noTextEdit="1"/>
          </p:cNvSpPr>
          <p:nvPr>
            <p:ph type="sldImg"/>
          </p:nvPr>
        </p:nvSpPr>
        <p:spPr>
          <a:ln/>
        </p:spPr>
      </p:sp>
      <p:sp>
        <p:nvSpPr>
          <p:cNvPr id="18435" name="文本占位符 1843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35</a:t>
            </a:fld>
            <a:endParaRPr lang="zh-CN" sz="1200" dirty="0"/>
          </a:p>
        </p:txBody>
      </p:sp>
    </p:spTree>
    <p:extLst>
      <p:ext uri="{BB962C8B-B14F-4D97-AF65-F5344CB8AC3E}">
        <p14:creationId xmlns:p14="http://schemas.microsoft.com/office/powerpoint/2010/main" val="269789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60D4C845-2BE2-4423-97B3-49F88020EF3B}" type="slidenum">
              <a:rPr lang="zh-CN" altLang="en-US" smtClean="0">
                <a:solidFill>
                  <a:prstClr val="black"/>
                </a:solidFill>
                <a:latin typeface="Calibri"/>
              </a:rPr>
              <a:pPr/>
              <a:t>37</a:t>
            </a:fld>
            <a:endParaRPr lang="zh-CN" altLang="en-US">
              <a:solidFill>
                <a:prstClr val="black"/>
              </a:solidFill>
              <a:latin typeface="Calibri"/>
            </a:endParaRPr>
          </a:p>
        </p:txBody>
      </p:sp>
    </p:spTree>
    <p:extLst>
      <p:ext uri="{BB962C8B-B14F-4D97-AF65-F5344CB8AC3E}">
        <p14:creationId xmlns:p14="http://schemas.microsoft.com/office/powerpoint/2010/main" val="29800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034923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177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096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282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2022/3/11</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7174701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1766940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6389826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41123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3/11/2022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94902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33531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7027399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666975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204987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0878851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917433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6131117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80547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765462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5916124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727856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3/11/2022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67876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994084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3/11/2022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211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3/11/2022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595928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48531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339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2.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3.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14.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6.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3/11/2022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62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60" r:id="rId5"/>
    <p:sldLayoutId id="2147483761" r:id="rId6"/>
    <p:sldLayoutId id="2147483762"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3/11/2022</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754598571"/>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0.xml"/><Relationship Id="rId4" Type="http://schemas.openxmlformats.org/officeDocument/2006/relationships/image" Target="../media/image70.jpeg"/></Relationships>
</file>

<file path=ppt/slides/_rels/slide1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73.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7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2.xml"/><Relationship Id="rId5" Type="http://schemas.openxmlformats.org/officeDocument/2006/relationships/tags" Target="../tags/tag5.xml"/><Relationship Id="rId10" Type="http://schemas.openxmlformats.org/officeDocument/2006/relationships/slideLayout" Target="../slideLayouts/slideLayout30.xml"/><Relationship Id="rId4" Type="http://schemas.openxmlformats.org/officeDocument/2006/relationships/tags" Target="../tags/tag4.xml"/><Relationship Id="rId9" Type="http://schemas.openxmlformats.org/officeDocument/2006/relationships/tags" Target="../tags/tag9.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5.wdp"/><Relationship Id="rId18" Type="http://schemas.openxmlformats.org/officeDocument/2006/relationships/image" Target="../media/image29.png"/><Relationship Id="rId26" Type="http://schemas.openxmlformats.org/officeDocument/2006/relationships/image" Target="../media/image33.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2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30.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23.png"/><Relationship Id="rId11" Type="http://schemas.microsoft.com/office/2007/relationships/hdphoto" Target="../media/hdphoto4.wdp"/><Relationship Id="rId24" Type="http://schemas.openxmlformats.org/officeDocument/2006/relationships/image" Target="../media/image3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34.png"/><Relationship Id="rId10" Type="http://schemas.openxmlformats.org/officeDocument/2006/relationships/image" Target="../media/image25.png"/><Relationship Id="rId19" Type="http://schemas.microsoft.com/office/2007/relationships/hdphoto" Target="../media/hdphoto8.wdp"/><Relationship Id="rId31" Type="http://schemas.openxmlformats.org/officeDocument/2006/relationships/image" Target="../media/image36.png"/><Relationship Id="rId4" Type="http://schemas.openxmlformats.org/officeDocument/2006/relationships/image" Target="../media/image22.jpeg"/><Relationship Id="rId9" Type="http://schemas.microsoft.com/office/2007/relationships/hdphoto" Target="../media/hdphoto3.wdp"/><Relationship Id="rId14" Type="http://schemas.openxmlformats.org/officeDocument/2006/relationships/image" Target="../media/image27.png"/><Relationship Id="rId22" Type="http://schemas.openxmlformats.org/officeDocument/2006/relationships/image" Target="../media/image31.png"/><Relationship Id="rId27" Type="http://schemas.microsoft.com/office/2007/relationships/hdphoto" Target="../media/hdphoto12.wdp"/><Relationship Id="rId30" Type="http://schemas.openxmlformats.org/officeDocument/2006/relationships/image" Target="../media/image3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5" Type="http://schemas.openxmlformats.org/officeDocument/2006/relationships/image" Target="../media/image39.png"/><Relationship Id="rId4" Type="http://schemas.microsoft.com/office/2007/relationships/hdphoto" Target="../media/hdphoto14.wdp"/></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5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32.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9.xml"/><Relationship Id="rId1" Type="http://schemas.openxmlformats.org/officeDocument/2006/relationships/slideLayout" Target="../slideLayouts/slideLayout53.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5" Type="http://schemas.openxmlformats.org/officeDocument/2006/relationships/image" Target="../media/image9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33.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97.png"/><Relationship Id="rId1" Type="http://schemas.openxmlformats.org/officeDocument/2006/relationships/slideLayout" Target="../slideLayouts/slideLayout13.xml"/><Relationship Id="rId5" Type="http://schemas.microsoft.com/office/2007/relationships/hdphoto" Target="../media/hdphoto30.wdp"/><Relationship Id="rId4" Type="http://schemas.openxmlformats.org/officeDocument/2006/relationships/image" Target="../media/image98.png"/></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s>
</file>

<file path=ppt/slides/_rels/slide36.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4.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slide" Target="slide7.xml"/><Relationship Id="rId26" Type="http://schemas.openxmlformats.org/officeDocument/2006/relationships/slide" Target="slide9.xml"/><Relationship Id="rId39" Type="http://schemas.microsoft.com/office/2007/relationships/hdphoto" Target="../media/hdphoto24.wdp"/><Relationship Id="rId21" Type="http://schemas.openxmlformats.org/officeDocument/2006/relationships/image" Target="../media/image29.png"/><Relationship Id="rId34" Type="http://schemas.microsoft.com/office/2007/relationships/hdphoto" Target="../media/hdphoto23.wdp"/><Relationship Id="rId42" Type="http://schemas.openxmlformats.org/officeDocument/2006/relationships/image" Target="../media/image55.png"/><Relationship Id="rId47" Type="http://schemas.microsoft.com/office/2007/relationships/hdphoto" Target="../media/hdphoto28.wdp"/><Relationship Id="rId7" Type="http://schemas.openxmlformats.org/officeDocument/2006/relationships/image" Target="../media/image42.png"/><Relationship Id="rId2" Type="http://schemas.openxmlformats.org/officeDocument/2006/relationships/image" Target="../media/image37.jpeg"/><Relationship Id="rId16" Type="http://schemas.microsoft.com/office/2007/relationships/hdphoto" Target="../media/hdphoto9.wdp"/><Relationship Id="rId29" Type="http://schemas.openxmlformats.org/officeDocument/2006/relationships/image" Target="../media/image32.png"/><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44.png"/><Relationship Id="rId24" Type="http://schemas.openxmlformats.org/officeDocument/2006/relationships/image" Target="../media/image48.png"/><Relationship Id="rId32" Type="http://schemas.microsoft.com/office/2007/relationships/hdphoto" Target="../media/hdphoto22.wdp"/><Relationship Id="rId37" Type="http://schemas.openxmlformats.org/officeDocument/2006/relationships/image" Target="../media/image52.png"/><Relationship Id="rId40" Type="http://schemas.openxmlformats.org/officeDocument/2006/relationships/image" Target="../media/image54.png"/><Relationship Id="rId45" Type="http://schemas.microsoft.com/office/2007/relationships/hdphoto" Target="../media/hdphoto27.wdp"/><Relationship Id="rId5" Type="http://schemas.openxmlformats.org/officeDocument/2006/relationships/image" Target="../media/image41.png"/><Relationship Id="rId15" Type="http://schemas.openxmlformats.org/officeDocument/2006/relationships/image" Target="../media/image30.png"/><Relationship Id="rId23" Type="http://schemas.openxmlformats.org/officeDocument/2006/relationships/slide" Target="slide8.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47.png"/><Relationship Id="rId31" Type="http://schemas.openxmlformats.org/officeDocument/2006/relationships/image" Target="../media/image50.png"/><Relationship Id="rId44" Type="http://schemas.openxmlformats.org/officeDocument/2006/relationships/image" Target="../media/image56.png"/><Relationship Id="rId4" Type="http://schemas.microsoft.com/office/2007/relationships/hdphoto" Target="../media/hdphoto15.wdp"/><Relationship Id="rId9" Type="http://schemas.openxmlformats.org/officeDocument/2006/relationships/image" Target="../media/image43.png"/><Relationship Id="rId14" Type="http://schemas.openxmlformats.org/officeDocument/2006/relationships/slide" Target="slide5.xml"/><Relationship Id="rId22" Type="http://schemas.microsoft.com/office/2007/relationships/hdphoto" Target="../media/hdphoto8.wdp"/><Relationship Id="rId27" Type="http://schemas.openxmlformats.org/officeDocument/2006/relationships/image" Target="../media/image49.png"/><Relationship Id="rId30" Type="http://schemas.microsoft.com/office/2007/relationships/hdphoto" Target="../media/hdphoto11.wdp"/><Relationship Id="rId35" Type="http://schemas.openxmlformats.org/officeDocument/2006/relationships/image" Target="../media/image33.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40.png"/><Relationship Id="rId12" Type="http://schemas.microsoft.com/office/2007/relationships/hdphoto" Target="../media/hdphoto19.wdp"/><Relationship Id="rId17" Type="http://schemas.openxmlformats.org/officeDocument/2006/relationships/image" Target="../media/image46.png"/><Relationship Id="rId25" Type="http://schemas.microsoft.com/office/2007/relationships/hdphoto" Target="../media/hdphoto20.wdp"/><Relationship Id="rId33" Type="http://schemas.openxmlformats.org/officeDocument/2006/relationships/image" Target="../media/image51.png"/><Relationship Id="rId38" Type="http://schemas.openxmlformats.org/officeDocument/2006/relationships/image" Target="../media/image53.png"/><Relationship Id="rId46" Type="http://schemas.openxmlformats.org/officeDocument/2006/relationships/image" Target="../media/image57.png"/><Relationship Id="rId20" Type="http://schemas.openxmlformats.org/officeDocument/2006/relationships/slide" Target="slide6.xml"/><Relationship Id="rId41" Type="http://schemas.microsoft.com/office/2007/relationships/hdphoto" Target="../media/hdphoto25.wdp"/></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4.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4.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4.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4.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slide" Target="slide4.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FC346DA-DD64-4FC6-BE2A-77D6A4CBC3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41" y="154132"/>
            <a:ext cx="1264373" cy="1264373"/>
          </a:xfrm>
          <a:prstGeom prst="rect">
            <a:avLst/>
          </a:prstGeom>
        </p:spPr>
      </p:pic>
      <p:sp>
        <p:nvSpPr>
          <p:cNvPr id="12" name="TextBox 11">
            <a:extLst>
              <a:ext uri="{FF2B5EF4-FFF2-40B4-BE49-F238E27FC236}">
                <a16:creationId xmlns:a16="http://schemas.microsoft.com/office/drawing/2014/main" id="{B235E503-111A-40EF-A197-F3075D6423F3}"/>
              </a:ext>
            </a:extLst>
          </p:cNvPr>
          <p:cNvSpPr txBox="1"/>
          <p:nvPr/>
        </p:nvSpPr>
        <p:spPr>
          <a:xfrm>
            <a:off x="2843540" y="154132"/>
            <a:ext cx="6504921" cy="114069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lnSpc>
                <a:spcPct val="150000"/>
              </a:lnSpc>
              <a:defRPr/>
            </a:pPr>
            <a:r>
              <a:rPr lang="en-US" sz="2400" b="1" dirty="0">
                <a:solidFill>
                  <a:prstClr val="black"/>
                </a:solidFill>
                <a:latin typeface="Calibri"/>
                <a:cs typeface="#9Slide03 Arima Madurai Medium" panose="00000600000000000000" pitchFamily="2" charset="0"/>
              </a:rPr>
              <a:t>PHÒNG GIÁO DỤC VÀ ĐÀO TẠO QUẬN LONG BIÊN</a:t>
            </a:r>
          </a:p>
          <a:p>
            <a:pPr algn="ctr" defTabSz="914377">
              <a:lnSpc>
                <a:spcPct val="150000"/>
              </a:lnSpc>
              <a:defRPr/>
            </a:pPr>
            <a:r>
              <a:rPr lang="en-US" sz="2400" b="1" dirty="0">
                <a:solidFill>
                  <a:prstClr val="black"/>
                </a:solidFill>
                <a:latin typeface="Calibri"/>
                <a:cs typeface="#9Slide03 Arima Madurai Medium" panose="00000600000000000000" pitchFamily="2" charset="0"/>
              </a:rPr>
              <a:t>TRƯỜNG TIỂU HỌC PHÚC LỢI</a:t>
            </a:r>
            <a:endParaRPr lang="vi-VN" sz="2400" b="1" dirty="0">
              <a:solidFill>
                <a:prstClr val="black"/>
              </a:solidFill>
              <a:latin typeface="Arial" panose="020B0604020202020204" pitchFamily="34" charset="0"/>
              <a:cs typeface="#9Slide03 Arima Madurai Medium" panose="00000600000000000000" pitchFamily="2" charset="0"/>
            </a:endParaRPr>
          </a:p>
        </p:txBody>
      </p:sp>
      <p:sp>
        <p:nvSpPr>
          <p:cNvPr id="13" name="TextBox 12">
            <a:extLst>
              <a:ext uri="{FF2B5EF4-FFF2-40B4-BE49-F238E27FC236}">
                <a16:creationId xmlns:a16="http://schemas.microsoft.com/office/drawing/2014/main" id="{3821ED9E-0786-4025-88AA-FAA56FBB3344}"/>
              </a:ext>
            </a:extLst>
          </p:cNvPr>
          <p:cNvSpPr txBox="1"/>
          <p:nvPr/>
        </p:nvSpPr>
        <p:spPr>
          <a:xfrm>
            <a:off x="991828" y="1891447"/>
            <a:ext cx="10782043" cy="249299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914377">
              <a:defRPr/>
            </a:pPr>
            <a:r>
              <a:rPr lang="en-US" sz="5400" b="1">
                <a:solidFill>
                  <a:srgbClr val="FF0000"/>
                </a:solidFill>
                <a:latin typeface="Calibri"/>
                <a:cs typeface="#9Slide03 Arima Madurai Medium" panose="00000600000000000000" pitchFamily="2" charset="0"/>
              </a:rPr>
              <a:t> TIẾNG VIỆT</a:t>
            </a:r>
          </a:p>
          <a:p>
            <a:pPr algn="ctr" defTabSz="914377">
              <a:defRPr/>
            </a:pPr>
            <a:r>
              <a:rPr lang="en-US" sz="5400" b="1">
                <a:solidFill>
                  <a:srgbClr val="FF0000"/>
                </a:solidFill>
                <a:latin typeface="Calibri"/>
                <a:cs typeface="#9Slide03 Arima Madurai Medium" panose="00000600000000000000" pitchFamily="2" charset="0"/>
              </a:rPr>
              <a:t>ĐỌC</a:t>
            </a:r>
            <a:endParaRPr lang="en-US" sz="5400" b="1" dirty="0">
              <a:solidFill>
                <a:srgbClr val="FF0000"/>
              </a:solidFill>
              <a:latin typeface="Calibri"/>
              <a:cs typeface="#9Slide03 Arima Madurai Medium" panose="00000600000000000000" pitchFamily="2" charset="0"/>
            </a:endParaRPr>
          </a:p>
          <a:p>
            <a:pPr algn="ctr" defTabSz="914377">
              <a:defRPr/>
            </a:pPr>
            <a:r>
              <a:rPr lang="en-US" sz="4800" b="1">
                <a:solidFill>
                  <a:srgbClr val="FF0000"/>
                </a:solidFill>
                <a:latin typeface="Calibri"/>
                <a:cs typeface="#9Slide03 Arima Madurai Medium" panose="00000600000000000000" pitchFamily="2" charset="0"/>
              </a:rPr>
              <a:t>BÀI 16: TẠM BIỆT CÁNH CAM (TIẾT 1+2)</a:t>
            </a:r>
            <a:endParaRPr lang="vi-VN" sz="4800" b="1" dirty="0">
              <a:solidFill>
                <a:srgbClr val="FF0000"/>
              </a:solidFill>
              <a:latin typeface="Arial" panose="020B0604020202020204" pitchFamily="34" charset="0"/>
              <a:cs typeface="#9Slide03 Arima Madurai Medium" panose="00000600000000000000" pitchFamily="2" charset="0"/>
            </a:endParaRPr>
          </a:p>
        </p:txBody>
      </p:sp>
      <p:pic>
        <p:nvPicPr>
          <p:cNvPr id="6" name="Picture 5">
            <a:extLst>
              <a:ext uri="{FF2B5EF4-FFF2-40B4-BE49-F238E27FC236}">
                <a16:creationId xmlns:a16="http://schemas.microsoft.com/office/drawing/2014/main" id="{A14342E8-410F-4091-9B30-14175B84F5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641" y="229547"/>
            <a:ext cx="1264373" cy="1264373"/>
          </a:xfrm>
          <a:prstGeom prst="rect">
            <a:avLst/>
          </a:prstGeom>
        </p:spPr>
      </p:pic>
    </p:spTree>
    <p:extLst>
      <p:ext uri="{BB962C8B-B14F-4D97-AF65-F5344CB8AC3E}">
        <p14:creationId xmlns:p14="http://schemas.microsoft.com/office/powerpoint/2010/main" val="3318415963"/>
      </p:ext>
    </p:extLst>
  </p:cSld>
  <p:clrMapOvr>
    <a:masterClrMapping/>
  </p:clrMapOvr>
  <p:transition spd="slow">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491193" y="468820"/>
            <a:ext cx="1021689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2048213" y="1515713"/>
            <a:ext cx="8095573" cy="3639548"/>
          </a:xfrm>
          <a:prstGeom prst="rect">
            <a:avLst/>
          </a:prstGeom>
        </p:spPr>
      </p:pic>
      <p:sp>
        <p:nvSpPr>
          <p:cNvPr id="10" name="Rectangle 9">
            <a:extLst>
              <a:ext uri="{FF2B5EF4-FFF2-40B4-BE49-F238E27FC236}">
                <a16:creationId xmlns:a16="http://schemas.microsoft.com/office/drawing/2014/main" id="{60C99E42-6A71-4CDF-9F23-076F708B088E}"/>
              </a:ext>
            </a:extLst>
          </p:cNvPr>
          <p:cNvSpPr/>
          <p:nvPr/>
        </p:nvSpPr>
        <p:spPr>
          <a:xfrm>
            <a:off x="1807535" y="5421618"/>
            <a:ext cx="8883844" cy="96756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12191999" cy="6889671"/>
          </a:xfrm>
          <a:prstGeom prst="rect">
            <a:avLst/>
          </a:prstGeom>
        </p:spPr>
      </p:pic>
      <p:sp>
        <p:nvSpPr>
          <p:cNvPr id="5" name="TextBox 4"/>
          <p:cNvSpPr txBox="1"/>
          <p:nvPr/>
        </p:nvSpPr>
        <p:spPr>
          <a:xfrm>
            <a:off x="994458" y="1052310"/>
            <a:ext cx="7188009"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Thứ tư ngày 16 tháng 3 năm 2022</a:t>
            </a:r>
          </a:p>
        </p:txBody>
      </p:sp>
      <p:sp>
        <p:nvSpPr>
          <p:cNvPr id="6" name="TextBox 5"/>
          <p:cNvSpPr txBox="1"/>
          <p:nvPr/>
        </p:nvSpPr>
        <p:spPr>
          <a:xfrm>
            <a:off x="2911442" y="1736446"/>
            <a:ext cx="2584385" cy="523220"/>
          </a:xfrm>
          <a:prstGeom prst="rect">
            <a:avLst/>
          </a:prstGeom>
          <a:noFill/>
        </p:spPr>
        <p:txBody>
          <a:bodyPr wrap="square" rtlCol="0">
            <a:spAutoFit/>
          </a:bodyPr>
          <a:lstStyle/>
          <a:p>
            <a:pPr defTabSz="685766">
              <a:defRPr/>
            </a:pPr>
            <a:r>
              <a:rPr lang="en-US" sz="2800" b="1">
                <a:solidFill>
                  <a:prstClr val="white"/>
                </a:solidFill>
                <a:latin typeface="HP001 4 hàng" panose="020B0603050302020204" pitchFamily="34" charset="0"/>
              </a:rPr>
              <a:t>Tiếng Việt: Đọc</a:t>
            </a:r>
          </a:p>
        </p:txBody>
      </p:sp>
      <p:sp>
        <p:nvSpPr>
          <p:cNvPr id="7" name="TextBox 6"/>
          <p:cNvSpPr txBox="1"/>
          <p:nvPr/>
        </p:nvSpPr>
        <p:spPr>
          <a:xfrm>
            <a:off x="994458" y="2420582"/>
            <a:ext cx="6990045" cy="523220"/>
          </a:xfrm>
          <a:prstGeom prst="rect">
            <a:avLst/>
          </a:prstGeom>
          <a:noFill/>
        </p:spPr>
        <p:txBody>
          <a:bodyPr wrap="square" rtlCol="0">
            <a:spAutoFit/>
          </a:bodyPr>
          <a:lstStyle/>
          <a:p>
            <a:pPr defTabSz="685766">
              <a:defRPr/>
            </a:pPr>
            <a:r>
              <a:rPr lang="en-US" sz="2800" b="1">
                <a:solidFill>
                  <a:srgbClr val="FFFF00"/>
                </a:solidFill>
                <a:latin typeface="HP001 4 hàng" panose="020B0603050302020204" pitchFamily="34" charset="0"/>
              </a:rPr>
              <a:t>      Tạm biệt cánh cam (tiết 1+2)</a:t>
            </a:r>
          </a:p>
        </p:txBody>
      </p:sp>
    </p:spTree>
    <p:extLst>
      <p:ext uri="{BB962C8B-B14F-4D97-AF65-F5344CB8AC3E}">
        <p14:creationId xmlns:p14="http://schemas.microsoft.com/office/powerpoint/2010/main" val="2367974501"/>
      </p:ext>
    </p:extLst>
  </p:cSld>
  <p:clrMapOvr>
    <a:masterClrMapping/>
  </p:clrMapOvr>
  <mc:AlternateContent xmlns:mc="http://schemas.openxmlformats.org/markup-compatibility/2006">
    <mc:Choice xmlns:p14="http://schemas.microsoft.com/office/powerpoint/2010/main" Requires="p14">
      <p:transition spd="slow" p14:dur="1750">
        <p14:warp dir="in"/>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79131" y="1810111"/>
            <a:ext cx="8447294"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9055396" y="3263743"/>
            <a:ext cx="3275402" cy="1045223"/>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pic>
        <p:nvPicPr>
          <p:cNvPr id="25" name="图片 46112" descr="01"/>
          <p:cNvPicPr>
            <a:picLocks noChangeAspect="1"/>
          </p:cNvPicPr>
          <p:nvPr/>
        </p:nvPicPr>
        <p:blipFill>
          <a:blip r:embed="rId6"/>
          <a:stretch>
            <a:fillRect/>
          </a:stretch>
        </p:blipFill>
        <p:spPr>
          <a:xfrm>
            <a:off x="1261839" y="-102948"/>
            <a:ext cx="10587653" cy="2005392"/>
          </a:xfrm>
          <a:prstGeom prst="rect">
            <a:avLst/>
          </a:prstGeom>
          <a:noFill/>
          <a:ln w="9525">
            <a:noFill/>
          </a:ln>
        </p:spPr>
      </p:pic>
      <p:sp>
        <p:nvSpPr>
          <p:cNvPr id="26" name="TextBox 71"/>
          <p:cNvSpPr txBox="1"/>
          <p:nvPr/>
        </p:nvSpPr>
        <p:spPr>
          <a:xfrm>
            <a:off x="4597344" y="307394"/>
            <a:ext cx="7109373" cy="1200329"/>
          </a:xfrm>
          <a:prstGeom prst="rect">
            <a:avLst/>
          </a:prstGeom>
          <a:noFill/>
          <a:ln w="9525">
            <a:noFill/>
          </a:ln>
        </p:spPr>
        <p:txBody>
          <a:bodyPr wrap="square">
            <a:spAutoFit/>
          </a:bodyPr>
          <a:lstStyle/>
          <a:p>
            <a:pPr eaLnBrk="0" hangingPunct="0"/>
            <a:r>
              <a:rPr lang="vi-VN" b="1">
                <a:solidFill>
                  <a:srgbClr val="002060"/>
                </a:solidFill>
              </a:rPr>
              <a:t>Đọc đúng, rõ ràng một câu chuyên ngắn và đơn giản, không có lời thoại; biết ngắt hơi ở chỗ có đấu câu; nhận biết được hình dạng, điệu bộ, hành động của nhân vật; thái độ, tình cảm giữa các nhân vật; các sự việc chính trong câu chuy</a:t>
            </a:r>
            <a:r>
              <a:rPr lang="en-US" b="1">
                <a:solidFill>
                  <a:srgbClr val="002060"/>
                </a:solidFill>
              </a:rPr>
              <a:t>ệ</a:t>
            </a:r>
            <a:r>
              <a:rPr lang="vi-VN" b="1">
                <a:solidFill>
                  <a:srgbClr val="002060"/>
                </a:solidFill>
              </a:rPr>
              <a:t>n.</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1476412" y="2754074"/>
            <a:ext cx="6937968" cy="2999680"/>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870217" y="571659"/>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240279" y="1860222"/>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958648" y="3952987"/>
            <a:ext cx="939800" cy="1111250"/>
          </a:xfrm>
          <a:prstGeom prst="rect">
            <a:avLst/>
          </a:prstGeom>
          <a:noFill/>
          <a:ln w="9525">
            <a:noFill/>
          </a:ln>
        </p:spPr>
      </p:pic>
      <p:sp>
        <p:nvSpPr>
          <p:cNvPr id="43" name="TextBox 71"/>
          <p:cNvSpPr txBox="1"/>
          <p:nvPr/>
        </p:nvSpPr>
        <p:spPr>
          <a:xfrm>
            <a:off x="4406886" y="2195357"/>
            <a:ext cx="5265015" cy="461665"/>
          </a:xfrm>
          <a:prstGeom prst="rect">
            <a:avLst/>
          </a:prstGeom>
          <a:noFill/>
          <a:ln w="9525">
            <a:noFill/>
          </a:ln>
        </p:spPr>
        <p:txBody>
          <a:bodyPr wrap="square">
            <a:spAutoFit/>
          </a:bodyPr>
          <a:lstStyle/>
          <a:p>
            <a:pPr lvl="0" eaLnBrk="0" hangingPunct="0"/>
            <a:r>
              <a:rPr lang="en-US" altLang="zh-C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594596" y="3456104"/>
            <a:ext cx="4557435" cy="2000548"/>
          </a:xfrm>
          <a:prstGeom prst="rect">
            <a:avLst/>
          </a:prstGeom>
          <a:noFill/>
          <a:ln w="9525">
            <a:noFill/>
          </a:ln>
        </p:spPr>
        <p:txBody>
          <a:bodyPr wrap="square">
            <a:spAutoFit/>
          </a:bodyPr>
          <a:lstStyle/>
          <a:p>
            <a:pPr algn="just" eaLnBrk="0" hangingPunct="0"/>
            <a:r>
              <a:rPr lang="vi-VN" sz="2400" b="1">
                <a:solidFill>
                  <a:srgbClr val="002060"/>
                </a:solidFill>
                <a:latin typeface="Arial" panose="020B0604020202020204" pitchFamily="34" charset="0"/>
                <a:cs typeface="Arial" panose="020B0604020202020204" pitchFamily="34" charset="0"/>
              </a:rPr>
              <a:t>Hiểu</a:t>
            </a:r>
            <a:r>
              <a:rPr lang="en-US" sz="2400" b="1">
                <a:solidFill>
                  <a:srgbClr val="002060"/>
                </a:solidFill>
                <a:latin typeface="Arial" panose="020B0604020202020204" pitchFamily="34" charset="0"/>
                <a:cs typeface="Arial" panose="020B0604020202020204" pitchFamily="34" charset="0"/>
              </a:rPr>
              <a:t> được:</a:t>
            </a:r>
            <a:r>
              <a:rPr lang="vi-VN" sz="2400" b="1">
                <a:solidFill>
                  <a:srgbClr val="002060"/>
                </a:solidFill>
                <a:latin typeface="Arial" panose="020B0604020202020204" pitchFamily="34" charset="0"/>
                <a:cs typeface="Arial" panose="020B0604020202020204" pitchFamily="34" charset="0"/>
              </a:rPr>
              <a:t> </a:t>
            </a:r>
            <a:r>
              <a:rPr lang="vi-VN" sz="2400" b="1">
                <a:solidFill>
                  <a:srgbClr val="002060"/>
                </a:solidFill>
              </a:rPr>
              <a:t>Cần có ý thức bảo vệ và tôn trọng sự sống của các loài vật trong thế giới tự nhiên.</a:t>
            </a:r>
            <a:endParaRPr lang="en-US" sz="2400" b="1">
              <a:solidFill>
                <a:srgbClr val="002060"/>
              </a:solidFill>
            </a:endParaRPr>
          </a:p>
          <a:p>
            <a:pPr lvl="0" algn="just" eaLnBrk="0" hangingPunct="0"/>
            <a:endParaRPr lang="zh-CN" alt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272397319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2 Bọ cánh cam ý tưởng | bọ rùa, bọ cánh cứng, côn trùng">
            <a:extLst>
              <a:ext uri="{FF2B5EF4-FFF2-40B4-BE49-F238E27FC236}">
                <a16:creationId xmlns:a16="http://schemas.microsoft.com/office/drawing/2014/main" id="{7F47986A-CB6A-47E8-AF8E-1BBB726E36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025" y="497166"/>
            <a:ext cx="6600481" cy="49439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elymorpha cassidea – Wikipedia tiếng Việt">
            <a:extLst>
              <a:ext uri="{FF2B5EF4-FFF2-40B4-BE49-F238E27FC236}">
                <a16:creationId xmlns:a16="http://schemas.microsoft.com/office/drawing/2014/main" id="{75BD9B94-3BFF-4FF0-AC99-AC08FB69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6858" y="556487"/>
            <a:ext cx="3489635" cy="27550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FA7B6B8-E77E-403E-B3BD-00C8E46EE0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764" y="3311569"/>
            <a:ext cx="3657821" cy="24341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04DE930-ED04-4D14-BB64-CE0B07226E10}"/>
              </a:ext>
            </a:extLst>
          </p:cNvPr>
          <p:cNvSpPr txBox="1"/>
          <p:nvPr/>
        </p:nvSpPr>
        <p:spPr>
          <a:xfrm>
            <a:off x="2189376" y="5655182"/>
            <a:ext cx="609442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Con cánh cam</a:t>
            </a:r>
            <a:endParaRPr kumimoji="0" lang="zh-CN" alt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89423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58166" y="382945"/>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732363" y="1212076"/>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838" y="963809"/>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635" y="2355717"/>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0504" y="3797898"/>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176104" y="1336461"/>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186516" y="2967796"/>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209685" y="4268297"/>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par>
                                <p:cTn id="19" presetID="26" presetClass="entr" presetSubtype="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animEffect transition="in" filter="wipe(down)">
                                      <p:cBhvr>
                                        <p:cTn id="21" dur="580">
                                          <p:stCondLst>
                                            <p:cond delay="0"/>
                                          </p:stCondLst>
                                        </p:cTn>
                                        <p:tgtEl>
                                          <p:spTgt spid="2053"/>
                                        </p:tgtEl>
                                      </p:cBhvr>
                                    </p:animEffect>
                                    <p:anim calcmode="lin" valueType="num">
                                      <p:cBhvr>
                                        <p:cTn id="22"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27" dur="26">
                                          <p:stCondLst>
                                            <p:cond delay="650"/>
                                          </p:stCondLst>
                                        </p:cTn>
                                        <p:tgtEl>
                                          <p:spTgt spid="2053"/>
                                        </p:tgtEl>
                                      </p:cBhvr>
                                      <p:to x="100000" y="60000"/>
                                    </p:animScale>
                                    <p:animScale>
                                      <p:cBhvr>
                                        <p:cTn id="28" dur="166" decel="50000">
                                          <p:stCondLst>
                                            <p:cond delay="676"/>
                                          </p:stCondLst>
                                        </p:cTn>
                                        <p:tgtEl>
                                          <p:spTgt spid="2053"/>
                                        </p:tgtEl>
                                      </p:cBhvr>
                                      <p:to x="100000" y="100000"/>
                                    </p:animScale>
                                    <p:animScale>
                                      <p:cBhvr>
                                        <p:cTn id="29" dur="26">
                                          <p:stCondLst>
                                            <p:cond delay="1312"/>
                                          </p:stCondLst>
                                        </p:cTn>
                                        <p:tgtEl>
                                          <p:spTgt spid="2053"/>
                                        </p:tgtEl>
                                      </p:cBhvr>
                                      <p:to x="100000" y="80000"/>
                                    </p:animScale>
                                    <p:animScale>
                                      <p:cBhvr>
                                        <p:cTn id="30" dur="166" decel="50000">
                                          <p:stCondLst>
                                            <p:cond delay="1338"/>
                                          </p:stCondLst>
                                        </p:cTn>
                                        <p:tgtEl>
                                          <p:spTgt spid="2053"/>
                                        </p:tgtEl>
                                      </p:cBhvr>
                                      <p:to x="100000" y="100000"/>
                                    </p:animScale>
                                    <p:animScale>
                                      <p:cBhvr>
                                        <p:cTn id="31" dur="26">
                                          <p:stCondLst>
                                            <p:cond delay="1642"/>
                                          </p:stCondLst>
                                        </p:cTn>
                                        <p:tgtEl>
                                          <p:spTgt spid="2053"/>
                                        </p:tgtEl>
                                      </p:cBhvr>
                                      <p:to x="100000" y="90000"/>
                                    </p:animScale>
                                    <p:animScale>
                                      <p:cBhvr>
                                        <p:cTn id="32" dur="166" decel="50000">
                                          <p:stCondLst>
                                            <p:cond delay="1668"/>
                                          </p:stCondLst>
                                        </p:cTn>
                                        <p:tgtEl>
                                          <p:spTgt spid="2053"/>
                                        </p:tgtEl>
                                      </p:cBhvr>
                                      <p:to x="100000" y="100000"/>
                                    </p:animScale>
                                    <p:animScale>
                                      <p:cBhvr>
                                        <p:cTn id="33" dur="26">
                                          <p:stCondLst>
                                            <p:cond delay="1808"/>
                                          </p:stCondLst>
                                        </p:cTn>
                                        <p:tgtEl>
                                          <p:spTgt spid="2053"/>
                                        </p:tgtEl>
                                      </p:cBhvr>
                                      <p:to x="100000" y="95000"/>
                                    </p:animScale>
                                    <p:animScale>
                                      <p:cBhvr>
                                        <p:cTn id="34" dur="166" decel="50000">
                                          <p:stCondLst>
                                            <p:cond delay="1834"/>
                                          </p:stCondLst>
                                        </p:cTn>
                                        <p:tgtEl>
                                          <p:spTgt spid="2053"/>
                                        </p:tgtEl>
                                      </p:cBhvr>
                                      <p:to x="100000" y="100000"/>
                                    </p:animScale>
                                  </p:childTnLst>
                                </p:cTn>
                              </p:par>
                              <p:par>
                                <p:cTn id="35" presetID="26" presetClass="entr" presetSubtype="0" fill="hold" grpId="1" nodeType="with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wipe(down)">
                                      <p:cBhvr>
                                        <p:cTn id="37" dur="580">
                                          <p:stCondLst>
                                            <p:cond delay="0"/>
                                          </p:stCondLst>
                                        </p:cTn>
                                        <p:tgtEl>
                                          <p:spTgt spid="7173"/>
                                        </p:tgtEl>
                                      </p:cBhvr>
                                    </p:animEffect>
                                    <p:anim calcmode="lin" valueType="num">
                                      <p:cBhvr>
                                        <p:cTn id="3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43" dur="26">
                                          <p:stCondLst>
                                            <p:cond delay="650"/>
                                          </p:stCondLst>
                                        </p:cTn>
                                        <p:tgtEl>
                                          <p:spTgt spid="7173"/>
                                        </p:tgtEl>
                                      </p:cBhvr>
                                      <p:to x="100000" y="60000"/>
                                    </p:animScale>
                                    <p:animScale>
                                      <p:cBhvr>
                                        <p:cTn id="44" dur="166" decel="50000">
                                          <p:stCondLst>
                                            <p:cond delay="676"/>
                                          </p:stCondLst>
                                        </p:cTn>
                                        <p:tgtEl>
                                          <p:spTgt spid="7173"/>
                                        </p:tgtEl>
                                      </p:cBhvr>
                                      <p:to x="100000" y="100000"/>
                                    </p:animScale>
                                    <p:animScale>
                                      <p:cBhvr>
                                        <p:cTn id="45" dur="26">
                                          <p:stCondLst>
                                            <p:cond delay="1312"/>
                                          </p:stCondLst>
                                        </p:cTn>
                                        <p:tgtEl>
                                          <p:spTgt spid="7173"/>
                                        </p:tgtEl>
                                      </p:cBhvr>
                                      <p:to x="100000" y="80000"/>
                                    </p:animScale>
                                    <p:animScale>
                                      <p:cBhvr>
                                        <p:cTn id="46" dur="166" decel="50000">
                                          <p:stCondLst>
                                            <p:cond delay="1338"/>
                                          </p:stCondLst>
                                        </p:cTn>
                                        <p:tgtEl>
                                          <p:spTgt spid="7173"/>
                                        </p:tgtEl>
                                      </p:cBhvr>
                                      <p:to x="100000" y="100000"/>
                                    </p:animScale>
                                    <p:animScale>
                                      <p:cBhvr>
                                        <p:cTn id="47" dur="26">
                                          <p:stCondLst>
                                            <p:cond delay="1642"/>
                                          </p:stCondLst>
                                        </p:cTn>
                                        <p:tgtEl>
                                          <p:spTgt spid="7173"/>
                                        </p:tgtEl>
                                      </p:cBhvr>
                                      <p:to x="100000" y="90000"/>
                                    </p:animScale>
                                    <p:animScale>
                                      <p:cBhvr>
                                        <p:cTn id="48" dur="166" decel="50000">
                                          <p:stCondLst>
                                            <p:cond delay="1668"/>
                                          </p:stCondLst>
                                        </p:cTn>
                                        <p:tgtEl>
                                          <p:spTgt spid="7173"/>
                                        </p:tgtEl>
                                      </p:cBhvr>
                                      <p:to x="100000" y="100000"/>
                                    </p:animScale>
                                    <p:animScale>
                                      <p:cBhvr>
                                        <p:cTn id="49" dur="26">
                                          <p:stCondLst>
                                            <p:cond delay="1808"/>
                                          </p:stCondLst>
                                        </p:cTn>
                                        <p:tgtEl>
                                          <p:spTgt spid="7173"/>
                                        </p:tgtEl>
                                      </p:cBhvr>
                                      <p:to x="100000" y="95000"/>
                                    </p:animScale>
                                    <p:animScale>
                                      <p:cBhvr>
                                        <p:cTn id="50" dur="166" decel="50000">
                                          <p:stCondLst>
                                            <p:cond delay="1834"/>
                                          </p:stCondLst>
                                        </p:cTn>
                                        <p:tgtEl>
                                          <p:spTgt spid="7173"/>
                                        </p:tgtEl>
                                      </p:cBhvr>
                                      <p:to x="100000" y="100000"/>
                                    </p:animScale>
                                  </p:childTnLst>
                                </p:cTn>
                              </p:par>
                              <p:par>
                                <p:cTn id="51" presetID="26"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wipe(down)">
                                      <p:cBhvr>
                                        <p:cTn id="53" dur="580">
                                          <p:stCondLst>
                                            <p:cond delay="0"/>
                                          </p:stCondLst>
                                        </p:cTn>
                                        <p:tgtEl>
                                          <p:spTgt spid="35"/>
                                        </p:tgtEl>
                                      </p:cBhvr>
                                    </p:animEffect>
                                    <p:anim calcmode="lin" valueType="num">
                                      <p:cBhvr>
                                        <p:cTn id="54"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59" dur="26">
                                          <p:stCondLst>
                                            <p:cond delay="650"/>
                                          </p:stCondLst>
                                        </p:cTn>
                                        <p:tgtEl>
                                          <p:spTgt spid="35"/>
                                        </p:tgtEl>
                                      </p:cBhvr>
                                      <p:to x="100000" y="60000"/>
                                    </p:animScale>
                                    <p:animScale>
                                      <p:cBhvr>
                                        <p:cTn id="60" dur="166" decel="50000">
                                          <p:stCondLst>
                                            <p:cond delay="676"/>
                                          </p:stCondLst>
                                        </p:cTn>
                                        <p:tgtEl>
                                          <p:spTgt spid="35"/>
                                        </p:tgtEl>
                                      </p:cBhvr>
                                      <p:to x="100000" y="100000"/>
                                    </p:animScale>
                                    <p:animScale>
                                      <p:cBhvr>
                                        <p:cTn id="61" dur="26">
                                          <p:stCondLst>
                                            <p:cond delay="1312"/>
                                          </p:stCondLst>
                                        </p:cTn>
                                        <p:tgtEl>
                                          <p:spTgt spid="35"/>
                                        </p:tgtEl>
                                      </p:cBhvr>
                                      <p:to x="100000" y="80000"/>
                                    </p:animScale>
                                    <p:animScale>
                                      <p:cBhvr>
                                        <p:cTn id="62" dur="166" decel="50000">
                                          <p:stCondLst>
                                            <p:cond delay="1338"/>
                                          </p:stCondLst>
                                        </p:cTn>
                                        <p:tgtEl>
                                          <p:spTgt spid="35"/>
                                        </p:tgtEl>
                                      </p:cBhvr>
                                      <p:to x="100000" y="100000"/>
                                    </p:animScale>
                                    <p:animScale>
                                      <p:cBhvr>
                                        <p:cTn id="63" dur="26">
                                          <p:stCondLst>
                                            <p:cond delay="1642"/>
                                          </p:stCondLst>
                                        </p:cTn>
                                        <p:tgtEl>
                                          <p:spTgt spid="35"/>
                                        </p:tgtEl>
                                      </p:cBhvr>
                                      <p:to x="100000" y="90000"/>
                                    </p:animScale>
                                    <p:animScale>
                                      <p:cBhvr>
                                        <p:cTn id="64" dur="166" decel="50000">
                                          <p:stCondLst>
                                            <p:cond delay="1668"/>
                                          </p:stCondLst>
                                        </p:cTn>
                                        <p:tgtEl>
                                          <p:spTgt spid="35"/>
                                        </p:tgtEl>
                                      </p:cBhvr>
                                      <p:to x="100000" y="100000"/>
                                    </p:animScale>
                                    <p:animScale>
                                      <p:cBhvr>
                                        <p:cTn id="65" dur="26">
                                          <p:stCondLst>
                                            <p:cond delay="1808"/>
                                          </p:stCondLst>
                                        </p:cTn>
                                        <p:tgtEl>
                                          <p:spTgt spid="35"/>
                                        </p:tgtEl>
                                      </p:cBhvr>
                                      <p:to x="100000" y="95000"/>
                                    </p:animScale>
                                    <p:animScale>
                                      <p:cBhvr>
                                        <p:cTn id="66" dur="166" decel="50000">
                                          <p:stCondLst>
                                            <p:cond delay="1834"/>
                                          </p:stCondLst>
                                        </p:cTn>
                                        <p:tgtEl>
                                          <p:spTgt spid="35"/>
                                        </p:tgtEl>
                                      </p:cBhvr>
                                      <p:to x="100000" y="100000"/>
                                    </p:animScale>
                                  </p:childTnLst>
                                </p:cTn>
                              </p:par>
                              <p:par>
                                <p:cTn id="67" presetID="26" presetClass="entr" presetSubtype="0" fill="hold" grpId="1"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wipe(down)">
                                      <p:cBhvr>
                                        <p:cTn id="69" dur="580">
                                          <p:stCondLst>
                                            <p:cond delay="0"/>
                                          </p:stCondLst>
                                        </p:cTn>
                                        <p:tgtEl>
                                          <p:spTgt spid="36"/>
                                        </p:tgtEl>
                                      </p:cBhvr>
                                    </p:animEffect>
                                    <p:anim calcmode="lin" valueType="num">
                                      <p:cBhvr>
                                        <p:cTn id="70"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75" dur="26">
                                          <p:stCondLst>
                                            <p:cond delay="650"/>
                                          </p:stCondLst>
                                        </p:cTn>
                                        <p:tgtEl>
                                          <p:spTgt spid="36"/>
                                        </p:tgtEl>
                                      </p:cBhvr>
                                      <p:to x="100000" y="60000"/>
                                    </p:animScale>
                                    <p:animScale>
                                      <p:cBhvr>
                                        <p:cTn id="76" dur="166" decel="50000">
                                          <p:stCondLst>
                                            <p:cond delay="676"/>
                                          </p:stCondLst>
                                        </p:cTn>
                                        <p:tgtEl>
                                          <p:spTgt spid="36"/>
                                        </p:tgtEl>
                                      </p:cBhvr>
                                      <p:to x="100000" y="100000"/>
                                    </p:animScale>
                                    <p:animScale>
                                      <p:cBhvr>
                                        <p:cTn id="77" dur="26">
                                          <p:stCondLst>
                                            <p:cond delay="1312"/>
                                          </p:stCondLst>
                                        </p:cTn>
                                        <p:tgtEl>
                                          <p:spTgt spid="36"/>
                                        </p:tgtEl>
                                      </p:cBhvr>
                                      <p:to x="100000" y="80000"/>
                                    </p:animScale>
                                    <p:animScale>
                                      <p:cBhvr>
                                        <p:cTn id="78" dur="166" decel="50000">
                                          <p:stCondLst>
                                            <p:cond delay="1338"/>
                                          </p:stCondLst>
                                        </p:cTn>
                                        <p:tgtEl>
                                          <p:spTgt spid="36"/>
                                        </p:tgtEl>
                                      </p:cBhvr>
                                      <p:to x="100000" y="100000"/>
                                    </p:animScale>
                                    <p:animScale>
                                      <p:cBhvr>
                                        <p:cTn id="79" dur="26">
                                          <p:stCondLst>
                                            <p:cond delay="1642"/>
                                          </p:stCondLst>
                                        </p:cTn>
                                        <p:tgtEl>
                                          <p:spTgt spid="36"/>
                                        </p:tgtEl>
                                      </p:cBhvr>
                                      <p:to x="100000" y="90000"/>
                                    </p:animScale>
                                    <p:animScale>
                                      <p:cBhvr>
                                        <p:cTn id="80" dur="166" decel="50000">
                                          <p:stCondLst>
                                            <p:cond delay="1668"/>
                                          </p:stCondLst>
                                        </p:cTn>
                                        <p:tgtEl>
                                          <p:spTgt spid="36"/>
                                        </p:tgtEl>
                                      </p:cBhvr>
                                      <p:to x="100000" y="100000"/>
                                    </p:animScale>
                                    <p:animScale>
                                      <p:cBhvr>
                                        <p:cTn id="81" dur="26">
                                          <p:stCondLst>
                                            <p:cond delay="1808"/>
                                          </p:stCondLst>
                                        </p:cTn>
                                        <p:tgtEl>
                                          <p:spTgt spid="36"/>
                                        </p:tgtEl>
                                      </p:cBhvr>
                                      <p:to x="100000" y="95000"/>
                                    </p:animScale>
                                    <p:animScale>
                                      <p:cBhvr>
                                        <p:cTn id="82" dur="166" decel="50000">
                                          <p:stCondLst>
                                            <p:cond delay="1834"/>
                                          </p:stCondLst>
                                        </p:cTn>
                                        <p:tgtEl>
                                          <p:spTgt spid="36"/>
                                        </p:tgtEl>
                                      </p:cBhvr>
                                      <p:to x="100000" y="100000"/>
                                    </p:animScale>
                                  </p:childTnLst>
                                </p:cTn>
                              </p:par>
                              <p:par>
                                <p:cTn id="83" presetID="26" presetClass="entr" presetSubtype="0" fill="hold" nodeType="with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wipe(down)">
                                      <p:cBhvr>
                                        <p:cTn id="85" dur="580">
                                          <p:stCondLst>
                                            <p:cond delay="0"/>
                                          </p:stCondLst>
                                        </p:cTn>
                                        <p:tgtEl>
                                          <p:spTgt spid="39"/>
                                        </p:tgtEl>
                                      </p:cBhvr>
                                    </p:animEffect>
                                    <p:anim calcmode="lin" valueType="num">
                                      <p:cBhvr>
                                        <p:cTn id="86"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91" dur="26">
                                          <p:stCondLst>
                                            <p:cond delay="650"/>
                                          </p:stCondLst>
                                        </p:cTn>
                                        <p:tgtEl>
                                          <p:spTgt spid="39"/>
                                        </p:tgtEl>
                                      </p:cBhvr>
                                      <p:to x="100000" y="60000"/>
                                    </p:animScale>
                                    <p:animScale>
                                      <p:cBhvr>
                                        <p:cTn id="92" dur="166" decel="50000">
                                          <p:stCondLst>
                                            <p:cond delay="676"/>
                                          </p:stCondLst>
                                        </p:cTn>
                                        <p:tgtEl>
                                          <p:spTgt spid="39"/>
                                        </p:tgtEl>
                                      </p:cBhvr>
                                      <p:to x="100000" y="100000"/>
                                    </p:animScale>
                                    <p:animScale>
                                      <p:cBhvr>
                                        <p:cTn id="93" dur="26">
                                          <p:stCondLst>
                                            <p:cond delay="1312"/>
                                          </p:stCondLst>
                                        </p:cTn>
                                        <p:tgtEl>
                                          <p:spTgt spid="39"/>
                                        </p:tgtEl>
                                      </p:cBhvr>
                                      <p:to x="100000" y="80000"/>
                                    </p:animScale>
                                    <p:animScale>
                                      <p:cBhvr>
                                        <p:cTn id="94" dur="166" decel="50000">
                                          <p:stCondLst>
                                            <p:cond delay="1338"/>
                                          </p:stCondLst>
                                        </p:cTn>
                                        <p:tgtEl>
                                          <p:spTgt spid="39"/>
                                        </p:tgtEl>
                                      </p:cBhvr>
                                      <p:to x="100000" y="100000"/>
                                    </p:animScale>
                                    <p:animScale>
                                      <p:cBhvr>
                                        <p:cTn id="95" dur="26">
                                          <p:stCondLst>
                                            <p:cond delay="1642"/>
                                          </p:stCondLst>
                                        </p:cTn>
                                        <p:tgtEl>
                                          <p:spTgt spid="39"/>
                                        </p:tgtEl>
                                      </p:cBhvr>
                                      <p:to x="100000" y="90000"/>
                                    </p:animScale>
                                    <p:animScale>
                                      <p:cBhvr>
                                        <p:cTn id="96" dur="166" decel="50000">
                                          <p:stCondLst>
                                            <p:cond delay="1668"/>
                                          </p:stCondLst>
                                        </p:cTn>
                                        <p:tgtEl>
                                          <p:spTgt spid="39"/>
                                        </p:tgtEl>
                                      </p:cBhvr>
                                      <p:to x="100000" y="100000"/>
                                    </p:animScale>
                                    <p:animScale>
                                      <p:cBhvr>
                                        <p:cTn id="97" dur="26">
                                          <p:stCondLst>
                                            <p:cond delay="1808"/>
                                          </p:stCondLst>
                                        </p:cTn>
                                        <p:tgtEl>
                                          <p:spTgt spid="39"/>
                                        </p:tgtEl>
                                      </p:cBhvr>
                                      <p:to x="100000" y="95000"/>
                                    </p:animScale>
                                    <p:animScale>
                                      <p:cBhvr>
                                        <p:cTn id="98" dur="166" decel="50000">
                                          <p:stCondLst>
                                            <p:cond delay="1834"/>
                                          </p:stCondLst>
                                        </p:cTn>
                                        <p:tgtEl>
                                          <p:spTgt spid="39"/>
                                        </p:tgtEl>
                                      </p:cBhvr>
                                      <p:to x="100000" y="100000"/>
                                    </p:animScale>
                                  </p:childTnLst>
                                </p:cTn>
                              </p:par>
                              <p:par>
                                <p:cTn id="99" presetID="26" presetClass="entr" presetSubtype="0" fill="hold" grpId="1" nodeType="withEffect">
                                  <p:stCondLst>
                                    <p:cond delay="0"/>
                                  </p:stCondLst>
                                  <p:childTnLst>
                                    <p:set>
                                      <p:cBhvr>
                                        <p:cTn id="100" dur="1" fill="hold">
                                          <p:stCondLst>
                                            <p:cond delay="0"/>
                                          </p:stCondLst>
                                        </p:cTn>
                                        <p:tgtEl>
                                          <p:spTgt spid="40"/>
                                        </p:tgtEl>
                                        <p:attrNameLst>
                                          <p:attrName>style.visibility</p:attrName>
                                        </p:attrNameLst>
                                      </p:cBhvr>
                                      <p:to>
                                        <p:strVal val="visible"/>
                                      </p:to>
                                    </p:set>
                                    <p:animEffect transition="in" filter="wipe(down)">
                                      <p:cBhvr>
                                        <p:cTn id="101" dur="580">
                                          <p:stCondLst>
                                            <p:cond delay="0"/>
                                          </p:stCondLst>
                                        </p:cTn>
                                        <p:tgtEl>
                                          <p:spTgt spid="40"/>
                                        </p:tgtEl>
                                      </p:cBhvr>
                                    </p:animEffect>
                                    <p:anim calcmode="lin" valueType="num">
                                      <p:cBhvr>
                                        <p:cTn id="102"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07" dur="26">
                                          <p:stCondLst>
                                            <p:cond delay="650"/>
                                          </p:stCondLst>
                                        </p:cTn>
                                        <p:tgtEl>
                                          <p:spTgt spid="40"/>
                                        </p:tgtEl>
                                      </p:cBhvr>
                                      <p:to x="100000" y="60000"/>
                                    </p:animScale>
                                    <p:animScale>
                                      <p:cBhvr>
                                        <p:cTn id="108" dur="166" decel="50000">
                                          <p:stCondLst>
                                            <p:cond delay="676"/>
                                          </p:stCondLst>
                                        </p:cTn>
                                        <p:tgtEl>
                                          <p:spTgt spid="40"/>
                                        </p:tgtEl>
                                      </p:cBhvr>
                                      <p:to x="100000" y="100000"/>
                                    </p:animScale>
                                    <p:animScale>
                                      <p:cBhvr>
                                        <p:cTn id="109" dur="26">
                                          <p:stCondLst>
                                            <p:cond delay="1312"/>
                                          </p:stCondLst>
                                        </p:cTn>
                                        <p:tgtEl>
                                          <p:spTgt spid="40"/>
                                        </p:tgtEl>
                                      </p:cBhvr>
                                      <p:to x="100000" y="80000"/>
                                    </p:animScale>
                                    <p:animScale>
                                      <p:cBhvr>
                                        <p:cTn id="110" dur="166" decel="50000">
                                          <p:stCondLst>
                                            <p:cond delay="1338"/>
                                          </p:stCondLst>
                                        </p:cTn>
                                        <p:tgtEl>
                                          <p:spTgt spid="40"/>
                                        </p:tgtEl>
                                      </p:cBhvr>
                                      <p:to x="100000" y="100000"/>
                                    </p:animScale>
                                    <p:animScale>
                                      <p:cBhvr>
                                        <p:cTn id="111" dur="26">
                                          <p:stCondLst>
                                            <p:cond delay="1642"/>
                                          </p:stCondLst>
                                        </p:cTn>
                                        <p:tgtEl>
                                          <p:spTgt spid="40"/>
                                        </p:tgtEl>
                                      </p:cBhvr>
                                      <p:to x="100000" y="90000"/>
                                    </p:animScale>
                                    <p:animScale>
                                      <p:cBhvr>
                                        <p:cTn id="112" dur="166" decel="50000">
                                          <p:stCondLst>
                                            <p:cond delay="1668"/>
                                          </p:stCondLst>
                                        </p:cTn>
                                        <p:tgtEl>
                                          <p:spTgt spid="40"/>
                                        </p:tgtEl>
                                      </p:cBhvr>
                                      <p:to x="100000" y="100000"/>
                                    </p:animScale>
                                    <p:animScale>
                                      <p:cBhvr>
                                        <p:cTn id="113" dur="26">
                                          <p:stCondLst>
                                            <p:cond delay="1808"/>
                                          </p:stCondLst>
                                        </p:cTn>
                                        <p:tgtEl>
                                          <p:spTgt spid="40"/>
                                        </p:tgtEl>
                                      </p:cBhvr>
                                      <p:to x="100000" y="95000"/>
                                    </p:animScale>
                                    <p:animScale>
                                      <p:cBhvr>
                                        <p:cTn id="114" dur="166" decel="50000">
                                          <p:stCondLst>
                                            <p:cond delay="1834"/>
                                          </p:stCondLst>
                                        </p:cTn>
                                        <p:tgtEl>
                                          <p:spTgt spid="40"/>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43"/>
                                        </p:tgtEl>
                                        <p:attrNameLst>
                                          <p:attrName>style.visibility</p:attrName>
                                        </p:attrNameLst>
                                      </p:cBhvr>
                                      <p:to>
                                        <p:strVal val="visible"/>
                                      </p:to>
                                    </p:set>
                                    <p:animEffect transition="in" filter="wipe(down)">
                                      <p:cBhvr>
                                        <p:cTn id="117" dur="580">
                                          <p:stCondLst>
                                            <p:cond delay="0"/>
                                          </p:stCondLst>
                                        </p:cTn>
                                        <p:tgtEl>
                                          <p:spTgt spid="43"/>
                                        </p:tgtEl>
                                      </p:cBhvr>
                                    </p:animEffect>
                                    <p:anim calcmode="lin" valueType="num">
                                      <p:cBhvr>
                                        <p:cTn id="118"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23" dur="26">
                                          <p:stCondLst>
                                            <p:cond delay="650"/>
                                          </p:stCondLst>
                                        </p:cTn>
                                        <p:tgtEl>
                                          <p:spTgt spid="43"/>
                                        </p:tgtEl>
                                      </p:cBhvr>
                                      <p:to x="100000" y="60000"/>
                                    </p:animScale>
                                    <p:animScale>
                                      <p:cBhvr>
                                        <p:cTn id="124" dur="166" decel="50000">
                                          <p:stCondLst>
                                            <p:cond delay="676"/>
                                          </p:stCondLst>
                                        </p:cTn>
                                        <p:tgtEl>
                                          <p:spTgt spid="43"/>
                                        </p:tgtEl>
                                      </p:cBhvr>
                                      <p:to x="100000" y="100000"/>
                                    </p:animScale>
                                    <p:animScale>
                                      <p:cBhvr>
                                        <p:cTn id="125" dur="26">
                                          <p:stCondLst>
                                            <p:cond delay="1312"/>
                                          </p:stCondLst>
                                        </p:cTn>
                                        <p:tgtEl>
                                          <p:spTgt spid="43"/>
                                        </p:tgtEl>
                                      </p:cBhvr>
                                      <p:to x="100000" y="80000"/>
                                    </p:animScale>
                                    <p:animScale>
                                      <p:cBhvr>
                                        <p:cTn id="126" dur="166" decel="50000">
                                          <p:stCondLst>
                                            <p:cond delay="1338"/>
                                          </p:stCondLst>
                                        </p:cTn>
                                        <p:tgtEl>
                                          <p:spTgt spid="43"/>
                                        </p:tgtEl>
                                      </p:cBhvr>
                                      <p:to x="100000" y="100000"/>
                                    </p:animScale>
                                    <p:animScale>
                                      <p:cBhvr>
                                        <p:cTn id="127" dur="26">
                                          <p:stCondLst>
                                            <p:cond delay="1642"/>
                                          </p:stCondLst>
                                        </p:cTn>
                                        <p:tgtEl>
                                          <p:spTgt spid="43"/>
                                        </p:tgtEl>
                                      </p:cBhvr>
                                      <p:to x="100000" y="90000"/>
                                    </p:animScale>
                                    <p:animScale>
                                      <p:cBhvr>
                                        <p:cTn id="128" dur="166" decel="50000">
                                          <p:stCondLst>
                                            <p:cond delay="1668"/>
                                          </p:stCondLst>
                                        </p:cTn>
                                        <p:tgtEl>
                                          <p:spTgt spid="43"/>
                                        </p:tgtEl>
                                      </p:cBhvr>
                                      <p:to x="100000" y="100000"/>
                                    </p:animScale>
                                    <p:animScale>
                                      <p:cBhvr>
                                        <p:cTn id="129" dur="26">
                                          <p:stCondLst>
                                            <p:cond delay="1808"/>
                                          </p:stCondLst>
                                        </p:cTn>
                                        <p:tgtEl>
                                          <p:spTgt spid="43"/>
                                        </p:tgtEl>
                                      </p:cBhvr>
                                      <p:to x="100000" y="95000"/>
                                    </p:animScale>
                                    <p:animScale>
                                      <p:cBhvr>
                                        <p:cTn id="130" dur="166" decel="50000">
                                          <p:stCondLst>
                                            <p:cond delay="1834"/>
                                          </p:stCondLst>
                                        </p:cTn>
                                        <p:tgtEl>
                                          <p:spTgt spid="43"/>
                                        </p:tgtEl>
                                      </p:cBhvr>
                                      <p:to x="100000" y="100000"/>
                                    </p:animScale>
                                  </p:childTnLst>
                                </p:cTn>
                              </p:par>
                              <p:par>
                                <p:cTn id="131" presetID="26" presetClass="entr" presetSubtype="0" fill="hold" grpId="1" nodeType="withEffect">
                                  <p:stCondLst>
                                    <p:cond delay="0"/>
                                  </p:stCondLst>
                                  <p:childTnLst>
                                    <p:set>
                                      <p:cBhvr>
                                        <p:cTn id="132" dur="1" fill="hold">
                                          <p:stCondLst>
                                            <p:cond delay="0"/>
                                          </p:stCondLst>
                                        </p:cTn>
                                        <p:tgtEl>
                                          <p:spTgt spid="44"/>
                                        </p:tgtEl>
                                        <p:attrNameLst>
                                          <p:attrName>style.visibility</p:attrName>
                                        </p:attrNameLst>
                                      </p:cBhvr>
                                      <p:to>
                                        <p:strVal val="visible"/>
                                      </p:to>
                                    </p:set>
                                    <p:animEffect transition="in" filter="wipe(down)">
                                      <p:cBhvr>
                                        <p:cTn id="133" dur="580">
                                          <p:stCondLst>
                                            <p:cond delay="0"/>
                                          </p:stCondLst>
                                        </p:cTn>
                                        <p:tgtEl>
                                          <p:spTgt spid="44"/>
                                        </p:tgtEl>
                                      </p:cBhvr>
                                    </p:animEffect>
                                    <p:anim calcmode="lin" valueType="num">
                                      <p:cBhvr>
                                        <p:cTn id="134"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39" dur="26">
                                          <p:stCondLst>
                                            <p:cond delay="650"/>
                                          </p:stCondLst>
                                        </p:cTn>
                                        <p:tgtEl>
                                          <p:spTgt spid="44"/>
                                        </p:tgtEl>
                                      </p:cBhvr>
                                      <p:to x="100000" y="60000"/>
                                    </p:animScale>
                                    <p:animScale>
                                      <p:cBhvr>
                                        <p:cTn id="140" dur="166" decel="50000">
                                          <p:stCondLst>
                                            <p:cond delay="676"/>
                                          </p:stCondLst>
                                        </p:cTn>
                                        <p:tgtEl>
                                          <p:spTgt spid="44"/>
                                        </p:tgtEl>
                                      </p:cBhvr>
                                      <p:to x="100000" y="100000"/>
                                    </p:animScale>
                                    <p:animScale>
                                      <p:cBhvr>
                                        <p:cTn id="141" dur="26">
                                          <p:stCondLst>
                                            <p:cond delay="1312"/>
                                          </p:stCondLst>
                                        </p:cTn>
                                        <p:tgtEl>
                                          <p:spTgt spid="44"/>
                                        </p:tgtEl>
                                      </p:cBhvr>
                                      <p:to x="100000" y="80000"/>
                                    </p:animScale>
                                    <p:animScale>
                                      <p:cBhvr>
                                        <p:cTn id="142" dur="166" decel="50000">
                                          <p:stCondLst>
                                            <p:cond delay="1338"/>
                                          </p:stCondLst>
                                        </p:cTn>
                                        <p:tgtEl>
                                          <p:spTgt spid="44"/>
                                        </p:tgtEl>
                                      </p:cBhvr>
                                      <p:to x="100000" y="100000"/>
                                    </p:animScale>
                                    <p:animScale>
                                      <p:cBhvr>
                                        <p:cTn id="143" dur="26">
                                          <p:stCondLst>
                                            <p:cond delay="1642"/>
                                          </p:stCondLst>
                                        </p:cTn>
                                        <p:tgtEl>
                                          <p:spTgt spid="44"/>
                                        </p:tgtEl>
                                      </p:cBhvr>
                                      <p:to x="100000" y="90000"/>
                                    </p:animScale>
                                    <p:animScale>
                                      <p:cBhvr>
                                        <p:cTn id="144" dur="166" decel="50000">
                                          <p:stCondLst>
                                            <p:cond delay="1668"/>
                                          </p:stCondLst>
                                        </p:cTn>
                                        <p:tgtEl>
                                          <p:spTgt spid="44"/>
                                        </p:tgtEl>
                                      </p:cBhvr>
                                      <p:to x="100000" y="100000"/>
                                    </p:animScale>
                                    <p:animScale>
                                      <p:cBhvr>
                                        <p:cTn id="145" dur="26">
                                          <p:stCondLst>
                                            <p:cond delay="1808"/>
                                          </p:stCondLst>
                                        </p:cTn>
                                        <p:tgtEl>
                                          <p:spTgt spid="44"/>
                                        </p:tgtEl>
                                      </p:cBhvr>
                                      <p:to x="100000" y="95000"/>
                                    </p:animScale>
                                    <p:animScale>
                                      <p:cBhvr>
                                        <p:cTn id="146" dur="166" decel="50000">
                                          <p:stCondLst>
                                            <p:cond delay="1834"/>
                                          </p:stCondLst>
                                        </p:cTn>
                                        <p:tgtEl>
                                          <p:spTgt spid="4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58166" y="382945"/>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732363" y="1212076"/>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68838" y="963809"/>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7635" y="2355717"/>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0504" y="3797898"/>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176104" y="1336461"/>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186516" y="2967796"/>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209685" y="4268297"/>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72855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619125" y="2547662"/>
            <a:ext cx="11439525" cy="1323439"/>
          </a:xfrm>
          <a:prstGeom prst="rect">
            <a:avLst/>
          </a:prstGeom>
          <a:noFill/>
        </p:spPr>
        <p:txBody>
          <a:bodyPr wrap="square" rtlCol="0">
            <a:spAutoFit/>
          </a:bodyPr>
          <a:lstStyle/>
          <a:p>
            <a:pPr lvl="0">
              <a:defRPr/>
            </a:pPr>
            <a:r>
              <a:rPr kumimoji="0" lang="en-US"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 nghe tiếng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4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 khệ nệ ôm cái bụng tròn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 </a:t>
            </a: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 đám cỏ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lang="en-US"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kumimoji="0" lang="vi-VN" sz="40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rot="21000000">
            <a:off x="10031048" y="4756299"/>
            <a:ext cx="2396490" cy="2344420"/>
          </a:xfrm>
          <a:prstGeom prst="rect">
            <a:avLst/>
          </a:prstGeom>
        </p:spPr>
      </p:pic>
      <p:grpSp>
        <p:nvGrpSpPr>
          <p:cNvPr id="7" name="Group 6">
            <a:extLst>
              <a:ext uri="{FF2B5EF4-FFF2-40B4-BE49-F238E27FC236}">
                <a16:creationId xmlns:a16="http://schemas.microsoft.com/office/drawing/2014/main" id="{85294F09-CEFA-4BC1-AD30-E136911A978E}"/>
              </a:ext>
            </a:extLst>
          </p:cNvPr>
          <p:cNvGrpSpPr/>
          <p:nvPr/>
        </p:nvGrpSpPr>
        <p:grpSpPr>
          <a:xfrm>
            <a:off x="156834" y="1993081"/>
            <a:ext cx="2109019" cy="2109019"/>
            <a:chOff x="156834" y="1993081"/>
            <a:chExt cx="2109019" cy="2109019"/>
          </a:xfrm>
        </p:grpSpPr>
        <p:sp>
          <p:nvSpPr>
            <p:cNvPr id="3" name="Oval 2">
              <a:extLst>
                <a:ext uri="{FF2B5EF4-FFF2-40B4-BE49-F238E27FC236}">
                  <a16:creationId xmlns:a16="http://schemas.microsoft.com/office/drawing/2014/main" id="{BF567BB0-5218-44B4-9DC4-8122A52B06A8}"/>
                </a:ext>
              </a:extLst>
            </p:cNvPr>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2EFB8FE-2723-4E93-9B72-5EDA9CFFAD6C}"/>
                </a:ext>
              </a:extLst>
            </p:cNvPr>
            <p:cNvSpPr txBox="1"/>
            <p:nvPr/>
          </p:nvSpPr>
          <p:spPr>
            <a:xfrm>
              <a:off x="315731" y="2243748"/>
              <a:ext cx="1711988" cy="1754326"/>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a:extLst>
              <a:ext uri="{FF2B5EF4-FFF2-40B4-BE49-F238E27FC236}">
                <a16:creationId xmlns:a16="http://schemas.microsoft.com/office/drawing/2014/main" id="{FE62F7A7-67DE-4EED-A23A-3695851F37DD}"/>
              </a:ext>
            </a:extLst>
          </p:cNvPr>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ea"/>
              <a:sym typeface="+mn-lt"/>
            </a:endParaRPr>
          </a:p>
        </p:txBody>
      </p:sp>
      <p:grpSp>
        <p:nvGrpSpPr>
          <p:cNvPr id="25" name="Group 24">
            <a:extLst>
              <a:ext uri="{FF2B5EF4-FFF2-40B4-BE49-F238E27FC236}">
                <a16:creationId xmlns:a16="http://schemas.microsoft.com/office/drawing/2014/main" id="{C413CC95-953D-42CC-8207-A1EFB394ED64}"/>
              </a:ext>
            </a:extLst>
          </p:cNvPr>
          <p:cNvGrpSpPr/>
          <p:nvPr/>
        </p:nvGrpSpPr>
        <p:grpSpPr>
          <a:xfrm>
            <a:off x="3770522" y="943551"/>
            <a:ext cx="3822655" cy="2315191"/>
            <a:chOff x="3770522" y="943551"/>
            <a:chExt cx="3822655" cy="2315191"/>
          </a:xfrm>
        </p:grpSpPr>
        <p:grpSp>
          <p:nvGrpSpPr>
            <p:cNvPr id="42" name="Group 41">
              <a:extLst>
                <a:ext uri="{FF2B5EF4-FFF2-40B4-BE49-F238E27FC236}">
                  <a16:creationId xmlns:a16="http://schemas.microsoft.com/office/drawing/2014/main" id="{89CCE898-329D-43E9-9EF7-6935E8B121BC}"/>
                </a:ext>
              </a:extLst>
            </p:cNvPr>
            <p:cNvGrpSpPr/>
            <p:nvPr/>
          </p:nvGrpSpPr>
          <p:grpSpPr>
            <a:xfrm>
              <a:off x="3770522" y="943551"/>
              <a:ext cx="3822655" cy="2315191"/>
              <a:chOff x="156834" y="1993081"/>
              <a:chExt cx="2109019" cy="2109019"/>
            </a:xfrm>
          </p:grpSpPr>
          <p:sp>
            <p:nvSpPr>
              <p:cNvPr id="43" name="Hexagon 42">
                <a:extLst>
                  <a:ext uri="{FF2B5EF4-FFF2-40B4-BE49-F238E27FC236}">
                    <a16:creationId xmlns:a16="http://schemas.microsoft.com/office/drawing/2014/main" id="{C9A10510-73D6-48FC-9336-FA1260DCA4BA}"/>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a:extLst>
                  <a:ext uri="{FF2B5EF4-FFF2-40B4-BE49-F238E27FC236}">
                    <a16:creationId xmlns:a16="http://schemas.microsoft.com/office/drawing/2014/main" id="{BB12FD35-A33C-446F-AE51-FD7DA0AF6ED3}"/>
                  </a:ext>
                </a:extLst>
              </p:cNvPr>
              <p:cNvSpPr txBox="1"/>
              <p:nvPr/>
            </p:nvSpPr>
            <p:spPr>
              <a:xfrm>
                <a:off x="286263" y="2284988"/>
                <a:ext cx="1808630" cy="1373805"/>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cân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bên</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cao</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4" name="10">
              <a:extLst>
                <a:ext uri="{FF2B5EF4-FFF2-40B4-BE49-F238E27FC236}">
                  <a16:creationId xmlns:a16="http://schemas.microsoft.com/office/drawing/2014/main" id="{6561E117-C024-4BC6-843F-92B4B358A11C}"/>
                </a:ext>
              </a:extLst>
            </p:cNvPr>
            <p:cNvCxnSpPr>
              <a:cxnSpLocks/>
            </p:cNvCxnSpPr>
            <p:nvPr/>
          </p:nvCxnSpPr>
          <p:spPr>
            <a:xfrm>
              <a:off x="4936100" y="1820891"/>
              <a:ext cx="1426280"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9" name="Group 28">
            <a:extLst>
              <a:ext uri="{FF2B5EF4-FFF2-40B4-BE49-F238E27FC236}">
                <a16:creationId xmlns:a16="http://schemas.microsoft.com/office/drawing/2014/main" id="{18AE89A3-A6BD-403D-B49A-2C29D5524AD5}"/>
              </a:ext>
            </a:extLst>
          </p:cNvPr>
          <p:cNvGrpSpPr/>
          <p:nvPr/>
        </p:nvGrpSpPr>
        <p:grpSpPr>
          <a:xfrm>
            <a:off x="3757801" y="3435612"/>
            <a:ext cx="3822655" cy="2315191"/>
            <a:chOff x="3757801" y="3435612"/>
            <a:chExt cx="3822655" cy="2315191"/>
          </a:xfrm>
        </p:grpSpPr>
        <p:grpSp>
          <p:nvGrpSpPr>
            <p:cNvPr id="51" name="Group 50">
              <a:extLst>
                <a:ext uri="{FF2B5EF4-FFF2-40B4-BE49-F238E27FC236}">
                  <a16:creationId xmlns:a16="http://schemas.microsoft.com/office/drawing/2014/main" id="{C41CFAA6-6438-4757-B49C-780B6727DAED}"/>
                </a:ext>
              </a:extLst>
            </p:cNvPr>
            <p:cNvGrpSpPr/>
            <p:nvPr/>
          </p:nvGrpSpPr>
          <p:grpSpPr>
            <a:xfrm>
              <a:off x="3757801" y="3435612"/>
              <a:ext cx="3822655" cy="2315191"/>
              <a:chOff x="156834" y="1993081"/>
              <a:chExt cx="2109019" cy="2109019"/>
            </a:xfrm>
          </p:grpSpPr>
          <p:sp>
            <p:nvSpPr>
              <p:cNvPr id="52" name="Hexagon 51">
                <a:extLst>
                  <a:ext uri="{FF2B5EF4-FFF2-40B4-BE49-F238E27FC236}">
                    <a16:creationId xmlns:a16="http://schemas.microsoft.com/office/drawing/2014/main" id="{E98511CB-5C82-4127-9D0D-44A00807F68E}"/>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TextBox 52">
                <a:extLst>
                  <a:ext uri="{FF2B5EF4-FFF2-40B4-BE49-F238E27FC236}">
                    <a16:creationId xmlns:a16="http://schemas.microsoft.com/office/drawing/2014/main" id="{72E63824-232E-4FC8-865F-8EA8AEC431CC}"/>
                  </a:ext>
                </a:extLst>
              </p:cNvPr>
              <p:cNvSpPr txBox="1"/>
              <p:nvPr/>
            </p:nvSpPr>
            <p:spPr>
              <a:xfrm>
                <a:off x="358067" y="2318525"/>
                <a:ext cx="1711988" cy="1766321"/>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Phản</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chiếu</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sáng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lấp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lánh</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không</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đẹp</a:t>
                </a:r>
                <a:r>
                  <a:rPr kumimoji="0" lang="en-US" altLang="zh-C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5" name="10">
              <a:extLst>
                <a:ext uri="{FF2B5EF4-FFF2-40B4-BE49-F238E27FC236}">
                  <a16:creationId xmlns:a16="http://schemas.microsoft.com/office/drawing/2014/main" id="{A7CC9C90-4445-4CD3-8F35-969933B5DAB9}"/>
                </a:ext>
              </a:extLst>
            </p:cNvPr>
            <p:cNvCxnSpPr>
              <a:cxnSpLocks/>
            </p:cNvCxnSpPr>
            <p:nvPr/>
          </p:nvCxnSpPr>
          <p:spPr>
            <a:xfrm>
              <a:off x="4697896" y="4372955"/>
              <a:ext cx="1964161"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grpSp>
        <p:nvGrpSpPr>
          <p:cNvPr id="26" name="Group 25">
            <a:extLst>
              <a:ext uri="{FF2B5EF4-FFF2-40B4-BE49-F238E27FC236}">
                <a16:creationId xmlns:a16="http://schemas.microsoft.com/office/drawing/2014/main" id="{E93D995E-A752-4F5F-86D3-F4413C8F7944}"/>
              </a:ext>
            </a:extLst>
          </p:cNvPr>
          <p:cNvGrpSpPr/>
          <p:nvPr/>
        </p:nvGrpSpPr>
        <p:grpSpPr>
          <a:xfrm>
            <a:off x="7480337" y="2246088"/>
            <a:ext cx="3822654" cy="2315192"/>
            <a:chOff x="7480337" y="2246088"/>
            <a:chExt cx="3822654" cy="2315192"/>
          </a:xfrm>
        </p:grpSpPr>
        <p:grpSp>
          <p:nvGrpSpPr>
            <p:cNvPr id="48" name="Group 47">
              <a:extLst>
                <a:ext uri="{FF2B5EF4-FFF2-40B4-BE49-F238E27FC236}">
                  <a16:creationId xmlns:a16="http://schemas.microsoft.com/office/drawing/2014/main" id="{297D96C1-5361-431C-ADD6-17FFA445EE0D}"/>
                </a:ext>
              </a:extLst>
            </p:cNvPr>
            <p:cNvGrpSpPr/>
            <p:nvPr/>
          </p:nvGrpSpPr>
          <p:grpSpPr>
            <a:xfrm>
              <a:off x="7480337" y="2246088"/>
              <a:ext cx="3822654" cy="2315192"/>
              <a:chOff x="156834" y="1993081"/>
              <a:chExt cx="2109019" cy="2109019"/>
            </a:xfrm>
          </p:grpSpPr>
          <p:sp>
            <p:nvSpPr>
              <p:cNvPr id="49" name="Hexagon 48">
                <a:extLst>
                  <a:ext uri="{FF2B5EF4-FFF2-40B4-BE49-F238E27FC236}">
                    <a16:creationId xmlns:a16="http://schemas.microsoft.com/office/drawing/2014/main" id="{DDF61872-50BB-4762-8E5F-9FC665CE9E80}"/>
                  </a:ext>
                </a:extLst>
              </p:cNvPr>
              <p:cNvSpPr/>
              <p:nvPr/>
            </p:nvSpPr>
            <p:spPr>
              <a:xfrm>
                <a:off x="156834" y="1993081"/>
                <a:ext cx="2109019" cy="2109019"/>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0" name="TextBox 49">
                <a:extLst>
                  <a:ext uri="{FF2B5EF4-FFF2-40B4-BE49-F238E27FC236}">
                    <a16:creationId xmlns:a16="http://schemas.microsoft.com/office/drawing/2014/main" id="{825D8CD5-1FD9-406D-985C-185A44D53838}"/>
                  </a:ext>
                </a:extLst>
              </p:cNvPr>
              <p:cNvSpPr txBox="1"/>
              <p:nvPr/>
            </p:nvSpPr>
            <p:spPr>
              <a:xfrm>
                <a:off x="273975" y="2164430"/>
                <a:ext cx="1846967" cy="1766320"/>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Dáng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chạp</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cxnSp>
          <p:nvCxnSpPr>
            <p:cNvPr id="56" name="10">
              <a:extLst>
                <a:ext uri="{FF2B5EF4-FFF2-40B4-BE49-F238E27FC236}">
                  <a16:creationId xmlns:a16="http://schemas.microsoft.com/office/drawing/2014/main" id="{3A9B0AF2-509C-4734-BC1F-FFA10A5452EE}"/>
                </a:ext>
              </a:extLst>
            </p:cNvPr>
            <p:cNvCxnSpPr>
              <a:cxnSpLocks/>
            </p:cNvCxnSpPr>
            <p:nvPr/>
          </p:nvCxnSpPr>
          <p:spPr>
            <a:xfrm>
              <a:off x="8265810" y="3007637"/>
              <a:ext cx="2238264" cy="0"/>
            </a:xfrm>
            <a:prstGeom prst="line">
              <a:avLst/>
            </a:prstGeom>
            <a:ln w="19050">
              <a:solidFill>
                <a:srgbClr val="339183"/>
              </a:solidFill>
              <a:prstDash val="dash"/>
            </a:ln>
          </p:spPr>
          <p:style>
            <a:lnRef idx="1">
              <a:schemeClr val="accent3"/>
            </a:lnRef>
            <a:fillRef idx="0">
              <a:schemeClr val="accent3"/>
            </a:fillRef>
            <a:effectRef idx="0">
              <a:schemeClr val="accent3"/>
            </a:effectRef>
            <a:fontRef idx="minor">
              <a:schemeClr val="tx1"/>
            </a:fontRef>
          </p:style>
        </p:cxnSp>
      </p:grpSp>
      <p:pic>
        <p:nvPicPr>
          <p:cNvPr id="34" name="Picture 33">
            <a:extLst>
              <a:ext uri="{FF2B5EF4-FFF2-40B4-BE49-F238E27FC236}">
                <a16:creationId xmlns:a16="http://schemas.microsoft.com/office/drawing/2014/main" id="{6422178C-AE06-45AE-9141-7F83C5CD27D5}"/>
              </a:ext>
            </a:extLst>
          </p:cNvPr>
          <p:cNvPicPr>
            <a:picLocks noChangeAspect="1"/>
          </p:cNvPicPr>
          <p:nvPr/>
        </p:nvPicPr>
        <p:blipFill>
          <a:blip r:embed="rId7"/>
          <a:stretch>
            <a:fillRect/>
          </a:stretch>
        </p:blipFill>
        <p:spPr>
          <a:xfrm>
            <a:off x="10951029" y="0"/>
            <a:ext cx="1240971" cy="849086"/>
          </a:xfrm>
          <a:prstGeom prst="rect">
            <a:avLst/>
          </a:prstGeom>
        </p:spPr>
      </p:pic>
    </p:spTree>
    <p:extLst>
      <p:ext uri="{BB962C8B-B14F-4D97-AF65-F5344CB8AC3E}">
        <p14:creationId xmlns:p14="http://schemas.microsoft.com/office/powerpoint/2010/main" val="17644210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673780" y="379431"/>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57323" y="12070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8835"/>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9" y="4663834"/>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2732223"/>
            <a:chOff x="456479" y="930606"/>
            <a:chExt cx="12107900" cy="2732223"/>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194316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1305165"/>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thế</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nào</a:t>
            </a:r>
            <a:r>
              <a:rPr lang="en-US" sz="28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 Câu văn nào cho biết điều đó?</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5217538"/>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4992141" y="3575878"/>
            <a:ext cx="549488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694555" y="4235800"/>
            <a:ext cx="979247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A45AD9-1696-44A5-B3BB-AC3F53897870}"/>
              </a:ext>
            </a:extLst>
          </p:cNvPr>
          <p:cNvCxnSpPr>
            <a:cxnSpLocks/>
          </p:cNvCxnSpPr>
          <p:nvPr/>
        </p:nvCxnSpPr>
        <p:spPr>
          <a:xfrm>
            <a:off x="608830" y="4835875"/>
            <a:ext cx="40203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197123" y="375714"/>
            <a:ext cx="9498620" cy="658835"/>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6365533" y="1171575"/>
            <a:ext cx="4946593" cy="2111345"/>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744818" y="1158845"/>
            <a:ext cx="5351182" cy="2093766"/>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1197123" y="4272820"/>
            <a:ext cx="11586322" cy="658835"/>
          </a:xfrm>
          <a:prstGeom prst="rect">
            <a:avLst/>
          </a:prstGeom>
          <a:noFill/>
        </p:spPr>
        <p:txBody>
          <a:bodyPr wrap="square" rtlCol="0">
            <a:spAutoFit/>
          </a:bodyPr>
          <a:lstStyle/>
          <a:p>
            <a:pPr algn="just">
              <a:lnSpc>
                <a:spcPct val="150000"/>
              </a:lnSpc>
            </a:pP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Nếu</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thả</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93038" y="1905505"/>
            <a:ext cx="7271095"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mn-ea"/>
              </a:rPr>
              <a:t>LUYỆN ĐỌC LẠI</a:t>
            </a:r>
            <a:endParaRPr kumimoji="0" lang="en-US" sz="9600" b="1" i="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18487207"/>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832137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549955" y="270584"/>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85898" y="1696015"/>
            <a:ext cx="11238614" cy="31085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cam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6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thận</a:t>
            </a:r>
            <a:r>
              <a:rPr lang="en-US" sz="320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nước</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a:t>
            </a: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2860158"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6" name="Straight Connector 5">
            <a:extLst>
              <a:ext uri="{FF2B5EF4-FFF2-40B4-BE49-F238E27FC236}">
                <a16:creationId xmlns:a16="http://schemas.microsoft.com/office/drawing/2014/main" id="{49F8501C-80E7-4FE4-B158-EEE75BF44C81}"/>
              </a:ext>
            </a:extLst>
          </p:cNvPr>
          <p:cNvCxnSpPr>
            <a:cxnSpLocks/>
          </p:cNvCxnSpPr>
          <p:nvPr/>
        </p:nvCxnSpPr>
        <p:spPr>
          <a:xfrm>
            <a:off x="6158388" y="2257425"/>
            <a:ext cx="1671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CD63863-EBB0-4235-8AA1-B4BAFD5F9EC6}"/>
              </a:ext>
            </a:extLst>
          </p:cNvPr>
          <p:cNvCxnSpPr>
            <a:cxnSpLocks/>
          </p:cNvCxnSpPr>
          <p:nvPr/>
        </p:nvCxnSpPr>
        <p:spPr>
          <a:xfrm>
            <a:off x="8215788" y="2266950"/>
            <a:ext cx="16711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944466-91C4-4A12-B1BE-0A6413BD543F}"/>
              </a:ext>
            </a:extLst>
          </p:cNvPr>
          <p:cNvCxnSpPr>
            <a:cxnSpLocks/>
          </p:cNvCxnSpPr>
          <p:nvPr/>
        </p:nvCxnSpPr>
        <p:spPr>
          <a:xfrm>
            <a:off x="9022091" y="2781300"/>
            <a:ext cx="1436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BA979FE-FBF6-447F-B538-345179E62E4F}"/>
              </a:ext>
            </a:extLst>
          </p:cNvPr>
          <p:cNvCxnSpPr>
            <a:cxnSpLocks/>
          </p:cNvCxnSpPr>
          <p:nvPr/>
        </p:nvCxnSpPr>
        <p:spPr>
          <a:xfrm>
            <a:off x="1678316" y="3212186"/>
            <a:ext cx="14363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33ECC0-888D-4A6A-A7CA-38E5902485F5}"/>
              </a:ext>
            </a:extLst>
          </p:cNvPr>
          <p:cNvCxnSpPr>
            <a:cxnSpLocks/>
          </p:cNvCxnSpPr>
          <p:nvPr/>
        </p:nvCxnSpPr>
        <p:spPr>
          <a:xfrm>
            <a:off x="5341154" y="3250286"/>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90C94A-7F0F-402B-A0EC-AD009A0D086A}"/>
              </a:ext>
            </a:extLst>
          </p:cNvPr>
          <p:cNvCxnSpPr>
            <a:cxnSpLocks/>
          </p:cNvCxnSpPr>
          <p:nvPr/>
        </p:nvCxnSpPr>
        <p:spPr>
          <a:xfrm>
            <a:off x="1769279" y="3726536"/>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BAE23C9-AF11-454E-B0F1-714F8083FE6F}"/>
              </a:ext>
            </a:extLst>
          </p:cNvPr>
          <p:cNvCxnSpPr>
            <a:cxnSpLocks/>
          </p:cNvCxnSpPr>
          <p:nvPr/>
        </p:nvCxnSpPr>
        <p:spPr>
          <a:xfrm>
            <a:off x="6035521" y="4269461"/>
            <a:ext cx="19168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16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4233" y="1010306"/>
            <a:ext cx="11328935"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1872240" y="1251110"/>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975336" y="261343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1935524" y="2504097"/>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1047" y="2304317"/>
            <a:ext cx="3090399" cy="4469671"/>
          </a:xfrm>
          <a:prstGeom prst="rect">
            <a:avLst/>
          </a:prstGeom>
        </p:spPr>
      </p:pic>
      <p:pic>
        <p:nvPicPr>
          <p:cNvPr id="6"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1386" y="3754658"/>
            <a:ext cx="3019329" cy="3019329"/>
          </a:xfrm>
          <a:prstGeom prst="rect">
            <a:avLst/>
          </a:prstGeom>
        </p:spPr>
      </p:pic>
      <p:pic>
        <p:nvPicPr>
          <p:cNvPr id="9"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86" y="1883606"/>
            <a:ext cx="3272828" cy="3272828"/>
          </a:xfrm>
          <a:prstGeom prst="rect">
            <a:avLst/>
          </a:prstGeom>
        </p:spPr>
      </p:pic>
      <p:pic>
        <p:nvPicPr>
          <p:cNvPr id="2" name="Picture 1"/>
          <p:cNvPicPr>
            <a:picLocks noChangeAspect="1"/>
          </p:cNvPicPr>
          <p:nvPr/>
        </p:nvPicPr>
        <p:blipFill>
          <a:blip r:embed="rId6"/>
          <a:stretch>
            <a:fillRect/>
          </a:stretch>
        </p:blipFill>
        <p:spPr>
          <a:xfrm>
            <a:off x="1899306" y="0"/>
            <a:ext cx="7933151" cy="4238757"/>
          </a:xfrm>
          <a:prstGeom prst="rect">
            <a:avLst/>
          </a:prstGeom>
        </p:spPr>
      </p:pic>
      <p:sp>
        <p:nvSpPr>
          <p:cNvPr id="3" name="Rectangle 2"/>
          <p:cNvSpPr/>
          <p:nvPr/>
        </p:nvSpPr>
        <p:spPr>
          <a:xfrm>
            <a:off x="3781909" y="1257876"/>
            <a:ext cx="4209807" cy="2062296"/>
          </a:xfrm>
          <a:prstGeom prst="rect">
            <a:avLst/>
          </a:prstGeom>
        </p:spPr>
        <p:txBody>
          <a:bodyPr wrap="none">
            <a:spAutoFit/>
          </a:bodyPr>
          <a:lstStyle/>
          <a:p>
            <a:pPr defTabSz="914377"/>
            <a:r>
              <a:rPr lang="en-US" sz="4267" b="1" dirty="0" err="1">
                <a:solidFill>
                  <a:srgbClr val="FFFF00"/>
                </a:solidFill>
                <a:latin typeface="Times New Roman" panose="02020603050405020304" pitchFamily="18" charset="0"/>
                <a:ea typeface="Calibri" panose="020F0502020204030204" pitchFamily="34" charset="0"/>
              </a:rPr>
              <a:t>Hôm</a:t>
            </a:r>
            <a:r>
              <a:rPr lang="en-US" sz="4267" b="1" dirty="0">
                <a:solidFill>
                  <a:srgbClr val="FFFF00"/>
                </a:solidFill>
                <a:latin typeface="Times New Roman" panose="02020603050405020304" pitchFamily="18" charset="0"/>
                <a:ea typeface="Calibri" panose="020F0502020204030204" pitchFamily="34" charset="0"/>
              </a:rPr>
              <a:t> nay, </a:t>
            </a:r>
          </a:p>
          <a:p>
            <a:pPr defTabSz="914377"/>
            <a:r>
              <a:rPr lang="en-US" sz="4267" b="1" dirty="0" err="1">
                <a:solidFill>
                  <a:srgbClr val="FFFF00"/>
                </a:solidFill>
                <a:latin typeface="Times New Roman" panose="02020603050405020304" pitchFamily="18" charset="0"/>
                <a:ea typeface="Calibri" panose="020F0502020204030204" pitchFamily="34" charset="0"/>
              </a:rPr>
              <a:t>em</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đã</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học</a:t>
            </a:r>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những</a:t>
            </a:r>
            <a:endParaRPr lang="en-US" sz="4267" b="1" dirty="0">
              <a:solidFill>
                <a:srgbClr val="FFFF00"/>
              </a:solidFill>
              <a:latin typeface="Times New Roman" panose="02020603050405020304" pitchFamily="18" charset="0"/>
              <a:ea typeface="Calibri" panose="020F0502020204030204" pitchFamily="34" charset="0"/>
            </a:endParaRPr>
          </a:p>
          <a:p>
            <a:pPr defTabSz="914377"/>
            <a:r>
              <a:rPr lang="en-US" sz="4267" b="1" dirty="0">
                <a:solidFill>
                  <a:srgbClr val="FFFF00"/>
                </a:solidFill>
                <a:latin typeface="Times New Roman" panose="02020603050405020304" pitchFamily="18" charset="0"/>
                <a:ea typeface="Calibri" panose="020F0502020204030204" pitchFamily="34" charset="0"/>
              </a:rPr>
              <a:t> </a:t>
            </a:r>
            <a:r>
              <a:rPr lang="en-US" sz="4267" b="1" dirty="0" err="1">
                <a:solidFill>
                  <a:srgbClr val="FFFF00"/>
                </a:solidFill>
                <a:latin typeface="Times New Roman" panose="02020603050405020304" pitchFamily="18" charset="0"/>
                <a:ea typeface="Calibri" panose="020F0502020204030204" pitchFamily="34" charset="0"/>
              </a:rPr>
              <a:t>nội</a:t>
            </a:r>
            <a:r>
              <a:rPr lang="en-US" sz="4267" b="1" dirty="0">
                <a:solidFill>
                  <a:srgbClr val="FFFF00"/>
                </a:solidFill>
                <a:latin typeface="Times New Roman" panose="02020603050405020304" pitchFamily="18" charset="0"/>
                <a:ea typeface="Calibri" panose="020F0502020204030204" pitchFamily="34" charset="0"/>
              </a:rPr>
              <a:t> dung </a:t>
            </a:r>
            <a:r>
              <a:rPr lang="en-US" sz="4267" b="1" dirty="0" err="1">
                <a:solidFill>
                  <a:srgbClr val="FFFF00"/>
                </a:solidFill>
                <a:latin typeface="Times New Roman" panose="02020603050405020304" pitchFamily="18" charset="0"/>
                <a:ea typeface="Calibri" panose="020F0502020204030204" pitchFamily="34" charset="0"/>
              </a:rPr>
              <a:t>gì</a:t>
            </a:r>
            <a:r>
              <a:rPr lang="en-US" sz="4267" b="1" dirty="0">
                <a:solidFill>
                  <a:srgbClr val="FFFF00"/>
                </a:solidFill>
                <a:latin typeface="Times New Roman" panose="02020603050405020304" pitchFamily="18" charset="0"/>
                <a:ea typeface="Calibri" panose="020F0502020204030204" pitchFamily="34" charset="0"/>
              </a:rPr>
              <a:t>?</a:t>
            </a:r>
            <a:endParaRPr lang="en-US" sz="4267" b="1" dirty="0">
              <a:solidFill>
                <a:srgbClr val="FFFF00"/>
              </a:solidFill>
              <a:latin typeface="DFPOP1-W9"/>
            </a:endParaRPr>
          </a:p>
        </p:txBody>
      </p:sp>
    </p:spTree>
    <p:extLst>
      <p:ext uri="{BB962C8B-B14F-4D97-AF65-F5344CB8AC3E}">
        <p14:creationId xmlns:p14="http://schemas.microsoft.com/office/powerpoint/2010/main" val="200048941"/>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4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750" fill="hold"/>
                                        <p:tgtEl>
                                          <p:spTgt spid="10"/>
                                        </p:tgtEl>
                                        <p:attrNameLst>
                                          <p:attrName>ppt_x</p:attrName>
                                        </p:attrNameLst>
                                      </p:cBhvr>
                                      <p:tavLst>
                                        <p:tav tm="0">
                                          <p:val>
                                            <p:strVal val="1+#ppt_w/2"/>
                                          </p:val>
                                        </p:tav>
                                        <p:tav tm="100000">
                                          <p:val>
                                            <p:strVal val="#ppt_x"/>
                                          </p:val>
                                        </p:tav>
                                      </p:tavLst>
                                    </p:anim>
                                    <p:anim calcmode="lin" valueType="num">
                                      <p:cBhvr additive="base">
                                        <p:cTn id="8" dur="75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0-#ppt_w/2"/>
                                          </p:val>
                                        </p:tav>
                                        <p:tav tm="100000">
                                          <p:val>
                                            <p:strVal val="#ppt_x"/>
                                          </p:val>
                                        </p:tav>
                                      </p:tavLst>
                                    </p:anim>
                                    <p:anim calcmode="lin" valueType="num">
                                      <p:cBhvr additive="base">
                                        <p:cTn id="12" dur="750" fill="hold"/>
                                        <p:tgtEl>
                                          <p:spTgt spid="6"/>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750" fill="hold"/>
                                        <p:tgtEl>
                                          <p:spTgt spid="9"/>
                                        </p:tgtEl>
                                        <p:attrNameLst>
                                          <p:attrName>ppt_w</p:attrName>
                                        </p:attrNameLst>
                                      </p:cBhvr>
                                      <p:tavLst>
                                        <p:tav tm="0">
                                          <p:val>
                                            <p:fltVal val="0"/>
                                          </p:val>
                                        </p:tav>
                                        <p:tav tm="100000">
                                          <p:val>
                                            <p:strVal val="#ppt_w"/>
                                          </p:val>
                                        </p:tav>
                                      </p:tavLst>
                                    </p:anim>
                                    <p:anim calcmode="lin" valueType="num">
                                      <p:cBhvr>
                                        <p:cTn id="16" dur="750" fill="hold"/>
                                        <p:tgtEl>
                                          <p:spTgt spid="9"/>
                                        </p:tgtEl>
                                        <p:attrNameLst>
                                          <p:attrName>ppt_h</p:attrName>
                                        </p:attrNameLst>
                                      </p:cBhvr>
                                      <p:tavLst>
                                        <p:tav tm="0">
                                          <p:val>
                                            <p:fltVal val="0"/>
                                          </p:val>
                                        </p:tav>
                                        <p:tav tm="100000">
                                          <p:val>
                                            <p:strVal val="#ppt_h"/>
                                          </p:val>
                                        </p:tav>
                                      </p:tavLst>
                                    </p:anim>
                                    <p:animEffect transition="in" filter="fade">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图片 3075" descr="5"/>
          <p:cNvPicPr>
            <a:picLocks noChangeAspect="1"/>
          </p:cNvPicPr>
          <p:nvPr/>
        </p:nvPicPr>
        <p:blipFill>
          <a:blip r:embed="rId3"/>
          <a:stretch>
            <a:fillRect/>
          </a:stretch>
        </p:blipFill>
        <p:spPr>
          <a:xfrm>
            <a:off x="0" y="53773"/>
            <a:ext cx="12192000" cy="6720064"/>
          </a:xfrm>
          <a:prstGeom prst="rect">
            <a:avLst/>
          </a:prstGeom>
          <a:noFill/>
          <a:ln w="9525">
            <a:noFill/>
          </a:ln>
        </p:spPr>
      </p:pic>
      <p:pic>
        <p:nvPicPr>
          <p:cNvPr id="42" name="图片 46114" descr="02"/>
          <p:cNvPicPr>
            <a:picLocks noChangeAspect="1"/>
          </p:cNvPicPr>
          <p:nvPr/>
        </p:nvPicPr>
        <p:blipFill>
          <a:blip r:embed="rId4"/>
          <a:stretch>
            <a:fillRect/>
          </a:stretch>
        </p:blipFill>
        <p:spPr>
          <a:xfrm>
            <a:off x="1479131" y="1810111"/>
            <a:ext cx="8447294" cy="1139825"/>
          </a:xfrm>
          <a:prstGeom prst="rect">
            <a:avLst/>
          </a:prstGeom>
          <a:noFill/>
          <a:ln w="9525">
            <a:noFill/>
          </a:ln>
        </p:spPr>
      </p:pic>
      <p:pic>
        <p:nvPicPr>
          <p:cNvPr id="3093" name="图片 3092" descr="PPT素材-13"/>
          <p:cNvPicPr>
            <a:picLocks noChangeAspect="1"/>
          </p:cNvPicPr>
          <p:nvPr/>
        </p:nvPicPr>
        <p:blipFill>
          <a:blip r:embed="rId5"/>
          <a:stretch>
            <a:fillRect/>
          </a:stretch>
        </p:blipFill>
        <p:spPr>
          <a:xfrm>
            <a:off x="7773363" y="2740947"/>
            <a:ext cx="4631362" cy="4411915"/>
          </a:xfrm>
          <a:prstGeom prst="rect">
            <a:avLst/>
          </a:prstGeom>
          <a:noFill/>
          <a:ln w="9525">
            <a:noFill/>
          </a:ln>
        </p:spPr>
      </p:pic>
      <p:sp>
        <p:nvSpPr>
          <p:cNvPr id="8" name="TextBox 7"/>
          <p:cNvSpPr txBox="1"/>
          <p:nvPr/>
        </p:nvSpPr>
        <p:spPr>
          <a:xfrm>
            <a:off x="9055396" y="3263743"/>
            <a:ext cx="3275402" cy="1045223"/>
          </a:xfrm>
          <a:prstGeom prst="rect">
            <a:avLst/>
          </a:prstGeom>
          <a:noFill/>
          <a:ln>
            <a:noFill/>
          </a:ln>
        </p:spPr>
        <p:txBody>
          <a:bodyPr wrap="square" rtlCol="0">
            <a:spAutoFit/>
          </a:bodyPr>
          <a:lstStyle/>
          <a:p>
            <a:pPr>
              <a:lnSpc>
                <a:spcPct val="200000"/>
              </a:lnSpc>
            </a:pPr>
            <a:r>
              <a:rPr lang="en-US" altLang="zh-CN"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rPr>
              <a:t>MỤC TIÊU</a:t>
            </a:r>
            <a:endParaRPr lang="zh-CN" altLang="en-US" sz="36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SVN-Gretoon" panose="02040603050506020204" pitchFamily="18" charset="0"/>
              <a:ea typeface="方正粗圆_GBK" pitchFamily="65" charset="-122"/>
            </a:endParaRPr>
          </a:p>
        </p:txBody>
      </p:sp>
      <p:pic>
        <p:nvPicPr>
          <p:cNvPr id="25" name="图片 46112" descr="01"/>
          <p:cNvPicPr>
            <a:picLocks noChangeAspect="1"/>
          </p:cNvPicPr>
          <p:nvPr/>
        </p:nvPicPr>
        <p:blipFill>
          <a:blip r:embed="rId6"/>
          <a:stretch>
            <a:fillRect/>
          </a:stretch>
        </p:blipFill>
        <p:spPr>
          <a:xfrm>
            <a:off x="1261839" y="-102948"/>
            <a:ext cx="10587653" cy="2005392"/>
          </a:xfrm>
          <a:prstGeom prst="rect">
            <a:avLst/>
          </a:prstGeom>
          <a:noFill/>
          <a:ln w="9525">
            <a:noFill/>
          </a:ln>
        </p:spPr>
      </p:pic>
      <p:sp>
        <p:nvSpPr>
          <p:cNvPr id="26" name="TextBox 71"/>
          <p:cNvSpPr txBox="1"/>
          <p:nvPr/>
        </p:nvSpPr>
        <p:spPr>
          <a:xfrm>
            <a:off x="4597344" y="307394"/>
            <a:ext cx="7109373" cy="1200329"/>
          </a:xfrm>
          <a:prstGeom prst="rect">
            <a:avLst/>
          </a:prstGeom>
          <a:noFill/>
          <a:ln w="9525">
            <a:noFill/>
          </a:ln>
        </p:spPr>
        <p:txBody>
          <a:bodyPr wrap="square">
            <a:spAutoFit/>
          </a:bodyPr>
          <a:lstStyle/>
          <a:p>
            <a:pPr eaLnBrk="0" hangingPunct="0"/>
            <a:r>
              <a:rPr lang="vi-VN" b="1">
                <a:solidFill>
                  <a:srgbClr val="002060"/>
                </a:solidFill>
              </a:rPr>
              <a:t>Đọc đúng, rõ ràng một câu chuyên ngắn và đơn giản, không có lời thoại; biết ngắt hơi ở chỗ có đấu câu; nhận biết được hình dạng, điệu bộ, hành động của nhân vật; thái độ, tình cảm giữa các nhân vật; các sự việc chính trong câu chuy</a:t>
            </a:r>
            <a:r>
              <a:rPr lang="en-US" b="1">
                <a:solidFill>
                  <a:srgbClr val="002060"/>
                </a:solidFill>
              </a:rPr>
              <a:t>ệ</a:t>
            </a:r>
            <a:r>
              <a:rPr lang="vi-VN" b="1">
                <a:solidFill>
                  <a:srgbClr val="002060"/>
                </a:solidFill>
              </a:rPr>
              <a:t>n.</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7" name="图片 46116" descr="03"/>
          <p:cNvPicPr>
            <a:picLocks noChangeAspect="1"/>
          </p:cNvPicPr>
          <p:nvPr/>
        </p:nvPicPr>
        <p:blipFill>
          <a:blip r:embed="rId7"/>
          <a:stretch>
            <a:fillRect/>
          </a:stretch>
        </p:blipFill>
        <p:spPr>
          <a:xfrm>
            <a:off x="1476412" y="2754074"/>
            <a:ext cx="6937968" cy="2999680"/>
          </a:xfrm>
          <a:prstGeom prst="rect">
            <a:avLst/>
          </a:prstGeom>
          <a:noFill/>
          <a:ln w="9525">
            <a:noFill/>
          </a:ln>
        </p:spPr>
      </p:pic>
      <p:pic>
        <p:nvPicPr>
          <p:cNvPr id="34" name="图片 46124" descr="png-0730"/>
          <p:cNvPicPr>
            <a:picLocks noChangeAspect="1"/>
          </p:cNvPicPr>
          <p:nvPr/>
        </p:nvPicPr>
        <p:blipFill>
          <a:blip r:embed="rId8"/>
          <a:stretch>
            <a:fillRect/>
          </a:stretch>
        </p:blipFill>
        <p:spPr>
          <a:xfrm>
            <a:off x="1870217" y="571659"/>
            <a:ext cx="1096962" cy="1008062"/>
          </a:xfrm>
          <a:prstGeom prst="rect">
            <a:avLst/>
          </a:prstGeom>
          <a:noFill/>
          <a:ln w="9525">
            <a:noFill/>
          </a:ln>
        </p:spPr>
      </p:pic>
      <p:pic>
        <p:nvPicPr>
          <p:cNvPr id="37" name="图片 46127" descr="png-0731"/>
          <p:cNvPicPr>
            <a:picLocks noChangeAspect="1"/>
          </p:cNvPicPr>
          <p:nvPr/>
        </p:nvPicPr>
        <p:blipFill>
          <a:blip r:embed="rId9"/>
          <a:stretch>
            <a:fillRect/>
          </a:stretch>
        </p:blipFill>
        <p:spPr>
          <a:xfrm>
            <a:off x="1240279" y="1860222"/>
            <a:ext cx="1096962" cy="1096962"/>
          </a:xfrm>
          <a:prstGeom prst="rect">
            <a:avLst/>
          </a:prstGeom>
          <a:noFill/>
          <a:ln w="9525">
            <a:noFill/>
          </a:ln>
        </p:spPr>
      </p:pic>
      <p:pic>
        <p:nvPicPr>
          <p:cNvPr id="40" name="图片 46130" descr="png-0731副本"/>
          <p:cNvPicPr>
            <a:picLocks noChangeAspect="1"/>
          </p:cNvPicPr>
          <p:nvPr/>
        </p:nvPicPr>
        <p:blipFill>
          <a:blip r:embed="rId10"/>
          <a:stretch>
            <a:fillRect/>
          </a:stretch>
        </p:blipFill>
        <p:spPr>
          <a:xfrm>
            <a:off x="1958648" y="3952987"/>
            <a:ext cx="939800" cy="1111250"/>
          </a:xfrm>
          <a:prstGeom prst="rect">
            <a:avLst/>
          </a:prstGeom>
          <a:noFill/>
          <a:ln w="9525">
            <a:noFill/>
          </a:ln>
        </p:spPr>
      </p:pic>
      <p:sp>
        <p:nvSpPr>
          <p:cNvPr id="43" name="TextBox 71"/>
          <p:cNvSpPr txBox="1"/>
          <p:nvPr/>
        </p:nvSpPr>
        <p:spPr>
          <a:xfrm>
            <a:off x="4406886" y="2195357"/>
            <a:ext cx="5265015" cy="461665"/>
          </a:xfrm>
          <a:prstGeom prst="rect">
            <a:avLst/>
          </a:prstGeom>
          <a:noFill/>
          <a:ln w="9525">
            <a:noFill/>
          </a:ln>
        </p:spPr>
        <p:txBody>
          <a:bodyPr wrap="square">
            <a:spAutoFit/>
          </a:bodyPr>
          <a:lstStyle/>
          <a:p>
            <a:pPr lvl="0" eaLnBrk="0" hangingPunct="0"/>
            <a:r>
              <a:rPr lang="en-US" altLang="zh-CN" sz="2400" b="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Trả lời được các câu hỏi của bài.</a:t>
            </a:r>
            <a:endParaRPr lang="zh-CN" alt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71"/>
          <p:cNvSpPr txBox="1"/>
          <p:nvPr/>
        </p:nvSpPr>
        <p:spPr>
          <a:xfrm>
            <a:off x="3594596" y="3456104"/>
            <a:ext cx="4557435" cy="2000548"/>
          </a:xfrm>
          <a:prstGeom prst="rect">
            <a:avLst/>
          </a:prstGeom>
          <a:noFill/>
          <a:ln w="9525">
            <a:noFill/>
          </a:ln>
        </p:spPr>
        <p:txBody>
          <a:bodyPr wrap="square">
            <a:spAutoFit/>
          </a:bodyPr>
          <a:lstStyle/>
          <a:p>
            <a:pPr algn="just" eaLnBrk="0" hangingPunct="0"/>
            <a:r>
              <a:rPr lang="vi-VN" sz="2400" b="1">
                <a:solidFill>
                  <a:srgbClr val="002060"/>
                </a:solidFill>
                <a:latin typeface="Arial" panose="020B0604020202020204" pitchFamily="34" charset="0"/>
                <a:cs typeface="Arial" panose="020B0604020202020204" pitchFamily="34" charset="0"/>
              </a:rPr>
              <a:t>Hiểu</a:t>
            </a:r>
            <a:r>
              <a:rPr lang="en-US" sz="2400" b="1">
                <a:solidFill>
                  <a:srgbClr val="002060"/>
                </a:solidFill>
                <a:latin typeface="Arial" panose="020B0604020202020204" pitchFamily="34" charset="0"/>
                <a:cs typeface="Arial" panose="020B0604020202020204" pitchFamily="34" charset="0"/>
              </a:rPr>
              <a:t> được:</a:t>
            </a:r>
            <a:r>
              <a:rPr lang="vi-VN" sz="2400" b="1">
                <a:solidFill>
                  <a:srgbClr val="002060"/>
                </a:solidFill>
                <a:latin typeface="Arial" panose="020B0604020202020204" pitchFamily="34" charset="0"/>
                <a:cs typeface="Arial" panose="020B0604020202020204" pitchFamily="34" charset="0"/>
              </a:rPr>
              <a:t> </a:t>
            </a:r>
            <a:r>
              <a:rPr lang="vi-VN" sz="2400" b="1">
                <a:solidFill>
                  <a:srgbClr val="002060"/>
                </a:solidFill>
              </a:rPr>
              <a:t>Cần có ý thức bảo vệ và tôn trọng sự sống của các loài vật trong thế giới tự nhiên.</a:t>
            </a:r>
            <a:endParaRPr lang="en-US" sz="2400" b="1">
              <a:solidFill>
                <a:srgbClr val="002060"/>
              </a:solidFill>
            </a:endParaRPr>
          </a:p>
          <a:p>
            <a:pPr lvl="0" algn="just" eaLnBrk="0" hangingPunct="0"/>
            <a:endParaRPr lang="zh-CN" altLang="en-US" sz="2800" b="1" dirty="0">
              <a:solidFill>
                <a:srgbClr val="00206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108417791"/>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inVertical)">
                                      <p:cBhvr>
                                        <p:cTn id="18" dur="500"/>
                                        <p:tgtEl>
                                          <p:spTgt spid="37"/>
                                        </p:tgtEl>
                                      </p:cBhvr>
                                    </p:animEffect>
                                  </p:childTnLst>
                                </p:cTn>
                              </p:par>
                              <p:par>
                                <p:cTn id="19" presetID="16" presetClass="entr" presetSubtype="21"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barn(inVertical)">
                                      <p:cBhvr>
                                        <p:cTn id="21" dur="500"/>
                                        <p:tgtEl>
                                          <p:spTgt spid="4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barn(inVertical)">
                                      <p:cBhvr>
                                        <p:cTn id="24" dur="500"/>
                                        <p:tgtEl>
                                          <p:spTgt spid="4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arn(inVertical)">
                                      <p:cBhvr>
                                        <p:cTn id="29" dur="500"/>
                                        <p:tgtEl>
                                          <p:spTgt spid="40"/>
                                        </p:tgtEl>
                                      </p:cBhvr>
                                    </p:animEffect>
                                  </p:childTnLst>
                                </p:cTn>
                              </p:par>
                              <p:par>
                                <p:cTn id="30" presetID="16" presetClass="entr" presetSubtype="21"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barn(inVertical)">
                                      <p:cBhvr>
                                        <p:cTn id="3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43" grpId="0"/>
      <p:bldP spid="4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F7002B-694D-47EB-AFB0-4404D2B6CFF0}"/>
              </a:ext>
            </a:extLst>
          </p:cNvPr>
          <p:cNvSpPr/>
          <p:nvPr/>
        </p:nvSpPr>
        <p:spPr>
          <a:xfrm>
            <a:off x="9925050" y="159657"/>
            <a:ext cx="2107293" cy="124822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 name="Picture 4" descr="Trạng Nguyên - Học trực tuyến - Thi Trực Tiếp - Tiếng Việt, Olympic Toán -  Tiếng Anh - Phát triển trí thông minh đa diện">
            <a:extLst>
              <a:ext uri="{FF2B5EF4-FFF2-40B4-BE49-F238E27FC236}">
                <a16:creationId xmlns:a16="http://schemas.microsoft.com/office/drawing/2014/main" id="{7FB7A0EA-6648-4582-AF55-E2BBF5B60CF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foregroundMark x1="27121" y1="13650" x2="27121" y2="13650"/>
                        <a14:foregroundMark x1="14809" y1="13056" x2="14809" y2="13056"/>
                        <a14:foregroundMark x1="14809" y1="13056" x2="14809" y2="13056"/>
                        <a14:foregroundMark x1="16473" y1="18101" x2="16473" y2="18101"/>
                        <a14:foregroundMark x1="16473" y1="18101" x2="16473" y2="18101"/>
                        <a14:foregroundMark x1="20799" y1="16914" x2="20799" y2="16914"/>
                        <a14:foregroundMark x1="7654" y1="5935" x2="7654" y2="5935"/>
                        <a14:foregroundMark x1="7654" y1="33234" x2="7654" y2="33234"/>
                        <a14:foregroundMark x1="8819" y1="58754" x2="8819" y2="58754"/>
                        <a14:foregroundMark x1="13311" y1="7715" x2="10649" y2="80119"/>
                        <a14:foregroundMark x1="15141" y1="6231" x2="666" y2="1780"/>
                        <a14:backgroundMark x1="53245" y1="30861" x2="53245" y2="30861"/>
                        <a14:backgroundMark x1="51747" y1="81009" x2="60732" y2="13650"/>
                        <a14:backgroundMark x1="41098" y1="30564" x2="79035" y2="59347"/>
                        <a14:backgroundMark x1="60899" y1="13650" x2="79534" y2="53116"/>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12230439"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E2E5F9E-A452-4774-AE39-043E6AD91033}"/>
              </a:ext>
            </a:extLst>
          </p:cNvPr>
          <p:cNvSpPr txBox="1"/>
          <p:nvPr/>
        </p:nvSpPr>
        <p:spPr>
          <a:xfrm>
            <a:off x="3255582" y="1398173"/>
            <a:ext cx="816849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solidFill>
                  <a:srgbClr val="00B05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Định hướng tiếp theo</a:t>
            </a:r>
            <a:endParaRPr kumimoji="0" lang="en-US" sz="54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UTM Avo" panose="02040603050506020204" pitchFamily="18" charset="0"/>
              <a:cs typeface="Times New Roman" panose="02020603050405020304" pitchFamily="18" charset="0"/>
            </a:endParaRPr>
          </a:p>
        </p:txBody>
      </p:sp>
      <p:sp>
        <p:nvSpPr>
          <p:cNvPr id="3" name="TextBox 2"/>
          <p:cNvSpPr txBox="1"/>
          <p:nvPr/>
        </p:nvSpPr>
        <p:spPr>
          <a:xfrm>
            <a:off x="4833269" y="2780288"/>
            <a:ext cx="6590805" cy="1077218"/>
          </a:xfrm>
          <a:prstGeom prst="rect">
            <a:avLst/>
          </a:prstGeom>
          <a:noFill/>
        </p:spPr>
        <p:txBody>
          <a:bodyPr wrap="square" rtlCol="0">
            <a:spAutoFit/>
          </a:bodyPr>
          <a:lstStyle/>
          <a:p>
            <a:pPr marL="285750" indent="-285750">
              <a:buFontTx/>
              <a:buChar char="-"/>
            </a:pPr>
            <a:r>
              <a:rPr lang="en-US" sz="3200" b="1" dirty="0" err="1"/>
              <a:t>Về</a:t>
            </a:r>
            <a:r>
              <a:rPr lang="en-US" sz="3200" b="1" dirty="0"/>
              <a:t> </a:t>
            </a:r>
            <a:r>
              <a:rPr lang="en-US" sz="3200" b="1" dirty="0" err="1"/>
              <a:t>nhà</a:t>
            </a:r>
            <a:r>
              <a:rPr lang="en-US" sz="3200" b="1" dirty="0"/>
              <a:t> </a:t>
            </a:r>
            <a:r>
              <a:rPr lang="en-US" sz="3200" b="1" dirty="0" err="1"/>
              <a:t>đọc</a:t>
            </a:r>
            <a:r>
              <a:rPr lang="en-US" sz="3200" b="1" dirty="0"/>
              <a:t> </a:t>
            </a:r>
            <a:r>
              <a:rPr lang="en-US" sz="3200" b="1" dirty="0" err="1"/>
              <a:t>và</a:t>
            </a:r>
            <a:r>
              <a:rPr lang="en-US" sz="3200" b="1" dirty="0"/>
              <a:t> </a:t>
            </a:r>
            <a:r>
              <a:rPr lang="en-US" sz="3200" b="1" dirty="0" err="1"/>
              <a:t>trả</a:t>
            </a:r>
            <a:r>
              <a:rPr lang="en-US" sz="3200" b="1" dirty="0"/>
              <a:t> </a:t>
            </a:r>
            <a:r>
              <a:rPr lang="en-US" sz="3200" b="1" dirty="0" err="1"/>
              <a:t>lời</a:t>
            </a:r>
            <a:r>
              <a:rPr lang="en-US" sz="3200" b="1" dirty="0"/>
              <a:t> </a:t>
            </a:r>
            <a:r>
              <a:rPr lang="en-US" sz="3200" b="1" dirty="0" err="1"/>
              <a:t>bài</a:t>
            </a:r>
            <a:r>
              <a:rPr lang="en-US" sz="3200" b="1" dirty="0"/>
              <a:t>.</a:t>
            </a:r>
          </a:p>
          <a:p>
            <a:pPr marL="285750" indent="-285750">
              <a:buFontTx/>
              <a:buChar char="-"/>
            </a:pPr>
            <a:r>
              <a:rPr lang="en-US" sz="3200" b="1" dirty="0" err="1"/>
              <a:t>Chuẩn</a:t>
            </a:r>
            <a:r>
              <a:rPr lang="en-US" sz="3200" b="1" dirty="0"/>
              <a:t> </a:t>
            </a:r>
            <a:r>
              <a:rPr lang="en-US" sz="3200" b="1" err="1"/>
              <a:t>bị</a:t>
            </a:r>
            <a:r>
              <a:rPr lang="en-US" sz="3200" b="1"/>
              <a:t> bài học sau.</a:t>
            </a:r>
            <a:endParaRPr lang="en-US" sz="3200" b="1" dirty="0"/>
          </a:p>
        </p:txBody>
      </p:sp>
    </p:spTree>
    <p:extLst>
      <p:ext uri="{BB962C8B-B14F-4D97-AF65-F5344CB8AC3E}">
        <p14:creationId xmlns:p14="http://schemas.microsoft.com/office/powerpoint/2010/main" val="4054353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图片 80"/>
          <p:cNvPicPr>
            <a:picLocks noChangeAspect="1"/>
          </p:cNvPicPr>
          <p:nvPr/>
        </p:nvPicPr>
        <p:blipFill rotWithShape="1">
          <a:blip r:embed="rId4">
            <a:extLst>
              <a:ext uri="{28A0092B-C50C-407E-A947-70E740481C1C}">
                <a14:useLocalDpi xmlns:a14="http://schemas.microsoft.com/office/drawing/2010/main" val="0"/>
              </a:ext>
            </a:extLst>
          </a:blip>
          <a:srcRect l="135" t="36971" r="-1"/>
          <a:stretch>
            <a:fillRect/>
          </a:stretch>
        </p:blipFill>
        <p:spPr>
          <a:xfrm>
            <a:off x="2" y="2438400"/>
            <a:ext cx="12191997" cy="4005651"/>
          </a:xfrm>
          <a:prstGeom prst="rect">
            <a:avLst/>
          </a:prstGeom>
        </p:spPr>
      </p:pic>
      <p:pic>
        <p:nvPicPr>
          <p:cNvPr id="82" name="图片 8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图片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005" y="236091"/>
            <a:ext cx="12331428" cy="10693183"/>
          </a:xfrm>
          <a:prstGeom prst="rect">
            <a:avLst/>
          </a:prstGeom>
        </p:spPr>
      </p:pic>
      <p:sp>
        <p:nvSpPr>
          <p:cNvPr id="26" name="任意多边形 25"/>
          <p:cNvSpPr/>
          <p:nvPr/>
        </p:nvSpPr>
        <p:spPr>
          <a:xfrm>
            <a:off x="1915887" y="1868278"/>
            <a:ext cx="8338236" cy="4592245"/>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05" name="任意多边形 104"/>
          <p:cNvSpPr/>
          <p:nvPr/>
        </p:nvSpPr>
        <p:spPr>
          <a:xfrm>
            <a:off x="2390356" y="2056871"/>
            <a:ext cx="7408981" cy="4072083"/>
          </a:xfrm>
          <a:custGeom>
            <a:avLst/>
            <a:gdLst>
              <a:gd name="connsiteX0" fmla="*/ 0 w 4967417"/>
              <a:gd name="connsiteY0" fmla="*/ 2644346 h 2656703"/>
              <a:gd name="connsiteX1" fmla="*/ 2261287 w 4967417"/>
              <a:gd name="connsiteY1" fmla="*/ 0 h 2656703"/>
              <a:gd name="connsiteX2" fmla="*/ 2150076 w 4967417"/>
              <a:gd name="connsiteY2" fmla="*/ 2656703 h 2656703"/>
              <a:gd name="connsiteX3" fmla="*/ 4028303 w 4967417"/>
              <a:gd name="connsiteY3" fmla="*/ 444843 h 2656703"/>
              <a:gd name="connsiteX4" fmla="*/ 3917092 w 4967417"/>
              <a:gd name="connsiteY4" fmla="*/ 2619632 h 2656703"/>
              <a:gd name="connsiteX5" fmla="*/ 4967417 w 4967417"/>
              <a:gd name="connsiteY5" fmla="*/ 1779373 h 2656703"/>
              <a:gd name="connsiteX6" fmla="*/ 4905633 w 4967417"/>
              <a:gd name="connsiteY6" fmla="*/ 2607275 h 2656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67417" h="2656703">
                <a:moveTo>
                  <a:pt x="0" y="2644346"/>
                </a:moveTo>
                <a:lnTo>
                  <a:pt x="2261287" y="0"/>
                </a:lnTo>
                <a:lnTo>
                  <a:pt x="2150076" y="2656703"/>
                </a:lnTo>
                <a:lnTo>
                  <a:pt x="4028303" y="444843"/>
                </a:lnTo>
                <a:lnTo>
                  <a:pt x="3917092" y="2619632"/>
                </a:lnTo>
                <a:lnTo>
                  <a:pt x="4967417" y="1779373"/>
                </a:lnTo>
                <a:lnTo>
                  <a:pt x="4905633" y="2607275"/>
                </a:lnTo>
              </a:path>
            </a:pathLst>
          </a:custGeom>
          <a:noFill/>
          <a:ln w="1905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89" name="图片 88"/>
          <p:cNvPicPr>
            <a:picLocks noChangeAspect="1"/>
          </p:cNvPicPr>
          <p:nvPr/>
        </p:nvPicPr>
        <p:blipFill rotWithShape="1">
          <a:blip r:embed="rId7">
            <a:extLst>
              <a:ext uri="{28A0092B-C50C-407E-A947-70E740481C1C}">
                <a14:useLocalDpi xmlns:a14="http://schemas.microsoft.com/office/drawing/2010/main" val="0"/>
              </a:ext>
            </a:extLst>
          </a:blip>
          <a:srcRect l="30889" t="27748" r="21866"/>
          <a:stretch>
            <a:fillRect/>
          </a:stretch>
        </p:blipFill>
        <p:spPr>
          <a:xfrm>
            <a:off x="8798010" y="-32952"/>
            <a:ext cx="3393991" cy="3285056"/>
          </a:xfrm>
          <a:prstGeom prst="rect">
            <a:avLst/>
          </a:prstGeom>
        </p:spPr>
      </p:pic>
      <p:pic>
        <p:nvPicPr>
          <p:cNvPr id="80" name="图片 79"/>
          <p:cNvPicPr>
            <a:picLocks noChangeAspect="1"/>
          </p:cNvPicPr>
          <p:nvPr/>
        </p:nvPicPr>
        <p:blipFill rotWithShape="1">
          <a:blip r:embed="rId8">
            <a:extLst>
              <a:ext uri="{28A0092B-C50C-407E-A947-70E740481C1C}">
                <a14:useLocalDpi xmlns:a14="http://schemas.microsoft.com/office/drawing/2010/main" val="0"/>
              </a:ext>
            </a:extLst>
          </a:blip>
          <a:srcRect l="1" r="77432"/>
          <a:stretch>
            <a:fillRect/>
          </a:stretch>
        </p:blipFill>
        <p:spPr>
          <a:xfrm>
            <a:off x="0" y="4840823"/>
            <a:ext cx="2751437" cy="1620820"/>
          </a:xfrm>
          <a:prstGeom prst="rect">
            <a:avLst/>
          </a:prstGeom>
        </p:spPr>
      </p:pic>
      <p:grpSp>
        <p:nvGrpSpPr>
          <p:cNvPr id="108" name="组合 107"/>
          <p:cNvGrpSpPr/>
          <p:nvPr/>
        </p:nvGrpSpPr>
        <p:grpSpPr>
          <a:xfrm>
            <a:off x="639707" y="3481240"/>
            <a:ext cx="1405279" cy="2687453"/>
            <a:chOff x="181346" y="1761375"/>
            <a:chExt cx="1517253" cy="2901593"/>
          </a:xfrm>
        </p:grpSpPr>
        <p:pic>
          <p:nvPicPr>
            <p:cNvPr id="18" name="图片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8">
            <a:extLst>
              <a:ext uri="{28A0092B-C50C-407E-A947-70E740481C1C}">
                <a14:useLocalDpi xmlns:a14="http://schemas.microsoft.com/office/drawing/2010/main" val="0"/>
              </a:ext>
            </a:extLst>
          </a:blip>
          <a:srcRect l="77162"/>
          <a:stretch>
            <a:fillRect/>
          </a:stretch>
        </p:blipFill>
        <p:spPr>
          <a:xfrm>
            <a:off x="9407611" y="4800725"/>
            <a:ext cx="2784389" cy="1620820"/>
          </a:xfrm>
          <a:prstGeom prst="rect">
            <a:avLst/>
          </a:prstGeom>
        </p:spPr>
      </p:pic>
      <p:pic>
        <p:nvPicPr>
          <p:cNvPr id="27" name="图片 26"/>
          <p:cNvPicPr>
            <a:picLocks noChangeAspect="1"/>
          </p:cNvPicPr>
          <p:nvPr/>
        </p:nvPicPr>
        <p:blipFill rotWithShape="1">
          <a:blip r:embed="rId12" cstate="print">
            <a:extLst>
              <a:ext uri="{28A0092B-C50C-407E-A947-70E740481C1C}">
                <a14:useLocalDpi xmlns:a14="http://schemas.microsoft.com/office/drawing/2010/main" val="0"/>
              </a:ext>
            </a:extLst>
          </a:blip>
          <a:srcRect r="45910"/>
          <a:stretch>
            <a:fillRect/>
          </a:stretch>
        </p:blipFill>
        <p:spPr>
          <a:xfrm>
            <a:off x="9670239" y="3330309"/>
            <a:ext cx="2176557" cy="3377231"/>
          </a:xfrm>
          <a:prstGeom prst="rect">
            <a:avLst/>
          </a:prstGeom>
        </p:spPr>
      </p:pic>
      <p:sp>
        <p:nvSpPr>
          <p:cNvPr id="92" name="任意多边形 91"/>
          <p:cNvSpPr/>
          <p:nvPr/>
        </p:nvSpPr>
        <p:spPr>
          <a:xfrm>
            <a:off x="-6577" y="6168693"/>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1" name="任意多边形 110"/>
          <p:cNvSpPr/>
          <p:nvPr/>
        </p:nvSpPr>
        <p:spPr>
          <a:xfrm>
            <a:off x="-6577" y="6291730"/>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sp>
        <p:nvSpPr>
          <p:cNvPr id="112" name="任意多边形 111"/>
          <p:cNvSpPr/>
          <p:nvPr/>
        </p:nvSpPr>
        <p:spPr>
          <a:xfrm>
            <a:off x="-6577" y="6487466"/>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cs typeface="+mn-ea"/>
              <a:sym typeface="+mn-lt"/>
            </a:endParaRPr>
          </a:p>
        </p:txBody>
      </p:sp>
      <p:pic>
        <p:nvPicPr>
          <p:cNvPr id="28" name="图片 2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22366" y="4748185"/>
            <a:ext cx="3121967" cy="1772088"/>
          </a:xfrm>
          <a:prstGeom prst="rect">
            <a:avLst/>
          </a:prstGeom>
        </p:spPr>
      </p:pic>
      <p:sp>
        <p:nvSpPr>
          <p:cNvPr id="24" name="TextBox 31"/>
          <p:cNvSpPr txBox="1"/>
          <p:nvPr/>
        </p:nvSpPr>
        <p:spPr>
          <a:xfrm>
            <a:off x="1832499" y="2923447"/>
            <a:ext cx="8374419" cy="1733680"/>
          </a:xfrm>
          <a:prstGeom prst="rect">
            <a:avLst/>
          </a:prstGeom>
          <a:noFill/>
          <a:ln w="9525">
            <a:noFill/>
          </a:ln>
        </p:spPr>
        <p:txBody>
          <a:bodyPr wrap="square">
            <a:spAutoFit/>
          </a:bodyPr>
          <a:lstStyle/>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Chúc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các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con</a:t>
            </a:r>
          </a:p>
          <a:p>
            <a:pPr algn="ctr" defTabSz="914377"/>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Chăm</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ngoan</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học</a:t>
            </a:r>
            <a:r>
              <a:rPr lang="en-US" altLang="zh-CN" sz="5333" b="1" dirty="0">
                <a:solidFill>
                  <a:srgbClr val="A9250B"/>
                </a:solidFill>
                <a:latin typeface="Arial" panose="020B0604020202020204" pitchFamily="34" charset="0"/>
                <a:ea typeface="微软雅黑" panose="020B0503020204020204" pitchFamily="34" charset="-122"/>
                <a:cs typeface="Arial" panose="020B0604020202020204" pitchFamily="34" charset="0"/>
              </a:rPr>
              <a:t> </a:t>
            </a:r>
            <a:r>
              <a:rPr lang="en-US" altLang="zh-CN" sz="5333" b="1" dirty="0" err="1">
                <a:solidFill>
                  <a:srgbClr val="A9250B"/>
                </a:solidFill>
                <a:latin typeface="Arial" panose="020B0604020202020204" pitchFamily="34" charset="0"/>
                <a:ea typeface="微软雅黑" panose="020B0503020204020204" pitchFamily="34" charset="-122"/>
                <a:cs typeface="Arial" panose="020B0604020202020204" pitchFamily="34" charset="0"/>
              </a:rPr>
              <a:t>giỏi</a:t>
            </a:r>
            <a:endParaRPr lang="zh-CN" altLang="en-US" sz="5333" b="1" dirty="0">
              <a:solidFill>
                <a:srgbClr val="A9250B"/>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161874900"/>
      </p:ext>
    </p:extLst>
  </p:cSld>
  <p:clrMapOvr>
    <a:masterClrMapping/>
  </p:clrMapOvr>
  <mc:AlternateContent xmlns:mc="http://schemas.openxmlformats.org/markup-compatibility/2006">
    <mc:Choice xmlns:p14="http://schemas.microsoft.com/office/powerpoint/2010/main" Requires="p14">
      <p:transition p14:dur="0" advTm="3000"/>
    </mc:Choice>
    <mc:Fallback>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0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down)">
                                      <p:cBhvr>
                                        <p:cTn id="11" dur="500"/>
                                        <p:tgtEl>
                                          <p:spTgt spid="9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11"/>
                                        </p:tgtEl>
                                        <p:attrNameLst>
                                          <p:attrName>style.visibility</p:attrName>
                                        </p:attrNameLst>
                                      </p:cBhvr>
                                      <p:to>
                                        <p:strVal val="visible"/>
                                      </p:to>
                                    </p:set>
                                    <p:animEffect transition="in" filter="wipe(down)">
                                      <p:cBhvr>
                                        <p:cTn id="14" dur="500"/>
                                        <p:tgtEl>
                                          <p:spTgt spid="11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wipe(down)">
                                      <p:cBhvr>
                                        <p:cTn id="17" dur="500"/>
                                        <p:tgtEl>
                                          <p:spTgt spid="112"/>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05"/>
                                        </p:tgtEl>
                                        <p:attrNameLst>
                                          <p:attrName>style.visibility</p:attrName>
                                        </p:attrNameLst>
                                      </p:cBhvr>
                                      <p:to>
                                        <p:strVal val="visible"/>
                                      </p:to>
                                    </p:set>
                                    <p:animEffect transition="in" filter="wipe(left)">
                                      <p:cBhvr>
                                        <p:cTn id="31" dur="500"/>
                                        <p:tgtEl>
                                          <p:spTgt spid="105"/>
                                        </p:tgtEl>
                                      </p:cBhvr>
                                    </p:animEffect>
                                  </p:childTnLst>
                                </p:cTn>
                              </p:par>
                              <p:par>
                                <p:cTn id="32" presetID="8" presetClass="emph" presetSubtype="0" fill="hold" nodeType="withEffect">
                                  <p:stCondLst>
                                    <p:cond delay="0"/>
                                  </p:stCondLst>
                                  <p:childTnLst>
                                    <p:animRot by="21600000">
                                      <p:cBhvr>
                                        <p:cTn id="33" dur="10000" fill="hold"/>
                                        <p:tgtEl>
                                          <p:spTgt spid="23"/>
                                        </p:tgtEl>
                                        <p:attrNameLst>
                                          <p:attrName>r</p:attrName>
                                        </p:attrNameLst>
                                      </p:cBhvr>
                                    </p:animRot>
                                  </p:childTnLst>
                                </p:cTn>
                              </p:par>
                              <p:par>
                                <p:cTn id="34" presetID="22" presetClass="entr" presetSubtype="8" fill="hold" nodeType="withEffect">
                                  <p:stCondLst>
                                    <p:cond delay="0"/>
                                  </p:stCondLst>
                                  <p:childTnLst>
                                    <p:set>
                                      <p:cBhvr>
                                        <p:cTn id="35" dur="1" fill="hold">
                                          <p:stCondLst>
                                            <p:cond delay="0"/>
                                          </p:stCondLst>
                                        </p:cTn>
                                        <p:tgtEl>
                                          <p:spTgt spid="80"/>
                                        </p:tgtEl>
                                        <p:attrNameLst>
                                          <p:attrName>style.visibility</p:attrName>
                                        </p:attrNameLst>
                                      </p:cBhvr>
                                      <p:to>
                                        <p:strVal val="visible"/>
                                      </p:to>
                                    </p:set>
                                    <p:animEffect transition="in" filter="wipe(left)">
                                      <p:cBhvr>
                                        <p:cTn id="36" dur="500"/>
                                        <p:tgtEl>
                                          <p:spTgt spid="80"/>
                                        </p:tgtEl>
                                      </p:cBhvr>
                                    </p:animEffect>
                                  </p:childTnLst>
                                </p:cTn>
                              </p:par>
                              <p:par>
                                <p:cTn id="37" presetID="22" presetClass="entr" presetSubtype="2" fill="hold" nodeType="withEffect">
                                  <p:stCondLst>
                                    <p:cond delay="0"/>
                                  </p:stCondLst>
                                  <p:childTnLst>
                                    <p:set>
                                      <p:cBhvr>
                                        <p:cTn id="38" dur="1" fill="hold">
                                          <p:stCondLst>
                                            <p:cond delay="0"/>
                                          </p:stCondLst>
                                        </p:cTn>
                                        <p:tgtEl>
                                          <p:spTgt spid="86"/>
                                        </p:tgtEl>
                                        <p:attrNameLst>
                                          <p:attrName>style.visibility</p:attrName>
                                        </p:attrNameLst>
                                      </p:cBhvr>
                                      <p:to>
                                        <p:strVal val="visible"/>
                                      </p:to>
                                    </p:set>
                                    <p:animEffect transition="in" filter="wipe(right)">
                                      <p:cBhvr>
                                        <p:cTn id="39" dur="500"/>
                                        <p:tgtEl>
                                          <p:spTgt spid="86"/>
                                        </p:tgtEl>
                                      </p:cBhvr>
                                    </p:animEffect>
                                  </p:childTnLst>
                                </p:cTn>
                              </p:par>
                              <p:par>
                                <p:cTn id="40" presetID="42" presetClass="entr" presetSubtype="0" fill="hold" nodeType="withEffect">
                                  <p:stCondLst>
                                    <p:cond delay="0"/>
                                  </p:stCondLst>
                                  <p:childTnLst>
                                    <p:set>
                                      <p:cBhvr>
                                        <p:cTn id="41" dur="1" fill="hold">
                                          <p:stCondLst>
                                            <p:cond delay="0"/>
                                          </p:stCondLst>
                                        </p:cTn>
                                        <p:tgtEl>
                                          <p:spTgt spid="108"/>
                                        </p:tgtEl>
                                        <p:attrNameLst>
                                          <p:attrName>style.visibility</p:attrName>
                                        </p:attrNameLst>
                                      </p:cBhvr>
                                      <p:to>
                                        <p:strVal val="visible"/>
                                      </p:to>
                                    </p:set>
                                    <p:animEffect transition="in" filter="fade">
                                      <p:cBhvr>
                                        <p:cTn id="42" dur="1000"/>
                                        <p:tgtEl>
                                          <p:spTgt spid="108"/>
                                        </p:tgtEl>
                                      </p:cBhvr>
                                    </p:animEffect>
                                    <p:anim calcmode="lin" valueType="num">
                                      <p:cBhvr>
                                        <p:cTn id="43" dur="1000" fill="hold"/>
                                        <p:tgtEl>
                                          <p:spTgt spid="108"/>
                                        </p:tgtEl>
                                        <p:attrNameLst>
                                          <p:attrName>ppt_x</p:attrName>
                                        </p:attrNameLst>
                                      </p:cBhvr>
                                      <p:tavLst>
                                        <p:tav tm="0">
                                          <p:val>
                                            <p:strVal val="#ppt_x"/>
                                          </p:val>
                                        </p:tav>
                                        <p:tav tm="100000">
                                          <p:val>
                                            <p:strVal val="#ppt_x"/>
                                          </p:val>
                                        </p:tav>
                                      </p:tavLst>
                                    </p:anim>
                                    <p:anim calcmode="lin" valueType="num">
                                      <p:cBhvr>
                                        <p:cTn id="44" dur="1000" fill="hold"/>
                                        <p:tgtEl>
                                          <p:spTgt spid="10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par>
                                <p:cTn id="50" presetID="53" presetClass="entr" presetSubtype="528" fill="hold"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1250" fill="hold"/>
                                        <p:tgtEl>
                                          <p:spTgt spid="2"/>
                                        </p:tgtEl>
                                        <p:attrNameLst>
                                          <p:attrName>ppt_w</p:attrName>
                                        </p:attrNameLst>
                                      </p:cBhvr>
                                      <p:tavLst>
                                        <p:tav tm="0">
                                          <p:val>
                                            <p:fltVal val="0"/>
                                          </p:val>
                                        </p:tav>
                                        <p:tav tm="100000">
                                          <p:val>
                                            <p:strVal val="#ppt_w"/>
                                          </p:val>
                                        </p:tav>
                                      </p:tavLst>
                                    </p:anim>
                                    <p:anim calcmode="lin" valueType="num">
                                      <p:cBhvr>
                                        <p:cTn id="53" dur="1250" fill="hold"/>
                                        <p:tgtEl>
                                          <p:spTgt spid="2"/>
                                        </p:tgtEl>
                                        <p:attrNameLst>
                                          <p:attrName>ppt_h</p:attrName>
                                        </p:attrNameLst>
                                      </p:cBhvr>
                                      <p:tavLst>
                                        <p:tav tm="0">
                                          <p:val>
                                            <p:fltVal val="0"/>
                                          </p:val>
                                        </p:tav>
                                        <p:tav tm="100000">
                                          <p:val>
                                            <p:strVal val="#ppt_h"/>
                                          </p:val>
                                        </p:tav>
                                      </p:tavLst>
                                    </p:anim>
                                    <p:animEffect transition="in" filter="fade">
                                      <p:cBhvr>
                                        <p:cTn id="54" dur="1250"/>
                                        <p:tgtEl>
                                          <p:spTgt spid="2"/>
                                        </p:tgtEl>
                                      </p:cBhvr>
                                    </p:animEffect>
                                    <p:anim calcmode="lin" valueType="num">
                                      <p:cBhvr>
                                        <p:cTn id="55" dur="1250" fill="hold"/>
                                        <p:tgtEl>
                                          <p:spTgt spid="2"/>
                                        </p:tgtEl>
                                        <p:attrNameLst>
                                          <p:attrName>ppt_x</p:attrName>
                                        </p:attrNameLst>
                                      </p:cBhvr>
                                      <p:tavLst>
                                        <p:tav tm="0">
                                          <p:val>
                                            <p:fltVal val="0.5"/>
                                          </p:val>
                                        </p:tav>
                                        <p:tav tm="100000">
                                          <p:val>
                                            <p:strVal val="#ppt_x"/>
                                          </p:val>
                                        </p:tav>
                                      </p:tavLst>
                                    </p:anim>
                                    <p:anim calcmode="lin" valueType="num">
                                      <p:cBhvr>
                                        <p:cTn id="56" dur="1250" fill="hold"/>
                                        <p:tgtEl>
                                          <p:spTgt spid="2"/>
                                        </p:tgtEl>
                                        <p:attrNameLst>
                                          <p:attrName>ppt_y</p:attrName>
                                        </p:attrNameLst>
                                      </p:cBhvr>
                                      <p:tavLst>
                                        <p:tav tm="0">
                                          <p:val>
                                            <p:fltVal val="0.5"/>
                                          </p:val>
                                        </p:tav>
                                        <p:tav tm="100000">
                                          <p:val>
                                            <p:strVal val="#ppt_y"/>
                                          </p:val>
                                        </p:tav>
                                      </p:tavLst>
                                    </p:anim>
                                  </p:childTnLst>
                                </p:cTn>
                              </p:par>
                              <p:par>
                                <p:cTn id="57" presetID="2" presetClass="entr" presetSubtype="8" decel="41000" fill="hold" nodeType="with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4500" fill="hold"/>
                                        <p:tgtEl>
                                          <p:spTgt spid="28"/>
                                        </p:tgtEl>
                                        <p:attrNameLst>
                                          <p:attrName>ppt_x</p:attrName>
                                        </p:attrNameLst>
                                      </p:cBhvr>
                                      <p:tavLst>
                                        <p:tav tm="0">
                                          <p:val>
                                            <p:strVal val="0-#ppt_w/2"/>
                                          </p:val>
                                        </p:tav>
                                        <p:tav tm="100000">
                                          <p:val>
                                            <p:strVal val="#ppt_x"/>
                                          </p:val>
                                        </p:tav>
                                      </p:tavLst>
                                    </p:anim>
                                    <p:anim calcmode="lin" valueType="num">
                                      <p:cBhvr additive="base">
                                        <p:cTn id="60" dur="4500" fill="hold"/>
                                        <p:tgtEl>
                                          <p:spTgt spid="28"/>
                                        </p:tgtEl>
                                        <p:attrNameLst>
                                          <p:attrName>ppt_y</p:attrName>
                                        </p:attrNameLst>
                                      </p:cBhvr>
                                      <p:tavLst>
                                        <p:tav tm="0">
                                          <p:val>
                                            <p:strVal val="#ppt_y"/>
                                          </p:val>
                                        </p:tav>
                                        <p:tav tm="100000">
                                          <p:val>
                                            <p:strVal val="#ppt_y"/>
                                          </p:val>
                                        </p:tav>
                                      </p:tavLst>
                                    </p:anim>
                                  </p:childTnLst>
                                </p:cTn>
                              </p:par>
                              <p:par>
                                <p:cTn id="61" presetID="6" presetClass="emph" presetSubtype="0" repeatCount="14000" autoRev="1" fill="hold" nodeType="withEffect">
                                  <p:stCondLst>
                                    <p:cond delay="0"/>
                                  </p:stCondLst>
                                  <p:childTnLst>
                                    <p:animScale>
                                      <p:cBhvr>
                                        <p:cTn id="62" dur="250" fill="hold"/>
                                        <p:tgtEl>
                                          <p:spTgt spid="28"/>
                                        </p:tgtEl>
                                      </p:cBhvr>
                                      <p:by x="95000" y="95000"/>
                                    </p:animScale>
                                  </p:childTnLst>
                                </p:cTn>
                              </p:par>
                              <p:par>
                                <p:cTn id="63" presetID="41" presetClass="entr" presetSubtype="0" fill="hold" grpId="0" nodeType="withEffect">
                                  <p:stCondLst>
                                    <p:cond delay="0"/>
                                  </p:stCondLst>
                                  <p:iterate type="lt">
                                    <p:tmPct val="10000"/>
                                  </p:iterate>
                                  <p:childTnLst>
                                    <p:set>
                                      <p:cBhvr>
                                        <p:cTn id="64" dur="1" fill="hold">
                                          <p:stCondLst>
                                            <p:cond delay="0"/>
                                          </p:stCondLst>
                                        </p:cTn>
                                        <p:tgtEl>
                                          <p:spTgt spid="24"/>
                                        </p:tgtEl>
                                        <p:attrNameLst>
                                          <p:attrName>style.visibility</p:attrName>
                                        </p:attrNameLst>
                                      </p:cBhvr>
                                      <p:to>
                                        <p:strVal val="visible"/>
                                      </p:to>
                                    </p:set>
                                    <p:anim calcmode="lin" valueType="num">
                                      <p:cBhvr>
                                        <p:cTn id="65" dur="400" fill="hold"/>
                                        <p:tgtEl>
                                          <p:spTgt spid="24"/>
                                        </p:tgtEl>
                                        <p:attrNameLst>
                                          <p:attrName>ppt_x</p:attrName>
                                        </p:attrNameLst>
                                      </p:cBhvr>
                                      <p:tavLst>
                                        <p:tav tm="0">
                                          <p:val>
                                            <p:strVal val="#ppt_x"/>
                                          </p:val>
                                        </p:tav>
                                        <p:tav tm="50000">
                                          <p:val>
                                            <p:strVal val="#ppt_x+.1"/>
                                          </p:val>
                                        </p:tav>
                                        <p:tav tm="100000">
                                          <p:val>
                                            <p:strVal val="#ppt_x"/>
                                          </p:val>
                                        </p:tav>
                                      </p:tavLst>
                                    </p:anim>
                                    <p:anim calcmode="lin" valueType="num">
                                      <p:cBhvr>
                                        <p:cTn id="66" dur="400" fill="hold"/>
                                        <p:tgtEl>
                                          <p:spTgt spid="24"/>
                                        </p:tgtEl>
                                        <p:attrNameLst>
                                          <p:attrName>ppt_y</p:attrName>
                                        </p:attrNameLst>
                                      </p:cBhvr>
                                      <p:tavLst>
                                        <p:tav tm="0">
                                          <p:val>
                                            <p:strVal val="#ppt_y"/>
                                          </p:val>
                                        </p:tav>
                                        <p:tav tm="100000">
                                          <p:val>
                                            <p:strVal val="#ppt_y"/>
                                          </p:val>
                                        </p:tav>
                                      </p:tavLst>
                                    </p:anim>
                                    <p:anim calcmode="lin" valueType="num">
                                      <p:cBhvr>
                                        <p:cTn id="67" dur="400" fill="hold"/>
                                        <p:tgtEl>
                                          <p:spTgt spid="24"/>
                                        </p:tgtEl>
                                        <p:attrNameLst>
                                          <p:attrName>ppt_h</p:attrName>
                                        </p:attrNameLst>
                                      </p:cBhvr>
                                      <p:tavLst>
                                        <p:tav tm="0">
                                          <p:val>
                                            <p:strVal val="#ppt_h/10"/>
                                          </p:val>
                                        </p:tav>
                                        <p:tav tm="50000">
                                          <p:val>
                                            <p:strVal val="#ppt_h+.01"/>
                                          </p:val>
                                        </p:tav>
                                        <p:tav tm="100000">
                                          <p:val>
                                            <p:strVal val="#ppt_h"/>
                                          </p:val>
                                        </p:tav>
                                      </p:tavLst>
                                    </p:anim>
                                    <p:anim calcmode="lin" valueType="num">
                                      <p:cBhvr>
                                        <p:cTn id="68" dur="400" fill="hold"/>
                                        <p:tgtEl>
                                          <p:spTgt spid="24"/>
                                        </p:tgtEl>
                                        <p:attrNameLst>
                                          <p:attrName>ppt_w</p:attrName>
                                        </p:attrNameLst>
                                      </p:cBhvr>
                                      <p:tavLst>
                                        <p:tav tm="0">
                                          <p:val>
                                            <p:strVal val="#ppt_w/10"/>
                                          </p:val>
                                        </p:tav>
                                        <p:tav tm="50000">
                                          <p:val>
                                            <p:strVal val="#ppt_w+.01"/>
                                          </p:val>
                                        </p:tav>
                                        <p:tav tm="100000">
                                          <p:val>
                                            <p:strVal val="#ppt_w"/>
                                          </p:val>
                                        </p:tav>
                                      </p:tavLst>
                                    </p:anim>
                                    <p:animEffect transition="in" filter="fade">
                                      <p:cBhvr>
                                        <p:cTn id="69" dur="400" tmFilter="0,0; .5, 1; 1, 1"/>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05" grpId="0" animBg="1"/>
      <p:bldP spid="92" grpId="0" animBg="1"/>
      <p:bldP spid="111" grpId="0" animBg="1"/>
      <p:bldP spid="112" grpId="0" animBg="1"/>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a:hlinkClick r:id="rId20"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a:hlinkClick r:id="rId18"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a:hlinkClick r:id="rId23"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a:hlinkClick r:id="rId26"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
        <p:nvSpPr>
          <p:cNvPr id="8" name="Rectangle 7">
            <a:hlinkClick r:id="rId26"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1391047"/>
            <a:ext cx="58928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85371" y="4645561"/>
            <a:ext cx="45720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492647"/>
            <a:ext cx="6096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chia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3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492647"/>
            <a:ext cx="7721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Cuộc</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gặp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gỡ</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giữa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cậu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bé</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người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đàn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diễn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chiều</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38400" y="1492647"/>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sóng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đẩy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lên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bờ</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từ</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Dạt</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43200" y="1492647"/>
            <a:ext cx="6604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Thủy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triều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09999" y="4399340"/>
            <a:ext cx="4813005"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Hiện tượng nước biển dâng lên, rút xuống một vài lần trong ngày</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2099</Words>
  <Application>Microsoft Office PowerPoint</Application>
  <PresentationFormat>Widescreen</PresentationFormat>
  <Paragraphs>147</Paragraphs>
  <Slides>37</Slides>
  <Notes>12</Notes>
  <HiddenSlides>0</HiddenSlides>
  <MMClips>1</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37</vt:i4>
      </vt:variant>
    </vt:vector>
  </HeadingPairs>
  <TitlesOfParts>
    <vt:vector size="56" baseType="lpstr">
      <vt:lpstr>等线</vt:lpstr>
      <vt:lpstr>微软雅黑</vt:lpstr>
      <vt:lpstr>Arial</vt:lpstr>
      <vt:lpstr>Arial-Rounded</vt:lpstr>
      <vt:lpstr>Averta Std CY Bold</vt:lpstr>
      <vt:lpstr>Calibri</vt:lpstr>
      <vt:lpstr>Calibri Light</vt:lpstr>
      <vt:lpstr>DFPOP1-W9</vt:lpstr>
      <vt:lpstr>HP001 4 hàng</vt:lpstr>
      <vt:lpstr>Quicksand Medium</vt:lpstr>
      <vt:lpstr>SVN-Gretoon</vt:lpstr>
      <vt:lpstr>Times New Roman</vt:lpstr>
      <vt:lpstr>UTM Avo</vt:lpstr>
      <vt:lpstr>3_Office Theme</vt:lpstr>
      <vt:lpstr>包图主题2</vt:lpstr>
      <vt:lpstr>1_Office 主题​​</vt:lpstr>
      <vt:lpstr>Office 主题</vt:lpstr>
      <vt:lpstr>5_Office Theme</vt:lpstr>
      <vt:lpstr>Hoạt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LENOVO</cp:lastModifiedBy>
  <cp:revision>3</cp:revision>
  <dcterms:created xsi:type="dcterms:W3CDTF">2021-08-03T09:45:05Z</dcterms:created>
  <dcterms:modified xsi:type="dcterms:W3CDTF">2022-03-11T11:27:32Z</dcterms:modified>
</cp:coreProperties>
</file>