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13"/>
  </p:notesMasterIdLst>
  <p:handoutMasterIdLst>
    <p:handoutMasterId r:id="rId23"/>
  </p:handoutMasterIdLst>
  <p:sldIdLst>
    <p:sldId id="11088435" r:id="rId4"/>
    <p:sldId id="11088417" r:id="rId5"/>
    <p:sldId id="11088418" r:id="rId6"/>
    <p:sldId id="11088419" r:id="rId7"/>
    <p:sldId id="11088420" r:id="rId8"/>
    <p:sldId id="11088421" r:id="rId9"/>
    <p:sldId id="11088422" r:id="rId10"/>
    <p:sldId id="11088423" r:id="rId11"/>
    <p:sldId id="11088424" r:id="rId12"/>
    <p:sldId id="11088395" r:id="rId14"/>
    <p:sldId id="11088407" r:id="rId15"/>
    <p:sldId id="11088406" r:id="rId16"/>
    <p:sldId id="11088408" r:id="rId17"/>
    <p:sldId id="11088410" r:id="rId18"/>
    <p:sldId id="11088409" r:id="rId19"/>
    <p:sldId id="11088411" r:id="rId20"/>
    <p:sldId id="11088413" r:id="rId21"/>
    <p:sldId id="1108841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svg"/><Relationship Id="rId4" Type="http://schemas.openxmlformats.org/officeDocument/2006/relationships/image" Target="../media/image27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/>
          <p:cNvPicPr>
            <a:picLocks noChangeAspect="1"/>
          </p:cNvPicPr>
          <p:nvPr userDrawn="1"/>
        </p:nvPicPr>
        <p:blipFill>
          <a:blip r:embed="rId2" cstate="screen"/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 userDrawn="1"/>
        </p:nvPicPr>
        <p:blipFill rotWithShape="1">
          <a:blip r:embed="rId4" cstate="screen"/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/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61.wdp"/><Relationship Id="rId1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4.png"/><Relationship Id="rId2" Type="http://schemas.microsoft.com/office/2007/relationships/hdphoto" Target="../media/image63.wdp"/><Relationship Id="rId1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66.wdp"/><Relationship Id="rId1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4.GIF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45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7" Type="http://schemas.openxmlformats.org/officeDocument/2006/relationships/slideLayout" Target="../slideLayouts/slideLayout13.xml"/><Relationship Id="rId16" Type="http://schemas.openxmlformats.org/officeDocument/2006/relationships/audio" Target="../media/audio3.wav"/><Relationship Id="rId15" Type="http://schemas.openxmlformats.org/officeDocument/2006/relationships/audio" Target="../media/audio2.wav"/><Relationship Id="rId14" Type="http://schemas.openxmlformats.org/officeDocument/2006/relationships/image" Target="../media/image48.png"/><Relationship Id="rId13" Type="http://schemas.openxmlformats.org/officeDocument/2006/relationships/hyperlink" Target="https://www.facebook.com/nkpowerskills" TargetMode="External"/><Relationship Id="rId12" Type="http://schemas.openxmlformats.org/officeDocument/2006/relationships/image" Target="../media/image47.png"/><Relationship Id="rId11" Type="http://schemas.openxmlformats.org/officeDocument/2006/relationships/image" Target="../media/image46.GIF"/><Relationship Id="rId10" Type="http://schemas.openxmlformats.org/officeDocument/2006/relationships/image" Target="../media/image44.GIF"/><Relationship Id="rId1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50.GIF"/><Relationship Id="rId4" Type="http://schemas.openxmlformats.org/officeDocument/2006/relationships/image" Target="../media/image49.png"/><Relationship Id="rId3" Type="http://schemas.openxmlformats.org/officeDocument/2006/relationships/slide" Target="slide4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49.png"/><Relationship Id="rId7" Type="http://schemas.openxmlformats.org/officeDocument/2006/relationships/slide" Target="slide4.xml"/><Relationship Id="rId6" Type="http://schemas.openxmlformats.org/officeDocument/2006/relationships/image" Target="../media/image50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1" Type="http://schemas.openxmlformats.org/officeDocument/2006/relationships/slideLayout" Target="../slideLayouts/slideLayout13.xml"/><Relationship Id="rId10" Type="http://schemas.openxmlformats.org/officeDocument/2006/relationships/audio" Target="../media/audio5.wav"/><Relationship Id="rId1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49.png"/><Relationship Id="rId7" Type="http://schemas.openxmlformats.org/officeDocument/2006/relationships/slide" Target="slide4.xml"/><Relationship Id="rId6" Type="http://schemas.openxmlformats.org/officeDocument/2006/relationships/image" Target="../media/image50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1" Type="http://schemas.openxmlformats.org/officeDocument/2006/relationships/slideLayout" Target="../slideLayouts/slideLayout13.xml"/><Relationship Id="rId10" Type="http://schemas.openxmlformats.org/officeDocument/2006/relationships/audio" Target="../media/audio5.wav"/><Relationship Id="rId1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49.png"/><Relationship Id="rId7" Type="http://schemas.openxmlformats.org/officeDocument/2006/relationships/slide" Target="slide4.xml"/><Relationship Id="rId6" Type="http://schemas.openxmlformats.org/officeDocument/2006/relationships/image" Target="../media/image50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1" Type="http://schemas.openxmlformats.org/officeDocument/2006/relationships/slideLayout" Target="../slideLayouts/slideLayout13.xml"/><Relationship Id="rId10" Type="http://schemas.openxmlformats.org/officeDocument/2006/relationships/audio" Target="../media/audio5.wav"/><Relationship Id="rId1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49.png"/><Relationship Id="rId7" Type="http://schemas.openxmlformats.org/officeDocument/2006/relationships/slide" Target="slide4.xml"/><Relationship Id="rId6" Type="http://schemas.openxmlformats.org/officeDocument/2006/relationships/image" Target="../media/image50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1" Type="http://schemas.openxmlformats.org/officeDocument/2006/relationships/slideLayout" Target="../slideLayouts/slideLayout13.xml"/><Relationship Id="rId10" Type="http://schemas.openxmlformats.org/officeDocument/2006/relationships/audio" Target="../media/audio5.wav"/><Relationship Id="rId1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CÁC SỐ TRÒN TRĂM, TRÒN CHỤC</a:t>
            </a:r>
            <a:endParaRPr lang="vi-VN" sz="4000" b="1" spc="10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6877" y="197553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CÁC SỐ TRÒN CHỤC</a:t>
            </a:r>
            <a:endParaRPr lang="en-US" sz="2400" dirty="0"/>
          </a:p>
        </p:txBody>
      </p:sp>
      <p:graphicFrame>
        <p:nvGraphicFramePr>
          <p:cNvPr id="3" name="Table 490"/>
          <p:cNvGraphicFramePr>
            <a:graphicFrameLocks noGrp="1"/>
          </p:cNvGraphicFramePr>
          <p:nvPr/>
        </p:nvGraphicFramePr>
        <p:xfrm>
          <a:off x="865382" y="659218"/>
          <a:ext cx="10145050" cy="596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/>
                <a:gridCol w="1135096"/>
                <a:gridCol w="914382"/>
                <a:gridCol w="898618"/>
                <a:gridCol w="945914"/>
                <a:gridCol w="891971"/>
                <a:gridCol w="1449293"/>
              </a:tblGrid>
              <a:tr h="8501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</a:tr>
              <a:tr h="906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78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073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599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650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511434"/>
            <a:ext cx="887171" cy="8766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53744" y="1471866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47881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1998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96115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52571" y="1471865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2" y="3705235"/>
            <a:ext cx="887171" cy="8766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2" y="3830040"/>
            <a:ext cx="887171" cy="87661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 flipH="1">
            <a:off x="1058027" y="1563834"/>
            <a:ext cx="67088" cy="609252"/>
            <a:chOff x="7152671" y="1595686"/>
            <a:chExt cx="90155" cy="901548"/>
          </a:xfrm>
        </p:grpSpPr>
        <p:sp>
          <p:nvSpPr>
            <p:cNvPr id="13" name="Rectangle 12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flipH="1">
            <a:off x="2524905" y="3705235"/>
            <a:ext cx="67088" cy="876613"/>
            <a:chOff x="7152671" y="1595686"/>
            <a:chExt cx="90155" cy="901548"/>
          </a:xfrm>
        </p:grpSpPr>
        <p:sp>
          <p:nvSpPr>
            <p:cNvPr id="24" name="Rectangle 23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5953744" y="2530893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47881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771998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696115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652571" y="2530892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953744" y="378594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47881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771998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696115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652571" y="3785948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86" y="5185300"/>
            <a:ext cx="887171" cy="876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46" y="5310105"/>
            <a:ext cx="887171" cy="87661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 flipH="1">
            <a:off x="3893473" y="5185300"/>
            <a:ext cx="67088" cy="876613"/>
            <a:chOff x="7152671" y="1595686"/>
            <a:chExt cx="90155" cy="901548"/>
          </a:xfrm>
        </p:grpSpPr>
        <p:sp>
          <p:nvSpPr>
            <p:cNvPr id="47" name="Rectangle 46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46" y="5462505"/>
            <a:ext cx="887171" cy="87661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21" y="5206531"/>
            <a:ext cx="887171" cy="87661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81" y="5331336"/>
            <a:ext cx="887171" cy="87661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81" y="5483736"/>
            <a:ext cx="887171" cy="876613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 flipH="1">
            <a:off x="4069789" y="5180739"/>
            <a:ext cx="67088" cy="876613"/>
            <a:chOff x="7152671" y="1595686"/>
            <a:chExt cx="90155" cy="901548"/>
          </a:xfrm>
        </p:grpSpPr>
        <p:sp>
          <p:nvSpPr>
            <p:cNvPr id="62" name="Rectangle 6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 flipH="1">
            <a:off x="4234454" y="5180739"/>
            <a:ext cx="67088" cy="876613"/>
            <a:chOff x="7152671" y="1595686"/>
            <a:chExt cx="90155" cy="901548"/>
          </a:xfrm>
        </p:grpSpPr>
        <p:sp>
          <p:nvSpPr>
            <p:cNvPr id="73" name="Rectangle 72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 flipH="1">
            <a:off x="4399119" y="5172825"/>
            <a:ext cx="67088" cy="876613"/>
            <a:chOff x="7152671" y="1595686"/>
            <a:chExt cx="90155" cy="901548"/>
          </a:xfrm>
        </p:grpSpPr>
        <p:sp>
          <p:nvSpPr>
            <p:cNvPr id="84" name="Rectangle 83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 flipH="1">
            <a:off x="4577023" y="5172825"/>
            <a:ext cx="67088" cy="876613"/>
            <a:chOff x="7152671" y="1595686"/>
            <a:chExt cx="90155" cy="901548"/>
          </a:xfrm>
        </p:grpSpPr>
        <p:sp>
          <p:nvSpPr>
            <p:cNvPr id="95" name="Rectangle 94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5979144" y="526279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873281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7797398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721515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9636453" y="5171209"/>
            <a:ext cx="1249269" cy="116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7314" y="0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CÁC SỐ TRÒN CHỤC</a:t>
            </a:r>
            <a:endParaRPr lang="en-US" sz="2400" dirty="0"/>
          </a:p>
        </p:txBody>
      </p:sp>
      <p:graphicFrame>
        <p:nvGraphicFramePr>
          <p:cNvPr id="3" name="Table 490"/>
          <p:cNvGraphicFramePr>
            <a:graphicFrameLocks noGrp="1"/>
          </p:cNvGraphicFramePr>
          <p:nvPr/>
        </p:nvGraphicFramePr>
        <p:xfrm>
          <a:off x="940579" y="540640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/>
                <a:gridCol w="943182"/>
                <a:gridCol w="914382"/>
                <a:gridCol w="898618"/>
                <a:gridCol w="945914"/>
                <a:gridCol w="891971"/>
                <a:gridCol w="1449293"/>
              </a:tblGrid>
              <a:tr h="9044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</a:tr>
              <a:tr h="27151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990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53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42590" y="227258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36727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60844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84961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41417" y="1807848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9" y="1638888"/>
            <a:ext cx="887171" cy="894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79" y="1763693"/>
            <a:ext cx="887171" cy="8940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flipH="1">
            <a:off x="1321356" y="3074311"/>
            <a:ext cx="67088" cy="894048"/>
            <a:chOff x="7152671" y="1595686"/>
            <a:chExt cx="90155" cy="901548"/>
          </a:xfrm>
        </p:grpSpPr>
        <p:sp>
          <p:nvSpPr>
            <p:cNvPr id="12" name="Rectangle 1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79" y="1916093"/>
            <a:ext cx="887171" cy="8940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54" y="1660119"/>
            <a:ext cx="887171" cy="894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14" y="1784924"/>
            <a:ext cx="887171" cy="8940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14" y="1937324"/>
            <a:ext cx="887171" cy="89404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 flipH="1">
            <a:off x="1497672" y="3069750"/>
            <a:ext cx="67088" cy="894048"/>
            <a:chOff x="7152671" y="1595686"/>
            <a:chExt cx="90155" cy="901548"/>
          </a:xfrm>
        </p:grpSpPr>
        <p:sp>
          <p:nvSpPr>
            <p:cNvPr id="27" name="Rectangle 26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flipH="1">
            <a:off x="1662337" y="3069750"/>
            <a:ext cx="67088" cy="894048"/>
            <a:chOff x="7152671" y="1595686"/>
            <a:chExt cx="90155" cy="901548"/>
          </a:xfrm>
        </p:grpSpPr>
        <p:sp>
          <p:nvSpPr>
            <p:cNvPr id="38" name="Rectangle 37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 flipH="1">
            <a:off x="1827002" y="3061836"/>
            <a:ext cx="67088" cy="894048"/>
            <a:chOff x="7152671" y="1595686"/>
            <a:chExt cx="90155" cy="901548"/>
          </a:xfrm>
        </p:grpSpPr>
        <p:sp>
          <p:nvSpPr>
            <p:cNvPr id="49" name="Rectangle 4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flipH="1">
            <a:off x="2004906" y="3061836"/>
            <a:ext cx="67088" cy="894048"/>
            <a:chOff x="7152671" y="1595686"/>
            <a:chExt cx="90155" cy="901548"/>
          </a:xfrm>
        </p:grpSpPr>
        <p:sp>
          <p:nvSpPr>
            <p:cNvPr id="60" name="Rectangle 5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 flipH="1">
            <a:off x="2197646" y="3069278"/>
            <a:ext cx="67088" cy="894048"/>
            <a:chOff x="7152671" y="1595686"/>
            <a:chExt cx="90155" cy="901548"/>
          </a:xfrm>
        </p:grpSpPr>
        <p:sp>
          <p:nvSpPr>
            <p:cNvPr id="71" name="Rectangle 70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 flipH="1">
            <a:off x="2373962" y="3064717"/>
            <a:ext cx="67088" cy="894048"/>
            <a:chOff x="7152671" y="1595686"/>
            <a:chExt cx="90155" cy="901548"/>
          </a:xfrm>
        </p:grpSpPr>
        <p:sp>
          <p:nvSpPr>
            <p:cNvPr id="82" name="Rectangle 8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 flipH="1">
            <a:off x="2538627" y="3064717"/>
            <a:ext cx="67088" cy="894048"/>
            <a:chOff x="7152671" y="1595686"/>
            <a:chExt cx="90155" cy="901548"/>
          </a:xfrm>
        </p:grpSpPr>
        <p:sp>
          <p:nvSpPr>
            <p:cNvPr id="93" name="Rectangle 92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 flipH="1">
            <a:off x="2703292" y="3056803"/>
            <a:ext cx="67088" cy="894048"/>
            <a:chOff x="7152671" y="1595686"/>
            <a:chExt cx="90155" cy="901548"/>
          </a:xfrm>
        </p:grpSpPr>
        <p:sp>
          <p:nvSpPr>
            <p:cNvPr id="104" name="Rectangle 103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25" y="1692630"/>
            <a:ext cx="887171" cy="894048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85" y="1817435"/>
            <a:ext cx="887171" cy="89404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85" y="1969835"/>
            <a:ext cx="887171" cy="89404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3" y="4390989"/>
            <a:ext cx="887171" cy="89404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3" y="4515794"/>
            <a:ext cx="887171" cy="894048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43" y="4668194"/>
            <a:ext cx="887171" cy="89404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18" y="4412220"/>
            <a:ext cx="887171" cy="894048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78" y="4537025"/>
            <a:ext cx="887171" cy="894048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78" y="4689425"/>
            <a:ext cx="887171" cy="894048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89" y="4444731"/>
            <a:ext cx="887171" cy="894048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49" y="4569536"/>
            <a:ext cx="887171" cy="894048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49" y="4721936"/>
            <a:ext cx="887171" cy="89404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30" y="5697154"/>
            <a:ext cx="887171" cy="894048"/>
          </a:xfrm>
          <a:prstGeom prst="rect">
            <a:avLst/>
          </a:prstGeom>
        </p:spPr>
      </p:pic>
      <p:sp>
        <p:nvSpPr>
          <p:cNvPr id="127" name="Rectangle 126"/>
          <p:cNvSpPr/>
          <p:nvPr/>
        </p:nvSpPr>
        <p:spPr>
          <a:xfrm>
            <a:off x="5158719" y="489988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6052856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6976973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7901090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9767844" y="4515794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8784961" y="4901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64" y="2474777"/>
            <a:ext cx="6017672" cy="4146723"/>
          </a:xfrm>
          <a:prstGeom prst="rect">
            <a:avLst/>
          </a:prstGeom>
        </p:spPr>
      </p:pic>
      <p:sp>
        <p:nvSpPr>
          <p:cNvPr id="3" name="Oval Callout 4"/>
          <p:cNvSpPr/>
          <p:nvPr/>
        </p:nvSpPr>
        <p:spPr>
          <a:xfrm>
            <a:off x="836371" y="694063"/>
            <a:ext cx="4842456" cy="2031422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Oval Callout 5"/>
          <p:cNvSpPr/>
          <p:nvPr/>
        </p:nvSpPr>
        <p:spPr>
          <a:xfrm>
            <a:off x="7470218" y="568709"/>
            <a:ext cx="4002030" cy="2031422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/>
          <p:cNvSpPr/>
          <p:nvPr/>
        </p:nvSpPr>
        <p:spPr>
          <a:xfrm>
            <a:off x="1695525" y="59231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84323" y="53714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35724" y="431760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84323" y="1329652"/>
            <a:ext cx="10012457" cy="2269469"/>
            <a:chOff x="1108953" y="1534131"/>
            <a:chExt cx="10012457" cy="22694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a)</a:t>
              </a:r>
              <a:endParaRPr lang="en-US" sz="3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84323" y="3678296"/>
            <a:ext cx="9676184" cy="2321889"/>
            <a:chOff x="935467" y="3556525"/>
            <a:chExt cx="9676184" cy="2321889"/>
          </a:xfrm>
        </p:grpSpPr>
        <p:sp>
          <p:nvSpPr>
            <p:cNvPr id="9" name="TextBox 8"/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b)</a:t>
              </a:r>
              <a:endParaRPr lang="en-US" sz="32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635255" y="1782325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230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7420" y="1785301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240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1090" y="277183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270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5254" y="2779229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280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1893" y="412897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710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74951" y="412089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750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63007" y="5199080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760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3607" y="5203863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790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ounded Rectangle 16"/>
          <p:cNvSpPr/>
          <p:nvPr/>
        </p:nvSpPr>
        <p:spPr>
          <a:xfrm>
            <a:off x="1637173" y="25092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1025971" y="19575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1577372" y="90374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265" name="Table 35"/>
          <p:cNvGraphicFramePr>
            <a:graphicFrameLocks noGrp="1"/>
          </p:cNvGraphicFramePr>
          <p:nvPr/>
        </p:nvGraphicFramePr>
        <p:xfrm>
          <a:off x="960803" y="830802"/>
          <a:ext cx="10002156" cy="5629208"/>
        </p:xfrm>
        <a:graphic>
          <a:graphicData uri="http://schemas.openxmlformats.org/drawingml/2006/table">
            <a:tbl>
              <a:tblPr firstRow="1" bandRow="1"/>
              <a:tblGrid>
                <a:gridCol w="3334052"/>
                <a:gridCol w="3334052"/>
                <a:gridCol w="3334052"/>
              </a:tblGrid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</a:tr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66" name="Group 265"/>
          <p:cNvGrpSpPr/>
          <p:nvPr/>
        </p:nvGrpSpPr>
        <p:grpSpPr>
          <a:xfrm>
            <a:off x="1414573" y="1260811"/>
            <a:ext cx="1608045" cy="1333803"/>
            <a:chOff x="1340041" y="1265540"/>
            <a:chExt cx="1768849" cy="1467183"/>
          </a:xfrm>
        </p:grpSpPr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268" name="Picture 26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269" name="Picture 26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270" name="Group 269"/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271" name="Rectangle 27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1" name="Group 280"/>
          <p:cNvGrpSpPr/>
          <p:nvPr/>
        </p:nvGrpSpPr>
        <p:grpSpPr>
          <a:xfrm>
            <a:off x="4455085" y="1018014"/>
            <a:ext cx="1275277" cy="1212548"/>
            <a:chOff x="4466955" y="1528172"/>
            <a:chExt cx="1402805" cy="1333803"/>
          </a:xfrm>
        </p:grpSpPr>
        <p:pic>
          <p:nvPicPr>
            <p:cNvPr id="282" name="Picture 28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3" name="Picture 28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5" name="Group 284"/>
          <p:cNvGrpSpPr/>
          <p:nvPr/>
        </p:nvGrpSpPr>
        <p:grpSpPr>
          <a:xfrm>
            <a:off x="6160622" y="1030558"/>
            <a:ext cx="1275277" cy="1212548"/>
            <a:chOff x="4466955" y="1528172"/>
            <a:chExt cx="1402805" cy="1333803"/>
          </a:xfrm>
        </p:grpSpPr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9" name="Group 288"/>
          <p:cNvGrpSpPr/>
          <p:nvPr/>
        </p:nvGrpSpPr>
        <p:grpSpPr>
          <a:xfrm>
            <a:off x="4926001" y="2321039"/>
            <a:ext cx="1275277" cy="1212548"/>
            <a:chOff x="4466955" y="1528172"/>
            <a:chExt cx="1402805" cy="1333803"/>
          </a:xfrm>
        </p:grpSpPr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91" name="Picture 29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92" name="Picture 29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93" name="Group 292"/>
          <p:cNvGrpSpPr/>
          <p:nvPr/>
        </p:nvGrpSpPr>
        <p:grpSpPr>
          <a:xfrm>
            <a:off x="7858714" y="1008732"/>
            <a:ext cx="2980814" cy="2430789"/>
            <a:chOff x="7950196" y="1276093"/>
            <a:chExt cx="2980814" cy="2430789"/>
          </a:xfrm>
        </p:grpSpPr>
        <p:grpSp>
          <p:nvGrpSpPr>
            <p:cNvPr id="294" name="Group 293"/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344" name="Picture 343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5" name="Picture 344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6" name="Picture 345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5" name="Group 294"/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341" name="Picture 340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2" name="Picture 341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3" name="Picture 342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96" name="Picture 29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97" name="Group 296"/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331" name="Rectangle 33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98" name="Group 297"/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321" name="Rectangle 32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99" name="Group 298"/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311" name="Rectangle 31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00" name="Group 299"/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301" name="Rectangle 30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170245" y="3935818"/>
            <a:ext cx="2675966" cy="2399393"/>
            <a:chOff x="1261727" y="4203179"/>
            <a:chExt cx="2675966" cy="2399393"/>
          </a:xfrm>
        </p:grpSpPr>
        <p:grpSp>
          <p:nvGrpSpPr>
            <p:cNvPr id="348" name="Group 347"/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440" name="Picture 439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1" name="Picture 440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2" name="Picture 441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49" name="Group 348"/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438" name="Picture 437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39" name="Picture 43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50" name="Group 349"/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428" name="Rectangle 427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6" name="Rectangle 435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7" name="Rectangle 436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3" name="Group 352"/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98" name="Rectangle 397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353"/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8" name="Rectangle 387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oup 354"/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78" name="Rectangle 377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355"/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368" name="Rectangle 367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7" name="Group 356"/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3" name="Group 442"/>
          <p:cNvGrpSpPr/>
          <p:nvPr/>
        </p:nvGrpSpPr>
        <p:grpSpPr>
          <a:xfrm>
            <a:off x="5549055" y="4699310"/>
            <a:ext cx="909388" cy="999008"/>
            <a:chOff x="5640537" y="4966671"/>
            <a:chExt cx="909388" cy="999008"/>
          </a:xfrm>
        </p:grpSpPr>
        <p:grpSp>
          <p:nvGrpSpPr>
            <p:cNvPr id="444" name="Group 443"/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89" name="Rectangle 48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0" name="Rectangle 48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1" name="Rectangle 49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2" name="Rectangle 49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3" name="Rectangle 49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5" name="Rectangle 49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7" name="Rectangle 49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45" name="Group 444"/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79" name="Rectangle 47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0" name="Rectangle 47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1" name="Rectangle 48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2" name="Rectangle 48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3" name="Rectangle 48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4" name="Rectangle 48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5" name="Rectangle 48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6" name="Rectangle 48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7" name="Rectangle 48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46" name="Group 445"/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69" name="Rectangle 46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1" name="Rectangle 47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2" name="Rectangle 47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5" name="Rectangle 47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47" name="Group 446"/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59" name="Rectangle 45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0" name="Rectangle 45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1" name="Rectangle 46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2" name="Rectangle 46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3" name="Rectangle 46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7" name="Rectangle 46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8" name="Rectangle 46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/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49" name="Rectangle 44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9" name="Group 498"/>
          <p:cNvGrpSpPr/>
          <p:nvPr/>
        </p:nvGrpSpPr>
        <p:grpSpPr>
          <a:xfrm>
            <a:off x="7846974" y="3839694"/>
            <a:ext cx="1275277" cy="1212548"/>
            <a:chOff x="4466955" y="1528172"/>
            <a:chExt cx="1402805" cy="1333803"/>
          </a:xfrm>
        </p:grpSpPr>
        <p:pic>
          <p:nvPicPr>
            <p:cNvPr id="500" name="Picture 49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1" name="Picture 50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2" name="Picture 50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3" name="Group 502"/>
          <p:cNvGrpSpPr/>
          <p:nvPr/>
        </p:nvGrpSpPr>
        <p:grpSpPr>
          <a:xfrm>
            <a:off x="9552511" y="3852238"/>
            <a:ext cx="1275277" cy="1212548"/>
            <a:chOff x="4466955" y="1528172"/>
            <a:chExt cx="1402805" cy="1333803"/>
          </a:xfrm>
        </p:grpSpPr>
        <p:pic>
          <p:nvPicPr>
            <p:cNvPr id="504" name="Picture 50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5" name="Picture 50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6" name="Picture 50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7" name="Group 506"/>
          <p:cNvGrpSpPr/>
          <p:nvPr/>
        </p:nvGrpSpPr>
        <p:grpSpPr>
          <a:xfrm>
            <a:off x="8660791" y="5191706"/>
            <a:ext cx="1149327" cy="1086597"/>
            <a:chOff x="4466955" y="1528172"/>
            <a:chExt cx="1264260" cy="1195257"/>
          </a:xfrm>
        </p:grpSpPr>
        <p:pic>
          <p:nvPicPr>
            <p:cNvPr id="508" name="Picture 50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9" name="Picture 50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510" name="Rectangle 509"/>
          <p:cNvSpPr/>
          <p:nvPr/>
        </p:nvSpPr>
        <p:spPr>
          <a:xfrm>
            <a:off x="3010947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1" name="Rectangle 510"/>
          <p:cNvSpPr/>
          <p:nvPr/>
        </p:nvSpPr>
        <p:spPr>
          <a:xfrm>
            <a:off x="6352714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2" name="Rectangle 511"/>
          <p:cNvSpPr/>
          <p:nvPr/>
        </p:nvSpPr>
        <p:spPr>
          <a:xfrm>
            <a:off x="10083523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3" name="Rectangle 512"/>
          <p:cNvSpPr/>
          <p:nvPr/>
        </p:nvSpPr>
        <p:spPr>
          <a:xfrm>
            <a:off x="3016941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4" name="Rectangle 513"/>
          <p:cNvSpPr/>
          <p:nvPr/>
        </p:nvSpPr>
        <p:spPr>
          <a:xfrm>
            <a:off x="6358708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5" name="Rectangle 514"/>
          <p:cNvSpPr/>
          <p:nvPr/>
        </p:nvSpPr>
        <p:spPr>
          <a:xfrm>
            <a:off x="10089517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6" name="TextBox 515"/>
          <p:cNvSpPr txBox="1"/>
          <p:nvPr/>
        </p:nvSpPr>
        <p:spPr>
          <a:xfrm>
            <a:off x="3186877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310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6568439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18" name="TextBox 517"/>
          <p:cNvSpPr txBox="1"/>
          <p:nvPr/>
        </p:nvSpPr>
        <p:spPr>
          <a:xfrm>
            <a:off x="10285087" y="298174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740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19" name="TextBox 518"/>
          <p:cNvSpPr txBox="1"/>
          <p:nvPr/>
        </p:nvSpPr>
        <p:spPr>
          <a:xfrm>
            <a:off x="3169855" y="5854565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580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20" name="TextBox 519"/>
          <p:cNvSpPr txBox="1"/>
          <p:nvPr/>
        </p:nvSpPr>
        <p:spPr>
          <a:xfrm>
            <a:off x="6665720" y="58545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21" name="TextBox 520"/>
          <p:cNvSpPr txBox="1"/>
          <p:nvPr/>
        </p:nvSpPr>
        <p:spPr>
          <a:xfrm>
            <a:off x="10268065" y="58442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800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4" grpId="0" uiExpand="1" build="p"/>
      <p:bldP spid="516" grpId="0"/>
      <p:bldP spid="517" grpId="0"/>
      <p:bldP spid="518" grpId="0"/>
      <p:bldP spid="519" grpId="0"/>
      <p:bldP spid="520" grpId="0"/>
      <p:bldP spid="5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7"/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6" name="Group 5"/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200000"/>
                        </a14:imgEffect>
                        <a14:imgEffect>
                          <a14:sharpenSoften amount="3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10</a:t>
                </a:r>
                <a:endParaRPr lang="en-US" sz="3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20</a:t>
                </a:r>
                <a:endParaRPr lang="en-US" sz="3200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100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71" y="544945"/>
            <a:ext cx="7887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TIẾP NỐI</a:t>
            </a: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3874654"/>
            <a:ext cx="574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50: So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tram,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9895" y="237688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0603" y="1628463"/>
            <a:ext cx="9243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ngee Inlin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GIÚP CHIM XÂY TỔ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ngee Inline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ẤM BUÔN BÁN, CẤM REUP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Vào http://fb.com/nkpowerskills tải game miễn phí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35" name="ĐC SHARE MIỄN PHÍ BỞI NK POWERSKILL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30" name="CẤM BUÔN BÁN, CẤM REU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Vào http://fb.com/nkpowerskills tải game miễn phí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ĐC SHARE MIỄN PHÍ BỞI NK POWERSKILL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37" name="CẤM BUÔN BÁN, CẤM REU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55" y="226642"/>
            <a:ext cx="1107458" cy="538347"/>
          </a:xfrm>
          <a:prstGeom prst="rect">
            <a:avLst/>
          </a:prstGeom>
        </p:spPr>
      </p:pic>
      <p:sp>
        <p:nvSpPr>
          <p:cNvPr id="44" name="Vào http://fb.com/nkpowerskills tải game miễn phí">
            <a:hlinkClick r:id="rId5" action="ppaction://hlinksldjump"/>
          </p:cNvPr>
          <p:cNvSpPr/>
          <p:nvPr/>
        </p:nvSpPr>
        <p:spPr>
          <a:xfrm>
            <a:off x="193155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45" name="ĐC SHARE MIỄN PHÍ BỞI NK POWERSKILLS">
            <a:hlinkClick r:id="rId6" action="ppaction://hlinksldjump"/>
          </p:cNvPr>
          <p:cNvSpPr/>
          <p:nvPr/>
        </p:nvSpPr>
        <p:spPr>
          <a:xfrm>
            <a:off x="1345769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46" name="CẤM BUÔN BÁN, CẤM REUP">
            <a:hlinkClick r:id="rId7" action="ppaction://hlinksldjump"/>
          </p:cNvPr>
          <p:cNvSpPr/>
          <p:nvPr/>
        </p:nvSpPr>
        <p:spPr>
          <a:xfrm>
            <a:off x="2498383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47" name="Vào http://fb.com/nkpowerskills tải game miễn phí">
            <a:hlinkClick r:id="rId8" action="ppaction://hlinksldjump"/>
          </p:cNvPr>
          <p:cNvSpPr/>
          <p:nvPr/>
        </p:nvSpPr>
        <p:spPr>
          <a:xfrm>
            <a:off x="3650997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48" name="ĐC SHARE MIỄN PHÍ BỞI NK POWERSKILLS">
            <a:hlinkClick r:id="rId9" action="ppaction://hlinksldjump"/>
          </p:cNvPr>
          <p:cNvSpPr/>
          <p:nvPr/>
        </p:nvSpPr>
        <p:spPr>
          <a:xfrm>
            <a:off x="4803610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pic>
        <p:nvPicPr>
          <p:cNvPr id="49" name="CẤM BUÔN BÁN, CẤM REU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996" y="286630"/>
            <a:ext cx="1107458" cy="538347"/>
          </a:xfrm>
          <a:prstGeom prst="rect">
            <a:avLst/>
          </a:prstGeom>
        </p:spPr>
      </p:pic>
      <p:pic>
        <p:nvPicPr>
          <p:cNvPr id="50" name="Vào http://fb.com/nkpowerskills tải game miễn phí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037" y="273753"/>
            <a:ext cx="1107458" cy="538347"/>
          </a:xfrm>
          <a:prstGeom prst="rect">
            <a:avLst/>
          </a:prstGeom>
        </p:spPr>
      </p:pic>
      <p:pic>
        <p:nvPicPr>
          <p:cNvPr id="51" name="ĐC SHARE MIỄN PHÍ BỞI NK POWERSKILLS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8068" y="286630"/>
            <a:ext cx="1107458" cy="538347"/>
          </a:xfrm>
          <a:prstGeom prst="rect">
            <a:avLst/>
          </a:prstGeom>
        </p:spPr>
      </p:pic>
      <p:pic>
        <p:nvPicPr>
          <p:cNvPr id="52" name="CẤM BUÔN BÁN, CẤM REU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8565" y="304535"/>
            <a:ext cx="1107458" cy="538347"/>
          </a:xfrm>
          <a:prstGeom prst="rect">
            <a:avLst/>
          </a:prstGeom>
        </p:spPr>
      </p:pic>
      <p:pic>
        <p:nvPicPr>
          <p:cNvPr id="1026" name="Vào http://fb.com/nkpowerskills tải game miễn phí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2395" y="190451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C SHARE MIỄN PHÍ BỞI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47" y="888685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ẤM BUÔN BÁN, CẤM REUP"/>
          <p:cNvPicPr>
            <a:picLocks noChangeAspect="1"/>
          </p:cNvPicPr>
          <p:nvPr/>
        </p:nvPicPr>
        <p:blipFill rotWithShape="1">
          <a:blip r:embed="rId12"/>
          <a:srcRect b="5532"/>
          <a:stretch>
            <a:fillRect/>
          </a:stretch>
        </p:blipFill>
        <p:spPr>
          <a:xfrm>
            <a:off x="140700" y="8463071"/>
            <a:ext cx="12257011" cy="1734816"/>
          </a:xfrm>
          <a:prstGeom prst="rect">
            <a:avLst/>
          </a:prstGeom>
        </p:spPr>
      </p:pic>
      <p:sp>
        <p:nvSpPr>
          <p:cNvPr id="22" name="Vào http://fb.com/nkpowerskills tải game miễn phí">
            <a:hlinkClick r:id="rId13"/>
          </p:cNvPr>
          <p:cNvSpPr/>
          <p:nvPr/>
        </p:nvSpPr>
        <p:spPr>
          <a:xfrm>
            <a:off x="140700" y="8482137"/>
            <a:ext cx="12257011" cy="1733884"/>
          </a:xfrm>
          <a:prstGeom prst="roundRect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ĐC SHARE MIỄN PHÍ BỞI NK POWERSKILLS"/>
          <p:cNvGrpSpPr/>
          <p:nvPr/>
        </p:nvGrpSpPr>
        <p:grpSpPr>
          <a:xfrm>
            <a:off x="132451" y="4436315"/>
            <a:ext cx="12257011" cy="5761572"/>
            <a:chOff x="293100" y="4606849"/>
            <a:chExt cx="12257011" cy="57615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3857"/>
            <a:stretch>
              <a:fillRect/>
            </a:stretch>
          </p:blipFill>
          <p:spPr>
            <a:xfrm>
              <a:off x="1286627" y="4606849"/>
              <a:ext cx="3860425" cy="530384"/>
            </a:xfrm>
            <a:custGeom>
              <a:avLst/>
              <a:gdLst>
                <a:gd name="connsiteX0" fmla="*/ 0 w 3860425"/>
                <a:gd name="connsiteY0" fmla="*/ 0 h 530384"/>
                <a:gd name="connsiteX1" fmla="*/ 3860425 w 3860425"/>
                <a:gd name="connsiteY1" fmla="*/ 0 h 530384"/>
                <a:gd name="connsiteX2" fmla="*/ 3860425 w 3860425"/>
                <a:gd name="connsiteY2" fmla="*/ 530384 h 530384"/>
                <a:gd name="connsiteX3" fmla="*/ 0 w 3860425"/>
                <a:gd name="connsiteY3" fmla="*/ 530384 h 5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0425" h="530384">
                  <a:moveTo>
                    <a:pt x="0" y="0"/>
                  </a:moveTo>
                  <a:lnTo>
                    <a:pt x="3860425" y="0"/>
                  </a:lnTo>
                  <a:lnTo>
                    <a:pt x="3860425" y="530384"/>
                  </a:lnTo>
                  <a:lnTo>
                    <a:pt x="0" y="530384"/>
                  </a:lnTo>
                  <a:close/>
                </a:path>
              </a:pathLst>
            </a:cu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2"/>
            <a:srcRect b="5532"/>
            <a:stretch>
              <a:fillRect/>
            </a:stretch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5" name="Rounded Rectangle 24">
              <a:hlinkClick r:id="rId13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1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-3.33333E-6 C -0.00221 0.0051 -0.00404 0.01135 -0.00651 0.01598 C -0.01068 0.02385 -0.01263 0.02385 -0.01693 0.02593 C -0.01836 0.02732 -0.01966 0.02871 -0.02096 0.03033 C -0.02422 0.03403 -0.02721 0.03982 -0.0306 0.04213 C -0.03242 0.04375 -0.03437 0.04468 -0.0362 0.04653 C -0.03789 0.04792 -0.03932 0.0507 -0.04102 0.05232 C -0.04258 0.05417 -0.04427 0.05486 -0.04583 0.05648 C -0.05651 0.0676 -0.04427 0.05811 -0.05625 0.06667 C -0.05781 0.06922 -0.05937 0.07246 -0.06094 0.07477 C -0.06263 0.07662 -0.06432 0.07732 -0.06575 0.07871 C -0.06745 0.08056 -0.06901 0.08287 -0.07057 0.08473 C -0.07279 0.08727 -0.07487 0.08866 -0.07708 0.09098 C -0.07865 0.09283 -0.08021 0.09514 -0.0819 0.09699 C -0.08398 0.09931 -0.0862 0.10093 -0.08828 0.10324 C -0.1026 0.1176 -0.08594 0.10116 -0.0987 0.11528 C -0.1013 0.11829 -0.10417 0.12014 -0.10677 0.12338 C -0.12487 0.14468 -0.11406 0.13172 -0.12435 0.14769 C -0.12943 0.15556 -0.13021 0.1551 -0.13477 0.16389 C -0.14883 0.19051 -0.13854 0.17269 -0.14518 0.18403 C -0.1457 0.18611 -0.14609 0.18866 -0.14674 0.19028 C -0.14792 0.1926 -0.14948 0.19398 -0.15078 0.1963 C -0.15195 0.19815 -0.15299 0.20023 -0.15404 0.20232 C -0.15482 0.20417 -0.1556 0.20672 -0.15651 0.20834 C -0.16159 0.21968 -0.16523 0.22547 -0.17005 0.23681 C -0.17227 0.24213 -0.1737 0.24954 -0.17643 0.25301 C -0.17773 0.2544 -0.18086 0.25834 -0.18203 0.26111 C -0.18307 0.26343 -0.18359 0.26667 -0.1845 0.26922 C -0.18516 0.27084 -0.1862 0.27153 -0.18685 0.27338 C -0.1931 0.28658 -0.18776 0.2757 -0.19167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505 0.26736 -0.20104 0.31181 -0.1957 0.28634 C -0.19518 0.28357 -0.19531 0.28032 -0.19453 0.27778 C -0.19362 0.27523 -0.19218 0.27361 -0.19088 0.27153 C -0.19049 0.26875 -0.18945 0.25972 -0.18854 0.25671 C -0.18789 0.2544 -0.18698 0.25232 -0.18619 0.25023 C -0.1858 0.24815 -0.18554 0.24583 -0.18502 0.24398 C -0.18398 0.24074 -0.18255 0.23843 -0.18138 0.23542 C -0.1806 0.23333 -0.17981 0.23125 -0.17903 0.22917 C -0.17487 0.20694 -0.17877 0.22407 -0.17422 0.20995 C -0.17343 0.20741 -0.17291 0.20417 -0.17187 0.20162 C -0.17096 0.19907 -0.1694 0.19745 -0.16836 0.19514 C -0.16744 0.19329 -0.16679 0.19097 -0.16588 0.18889 C -0.16484 0.18611 -0.16354 0.18333 -0.16237 0.18032 C -0.16158 0.17847 -0.1608 0.17616 -0.16002 0.17407 C -0.15729 0.16759 -0.15416 0.16181 -0.15169 0.15509 C -0.15091 0.15301 -0.15026 0.15046 -0.14922 0.14861 C -0.14648 0.14375 -0.14453 0.14398 -0.14101 0.14236 C -0.13685 0.13148 -0.14075 0.13935 -0.13385 0.13171 C -0.12916 0.12662 -0.12942 0.12431 -0.12435 0.1213 C -0.12239 0.12014 -0.12031 0.11968 -0.11836 0.11898 C -0.10807 0.10694 -0.12109 0.12153 -0.11119 0.11273 C -0.10195 0.10463 -0.11302 0.11181 -0.10403 0.10648 C -0.10286 0.10486 -0.10182 0.10324 -0.10052 0.10208 C -0.09935 0.10116 -0.09804 0.10093 -0.09687 0.1 C -0.09531 0.09884 -0.09375 0.09699 -0.09218 0.09583 C -0.09023 0.09421 -0.08815 0.09329 -0.08619 0.09167 C -0.07695 0.08333 -0.08802 0.09051 -0.07903 0.08519 C -0.07786 0.0838 -0.07656 0.08264 -0.07552 0.08102 C -0.07422 0.07917 -0.0733 0.07639 -0.07187 0.07454 C -0.06966 0.07176 -0.06627 0.06968 -0.06354 0.06829 C -0.05651 0.06458 -0.05651 0.06458 -0.05052 0.06204 C -0.04895 0.06065 -0.04739 0.0588 -0.0457 0.05764 C -0.04388 0.05648 -0.04179 0.05648 -0.03984 0.05556 C -0.03815 0.05486 -0.03658 0.05417 -0.03502 0.05347 C -0.03346 0.05208 -0.0319 0.05046 -0.03033 0.04931 C -0.02916 0.04838 -0.02773 0.04838 -0.02669 0.04722 C -0.01783 0.03657 -0.02799 0.04375 -0.01953 0.03866 C -0.01679 0.03542 -0.01289 0.03056 -0.01002 0.02801 C -0.00898 0.02708 -0.00768 0.02662 -0.00651 0.02593 C -0.00533 0.02384 -0.00442 0.02107 -0.00286 0.01968 C -0.00065 0.01736 0.0043 0.01551 0.0043 0.01551 " pathEditMode="relative" ptsTypes="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183 0.0169 -0.00065 0.01783 -0.00312 0.01945 C -0.00429 0.02014 -0.0052 0.02222 -0.00638 0.02315 C -0.01002 0.02639 -0.00989 0.02361 -0.01367 0.02894 C -0.01458 0.03033 -0.01549 0.03125 -0.01627 0.03287 C -0.01692 0.0338 -0.01757 0.03565 -0.01823 0.03658 C -0.01914 0.0375 -0.02005 0.03773 -0.02096 0.03843 C -0.02591 0.04908 -0.02109 0.04051 -0.02695 0.04607 C -0.03515 0.05417 -0.0233 0.0463 -0.03281 0.05185 L -0.03815 0.05949 C -0.03984 0.06204 -0.04205 0.06574 -0.04414 0.06736 C -0.04544 0.06806 -0.04674 0.06852 -0.04804 0.06922 C -0.05416 0.07778 -0.04739 0.06922 -0.05937 0.07662 C -0.06041 0.07755 -0.06145 0.0794 -0.06263 0.08079 C -0.06679 0.08496 -0.06601 0.08403 -0.06992 0.08635 C -0.07578 0.09468 -0.06875 0.08519 -0.07721 0.09398 C -0.07877 0.0956 -0.0802 0.09792 -0.08177 0.09977 C -0.08476 0.10301 -0.08359 0.10023 -0.08711 0.10556 C -0.09218 0.11297 -0.08867 0.10903 -0.0931 0.1169 C -0.09388 0.11852 -0.09492 0.11945 -0.0957 0.12084 C -0.09752 0.12385 -0.10273 0.13542 -0.10299 0.13611 C -0.1039 0.13797 -0.10494 0.13935 -0.1056 0.14167 C -0.1082 0.15162 -0.1069 0.14722 -0.10963 0.1551 C -0.11054 0.16042 -0.11119 0.16574 -0.11224 0.1706 C -0.11276 0.17246 -0.11328 0.17408 -0.11354 0.17616 C -0.11393 0.17824 -0.11393 0.18033 -0.11419 0.18218 C -0.11471 0.18496 -0.11562 0.18704 -0.11614 0.18959 C -0.11653 0.19097 -0.11666 0.19213 -0.11679 0.19375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375 0.30394 -0.18958 0.29861 -0.18502 0.28634 C -0.18372 0.28287 -0.18281 0.27894 -0.18138 0.2757 C -0.17864 0.26875 -0.17448 0.26181 -0.17187 0.2544 C -0.17096 0.25185 -0.17044 0.24884 -0.16953 0.24607 C -0.16797 0.24097 -0.16536 0.23588 -0.16354 0.23125 C -0.16276 0.22917 -0.16211 0.22685 -0.1612 0.22477 C -0.15117 0.20394 -0.16107 0.22547 -0.15286 0.21227 C -0.14948 0.20672 -0.14583 0.20185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4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5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2 C 0.01328 0.04653 0.01172 0.0456 0.01016 0.04514 C 0.00664 0.04398 -0.00052 0.04306 -0.00052 0.04306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235 0.01875 0.00052 0.02246 -0.00156 0.02477 C -0.0026 0.02639 -0.0039 0.02616 -0.00507 0.02662 C -0.00612 0.02732 -0.00703 0.02801 -0.00794 0.02871 C -0.00859 0.02917 -0.00937 0.03033 -0.01002 0.03056 C -0.01315 0.03218 -0.01627 0.0331 -0.0194 0.03426 C -0.02799 0.0419 -0.01927 0.03496 -0.02799 0.03982 C -0.02864 0.04028 -0.02929 0.04144 -0.03007 0.0419 C -0.03125 0.0426 -0.03242 0.04306 -0.03359 0.04375 C -0.03463 0.04422 -0.03554 0.04491 -0.03645 0.0456 C -0.03724 0.04676 -0.03776 0.04861 -0.03867 0.04931 C -0.04179 0.05255 -0.04166 0.04954 -0.0444 0.05301 C -0.04518 0.05417 -0.0457 0.05602 -0.04648 0.05695 C -0.04713 0.05787 -0.04791 0.05787 -0.04869 0.0588 C -0.04948 0.05972 -0.05 0.06158 -0.05078 0.0625 C -0.05169 0.06389 -0.05273 0.06482 -0.05364 0.06621 C -0.05468 0.06806 -0.05547 0.07037 -0.05651 0.07199 C -0.05742 0.07338 -0.05846 0.07431 -0.05937 0.0757 C -0.06041 0.07732 -0.06119 0.07963 -0.06211 0.08148 C -0.06354 0.0838 -0.0651 0.08635 -0.0664 0.08889 L -0.0707 0.0963 L -0.07291 0.09815 C -0.07369 0.1 -0.07448 0.10185 -0.075 0.10371 C -0.0776 0.11297 -0.07565 0.10903 -0.07721 0.1169 C -0.0776 0.11898 -0.07812 0.12084 -0.07864 0.12269 C -0.0789 0.12709 -0.0789 0.13148 -0.07929 0.13588 C -0.07968 0.13912 -0.08033 0.14213 -0.08073 0.14537 C -0.08125 0.14908 -0.08164 0.15278 -0.08216 0.15648 L -0.08281 0.16227 C -0.08359 0.16829 -0.08359 0.16597 -0.08359 0.16991 " pathEditMode="relative" rAng="0" ptsTypes="AAAAAAAAAAAAAAAAAAAAAAAAAAAAAAA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3 L -0.20039 0.20163 C -0.19571 0.2007 -0.19089 0.20093 -0.1862 0.19931 C -0.18438 0.19885 -0.18308 0.19607 -0.18138 0.19515 C -0.17956 0.19399 -0.17748 0.19376 -0.17552 0.19306 C -0.17383 0.19237 -0.17227 0.19167 -0.17071 0.19098 C -0.16953 0.18959 -0.16836 0.18774 -0.16719 0.18681 C -0.16237 0.18241 -0.15508 0.17941 -0.15052 0.17616 C -0.14844 0.17478 -0.14649 0.17316 -0.14453 0.172 C -0.14336 0.17107 -0.14206 0.17061 -0.14089 0.16968 C -0.13933 0.16853 -0.13776 0.16667 -0.1362 0.16552 C -0.13503 0.16459 -0.13373 0.16436 -0.13268 0.16343 C -0.13138 0.16228 -0.13034 0.16019 -0.12904 0.15927 C -0.12683 0.15741 -0.11875 0.15533 -0.11719 0.15487 C -0.11602 0.15348 -0.11498 0.1514 -0.11354 0.1507 C -0.09167 0.13913 -0.11341 0.15441 -0.1017 0.14653 C -0.09792 0.14399 -0.0944 0.14144 -0.09102 0.13797 C -0.08972 0.13681 -0.0888 0.1345 -0.08737 0.1338 C -0.08425 0.13241 -0.08099 0.13265 -0.07787 0.13172 C -0.0763 0.13126 -0.07474 0.13033 -0.07305 0.12964 C -0.06953 0.12755 -0.06602 0.12478 -0.06237 0.12316 C -0.06133 0.12269 -0.05547 0.12038 -0.05404 0.11899 C -0.04245 0.10765 -0.05143 0.11251 -0.04219 0.10834 C -0.04102 0.10626 -0.04011 0.10348 -0.03854 0.10209 C -0.03724 0.1007 -0.03516 0.10163 -0.03386 0.10001 C -0.03216 0.09792 -0.03138 0.09445 -0.03021 0.09144 C -0.02865 0.08728 -0.02657 0.08357 -0.02552 0.07871 C -0.02474 0.07524 -0.02383 0.07177 -0.02318 0.06829 C -0.02266 0.06621 -0.02253 0.0639 -0.02188 0.06181 C -0.02032 0.05672 -0.0168 0.04677 -0.01354 0.04283 C -0.01211 0.04098 -0.01042 0.03982 -0.00886 0.03866 C -0.00768 0.03774 -0.00521 0.03658 -0.00521 0.03658 " pathEditMode="relative" ptsTypes="AAAAAAAAAAAAAAAAAAAAAAAAAAAAAAAA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00463 L 0.00286 -0.00463 C 0.0039 -0.00162 0.00495 0.00231 0.00625 0.00532 C 0.00755 0.00856 0.00976 0.01134 0.01107 0.01366 C 0.01198 0.01551 0.01302 0.01805 0.01419 0.01991 C 0.01497 0.02153 0.01588 0.02245 0.0168 0.02407 C 0.01758 0.02569 0.01849 0.02824 0.0194 0.03032 C 0.02383 0.04004 0.02122 0.03356 0.02591 0.04282 C 0.02734 0.04537 0.02851 0.04907 0.02995 0.05139 C 0.03099 0.05301 0.03229 0.05393 0.03333 0.05532 C 0.03945 0.0618 0.03607 0.05694 0.04127 0.06366 C 0.04232 0.06504 0.04336 0.0662 0.0444 0.06782 C 0.04557 0.06967 0.04661 0.07245 0.04792 0.07407 C 0.0487 0.07523 0.04961 0.07546 0.05052 0.07616 C 0.05651 0.08842 0.05065 0.07801 0.05664 0.08449 C 0.05755 0.08541 0.05846 0.0875 0.05924 0.08866 C 0.06028 0.09028 0.06133 0.09166 0.06237 0.09282 C 0.06341 0.09421 0.06471 0.09514 0.06588 0.09699 C 0.06706 0.09884 0.06823 0.10162 0.0694 0.10324 C 0.07083 0.10532 0.07239 0.10555 0.07383 0.10764 C 0.075 0.10903 0.07604 0.1118 0.07721 0.11366 C 0.07877 0.11597 0.08021 0.11736 0.08164 0.11991 C 0.08281 0.12245 0.08398 0.12592 0.08515 0.12824 C 0.08607 0.13009 0.08724 0.13055 0.08828 0.13241 C 0.08919 0.13426 0.08997 0.1368 0.09088 0.13866 C 0.09167 0.14028 0.09271 0.1412 0.09349 0.14282 C 0.09531 0.14629 0.09726 0.14977 0.09922 0.15324 C 0.10065 0.15602 0.10208 0.15879 0.10364 0.16157 C 0.10443 0.16296 0.10508 0.16458 0.10573 0.16574 L 0.10846 0.16991 C 0.10911 0.17268 0.10989 0.17592 0.11055 0.17847 C 0.11146 0.18102 0.11406 0.18588 0.11497 0.18657 C 0.11719 0.18819 0.1194 0.18796 0.12161 0.18866 C 0.12487 0.19375 0.1207 0.1868 0.12422 0.19491 C 0.12461 0.19583 0.12513 0.19629 0.12552 0.19699 C 0.12591 0.19838 0.1263 0.20092 0.12682 0.20116 C 0.12917 0.20301 0.13151 0.20231 0.13385 0.20324 C 0.13437 0.2037 0.13502 0.20463 0.13555 0.20555 C 0.13867 0.21273 0.13594 0.20741 0.14049 0.21157 C 0.14088 0.21204 0.14127 0.21296 0.14167 0.21366 C 0.14492 0.21805 0.14206 0.21366 0.1457 0.21782 C 0.15 0.22291 0.14245 0.21643 0.14961 0.22199 C 0.15208 0.23009 0.14974 0.22291 0.15234 0.22824 C 0.15286 0.22963 0.15338 0.23102 0.15403 0.23241 C 0.15456 0.23379 0.15482 0.23541 0.15534 0.23657 C 0.15586 0.23773 0.15651 0.23796 0.15703 0.23866 C 0.15833 0.24467 0.15846 0.24653 0.16015 0.24954 C 0.16042 0.24954 0.16081 0.24954 0.1612 0.24954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-3.54167E-6 0.02338 -0.00364 0.03102 -0.00794 0.03658 C -0.00976 0.03889 -0.01263 0.04028 -0.01432 0.04375 C -0.01536 0.04584 -0.01614 0.04908 -0.01731 0.05093 C -0.01823 0.05278 -0.01953 0.05278 -0.02096 0.05463 C -0.02669 0.06065 -0.02591 0.05996 -0.02994 0.06551 C -0.03138 0.06875 -0.03229 0.07431 -0.03372 0.07616 C -0.0358 0.07894 -0.03802 0.07824 -0.0401 0.07986 C -0.04153 0.08056 -0.04257 0.08264 -0.04401 0.08357 C -0.04726 0.08496 -0.05065 0.08565 -0.05416 0.08681 C -0.07005 0.10787 -0.05013 0.08125 -0.06406 0.10116 C -0.06601 0.10371 -0.06783 0.10903 -0.06966 0.10903 L -0.07864 0.10903 " pathEditMode="relative" rAng="0" ptsTypes="AAAAAAAAAAAAAA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 0.24954 L 0.1612 0.25023 L 0.15313 0.2544 C 0.15222 0.25555 0.15144 0.25555 0.15039 0.25671 C 0.1487 0.25764 0.14675 0.25764 0.14532 0.25879 C 0.13985 0.2618 0.14532 0.25879 0.13985 0.2618 C 0.13828 0.2618 0.13659 0.26296 0.13529 0.26389 C 0.13347 0.26597 0.13242 0.26713 0.13021 0.26805 C 0.12982 0.26921 0.1293 0.26921 0.12852 0.26921 C 0.12578 0.27222 0.12813 0.27014 0.12383 0.27338 C 0.12045 0.27546 0.1237 0.2743 0.11979 0.2743 C 0.11836 0.27639 0.1168 0.27754 0.11537 0.27847 C 0.11459 0.27847 0.11381 0.27963 0.11315 0.28055 C 0.11159 0.28171 0.11068 0.28171 0.10938 0.28264 C 0.1086 0.28264 0.10769 0.28379 0.10703 0.28379 C 0.10625 0.28472 0.1056 0.28472 0.10482 0.28588 C 0.10117 0.28889 0.10521 0.28704 0.10144 0.28796 C 0.10039 0.28889 0.09922 0.29004 0.09818 0.2912 C 0.09336 0.29537 0.09545 0.29421 0.09206 0.29537 C 0.08894 0.30162 0.09414 0.29236 0.08776 0.30046 C 0.08555 0.30254 0.08672 0.30162 0.08438 0.30254 C 0.0836 0.30463 0.08308 0.30579 0.08203 0.30787 C 0.08164 0.30787 0.08086 0.30879 0.08047 0.30879 C 0.08021 0.30995 0.08008 0.31088 0.07995 0.31204 C 0.07969 0.31296 0.07891 0.31296 0.07865 0.31412 C 0.07826 0.3162 0.07826 0.32129 0.07761 0.32338 C 0.07748 0.32454 0.07683 0.32454 0.07644 0.32546 C 0.07631 0.32662 0.07631 0.32754 0.07591 0.3287 C 0.07513 0.33403 0.07591 0.32754 0.07513 0.33403 C 0.07513 0.33518 0.07513 0.33403 0.07513 0.33518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8 -0.16419 0.13148 -0.15625 0.13032 C -0.15156 0.12963 -0.14687 0.12593 -0.14258 0.12338 C -0.14128 0.12269 -0.13997 0.12153 -0.1388 0.12083 L -0.13268 0.11829 C -0.13008 0.11574 -0.12773 0.11319 -0.12513 0.11134 C -0.11953 0.10764 -0.11862 0.11065 -0.11393 0.10625 C -0.11172 0.1044 -0.11003 0.10139 -0.10781 0.09931 C -0.10547 0.09745 -0.10273 0.09699 -0.10039 0.09444 C -0.09896 0.09375 -0.09805 0.09051 -0.09661 0.09005 C -0.09284 0.0875 -0.08906 0.08681 -0.08555 0.08565 C -0.08385 0.08426 -0.08229 0.08357 -0.08047 0.08241 C -0.07852 0.08171 -0.0763 0.08125 -0.07435 0.08056 C -0.07305 0.07986 -0.072 0.0787 -0.07057 0.07801 C -0.06484 0.07477 -0.06185 0.07546 -0.05573 0.07361 C -0.05365 0.07222 -0.05143 0.07176 -0.04948 0.07107 C -0.0401 0.05903 -0.05195 0.07292 -0.04088 0.06343 C -0.03945 0.06296 -0.03828 0.06042 -0.03711 0.05903 C -0.03529 0.05718 -0.02982 0.05463 -0.02825 0.05394 C -0.02721 0.05278 -0.02604 0.05093 -0.02461 0.04954 C -0.01432 0.03958 -0.02786 0.05602 -0.01706 0.04213 C -0.01641 0.04028 -0.01549 0.03773 -0.01471 0.03519 C -0.0138 0.03194 -0.01237 0.0213 -0.01224 0.01806 C -0.01172 0.01296 -0.01224 0.00671 -0.01094 0.00162 C -0.01029 -0.00139 -0.00508 -0.00463 -0.00365 -0.00509 C -0.00325 -0.00509 -0.00286 -0.00509 -0.00208 -0.00509 " pathEditMode="relative" rAng="0" ptsTypes="AAAAAAAAAAAAAAAAAAAAAAAAAAA">
                                      <p:cBhvr>
                                        <p:cTn id="9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0023 C 0.00039 0.003 0.00078 0.00694 0.0013 0.00995 C 0.00182 0.01342 0.00273 0.0162 0.00325 0.01851 C 0.00364 0.02037 0.00403 0.02314 0.00442 0.025 C 0.00481 0.02662 0.00521 0.02754 0.00547 0.02916 C 0.00586 0.03078 0.00625 0.03356 0.00651 0.03564 C 0.00833 0.0456 0.00729 0.03888 0.00924 0.04837 C 0.00976 0.05092 0.01028 0.05486 0.0108 0.05717 C 0.01119 0.05879 0.01172 0.05972 0.01211 0.06111 C 0.01458 0.06782 0.01328 0.06273 0.01536 0.06967 C 0.01575 0.07106 0.01614 0.07222 0.01666 0.07384 C 0.01705 0.07592 0.01744 0.0787 0.01797 0.08032 C 0.01836 0.08148 0.01875 0.08171 0.01901 0.0824 C 0.02148 0.0949 0.01914 0.08425 0.02148 0.09097 C 0.02187 0.09189 0.02226 0.09398 0.02252 0.09513 C 0.02291 0.09675 0.02343 0.09837 0.02382 0.09953 C 0.02422 0.10092 0.02474 0.10185 0.02526 0.1037 C 0.02565 0.10555 0.02617 0.10856 0.02669 0.11018 C 0.02721 0.11226 0.02786 0.1125 0.02838 0.11458 C 0.0289 0.11597 0.02929 0.11875 0.02981 0.12083 C 0.03034 0.12314 0.03099 0.12453 0.03151 0.12708 C 0.03203 0.12986 0.03255 0.13333 0.03294 0.13564 C 0.03333 0.1375 0.03385 0.13796 0.03424 0.13981 C 0.03463 0.14189 0.03489 0.14444 0.03528 0.14629 C 0.03554 0.14791 0.03593 0.14884 0.03632 0.15046 C 0.03698 0.15416 0.03776 0.15763 0.03854 0.16111 C 0.03919 0.16412 0.03971 0.16689 0.04036 0.16967 C 0.04075 0.17106 0.04101 0.17268 0.04127 0.17407 L 0.04231 0.17824 C 0.04257 0.18101 0.04284 0.18449 0.0431 0.18703 C 0.04349 0.18958 0.04453 0.19444 0.04492 0.19537 C 0.04583 0.19699 0.04674 0.19675 0.04765 0.19745 C 0.04896 0.20254 0.04726 0.1956 0.04869 0.2037 C 0.04882 0.20462 0.04896 0.20509 0.04922 0.20601 C 0.04935 0.2074 0.04948 0.20995 0.04974 0.21018 C 0.05065 0.21203 0.05156 0.21134 0.05247 0.21226 C 0.05273 0.21273 0.05299 0.21365 0.05312 0.21458 C 0.05442 0.22199 0.05338 0.21666 0.05521 0.22083 C 0.05534 0.22129 0.05547 0.22222 0.0556 0.22291 C 0.0569 0.22754 0.05586 0.22291 0.05729 0.22731 C 0.05898 0.2324 0.05599 0.22569 0.05885 0.23148 C 0.05976 0.23981 0.05885 0.2324 0.05989 0.23773 C 0.06015 0.23935 0.06028 0.24074 0.06054 0.24212 C 0.0608 0.24351 0.06093 0.24513 0.06106 0.24629 C 0.06132 0.24745 0.06159 0.24768 0.06185 0.24837 C 0.06237 0.25462 0.06237 0.25648 0.06302 0.25972 C 0.06315 0.25972 0.06328 0.25972 0.06354 0.25972 " pathEditMode="relative" rAng="0" ptsTypes="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0.00131 0.01667 -0.00169 0.01621 -0.00455 0.01852 C -0.00586 0.01945 -0.0069 0.02292 -0.00807 0.02454 C -0.00911 0.0257 -0.01041 0.02685 -0.01158 0.02732 C -0.01679 0.03033 -0.02408 0.03195 -0.02903 0.03334 L -0.03606 0.03959 C -0.03724 0.04051 -0.03841 0.04121 -0.03958 0.04236 L -0.04492 0.04838 C -0.04609 0.05162 -0.04713 0.0551 -0.0483 0.05741 C -0.04948 0.05903 -0.05078 0.05903 -0.05182 0.06042 C -0.05312 0.06204 -0.05416 0.06505 -0.05547 0.06621 C -0.05677 0.06783 -0.05833 0.06783 -0.05976 0.06945 C -0.06158 0.0713 -0.06497 0.07547 -0.06497 0.0757 C -0.06588 0.07732 -0.06666 0.0801 -0.0677 0.08125 C -0.06927 0.08403 -0.07278 0.0875 -0.07278 0.08797 " pathEditMode="relative" rAng="0" ptsTypes="AAAAAAAAAAAAAAAA">
                                      <p:cBhvr>
                                        <p:cTn id="10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2 0.32592 L 0.05352 0.32592 L 0.04896 0.32615 C 0.04675 0.32615 0.04675 0.32638 0.04675 0.32638 C 0.04441 0.32638 0.04441 0.32638 0.04219 0.32638 C 0.03776 0.32685 0.04219 0.32638 0.03776 0.32685 C 0.03776 0.32685 0.03542 0.32685 0.03542 0.32685 C 0.03321 0.32708 0.03321 0.32708 0.03099 0.32731 C 0.03099 0.32731 0.03099 0.32731 0.02878 0.32731 C 0.02878 0.32754 0.02878 0.32731 0.02644 0.32777 C 0.02422 0.32777 0.02644 0.32777 0.02422 0.32777 C 0.02201 0.328 0.02201 0.328 0.0198 0.328 C 0.0198 0.328 0.0198 0.32824 0.01745 0.32824 C 0.01745 0.32824 0.01524 0.32824 0.01524 0.32847 C 0.01524 0.32847 0.01303 0.32847 0.01303 0.32847 C 0.01303 0.32847 0.01303 0.32847 0.01303 0.3287 C 0.00847 0.32893 0.01303 0.3287 0.00847 0.3287 C 0.00847 0.32893 0.00847 0.32893 0.00625 0.32893 C 0.00404 0.32939 0.00404 0.32939 0.00183 0.32939 C -0.00052 0.32986 0.00404 0.32916 -0.00052 0.32986 C -0.00273 0.32986 -0.00273 0.32986 -0.00273 0.32986 C -0.00494 0.33009 -0.00494 0.33009 -0.00494 0.33032 C -0.00494 0.33032 -0.00716 0.33032 -0.00716 0.33055 C -0.00716 0.33055 -0.00716 0.33055 -0.00716 0.33055 C -0.00716 0.33078 -0.00716 0.33078 -0.00716 0.33078 C -0.00716 0.33101 -0.00716 0.33148 -0.0095 0.33148 C -0.0095 0.33171 -0.0095 0.33171 -0.0095 0.33171 C -0.0095 0.33194 -0.0095 0.33194 -0.0095 0.33194 C -0.01184 0.3324 -0.0095 0.33194 -0.01184 0.3324 C -0.01184 0.33263 -0.01184 0.3324 -0.01184 0.33263 " pathEditMode="relative" rAng="0" ptsTypes="AAAAAAAAAAAAAAAAAAAAAAAAAAAAAA">
                                      <p:cBhvr>
                                        <p:cTn id="10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9 0.08796 L -0.07279 0.08819 C -0.07084 0.08796 -0.06875 0.08796 -0.06654 0.08796 C -0.06602 0.08796 -0.06524 0.08773 -0.06459 0.08773 C -0.06368 0.08773 -0.06263 0.0875 -0.06172 0.0875 C -0.06029 0.08727 -0.05899 0.08727 -0.05756 0.08704 C -0.05573 0.08681 -0.05443 0.08681 -0.05261 0.08657 C -0.05118 0.08657 -0.04493 0.08611 -0.04271 0.08588 C -0.04206 0.08565 -0.04141 0.08542 -0.04063 0.08542 C -0.03959 0.08542 -0.03829 0.08518 -0.03711 0.08518 C -0.03568 0.08495 -0.03438 0.08472 -0.03295 0.08449 C -0.0323 0.08426 -0.03164 0.08426 -0.03086 0.08403 L -0.0267 0.0838 C -0.02487 0.08333 -0.02266 0.0831 -0.0211 0.08264 C -0.02045 0.08241 -0.01967 0.08241 -0.01888 0.08218 C -0.0181 0.08194 -0.01706 0.08194 -0.01615 0.08171 C -0.01537 0.08148 -0.01394 0.08125 -0.01394 0.08148 " pathEditMode="relative" rAng="0" ptsTypes="AAAAAAAAAAAAAAAAA">
                                      <p:cBhvr>
                                        <p:cTn id="1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4" name="Picture 2" descr="Káº¿t quáº£ hÃ¬nh áº£nh cho home ic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773" y="364778"/>
            <a:ext cx="101763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60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60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60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9946" y="1966856"/>
            <a:ext cx="817468" cy="81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394" y="412955"/>
            <a:ext cx="101763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0006" y="516835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76600" y="48594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5884" y="724533"/>
            <a:ext cx="1271657" cy="12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829" y="412901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HỎI: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1000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0?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noProof="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5115" y="-571940"/>
            <a:ext cx="4725962" cy="47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394" y="412955"/>
            <a:ext cx="101763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500,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….300,200,100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9379" y="548701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noProof="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400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47077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noProof="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600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49379" y="447077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300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331" y="5535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500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22087" y="523451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644680" y="423582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09602" y="412954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75973" y="51781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0289" y="-1100597"/>
            <a:ext cx="4937103" cy="49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90363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sp>
        <p:nvSpPr>
          <p:cNvPr id="8" name="Rectangle 7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3394" y="412955"/>
            <a:ext cx="10176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500, 600,700,…900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800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700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600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900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2050" y="-165680"/>
            <a:ext cx="4118248" cy="41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/>
          <p:cNvSpPr txBox="1"/>
          <p:nvPr/>
        </p:nvSpPr>
        <p:spPr>
          <a:xfrm>
            <a:off x="2690649" y="461312"/>
            <a:ext cx="7630176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58014" y="3598772"/>
            <a:ext cx="10056922" cy="714672"/>
            <a:chOff x="774357" y="888444"/>
            <a:chExt cx="10056922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7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13200" y="2336828"/>
            <a:ext cx="10027176" cy="714672"/>
            <a:chOff x="752655" y="2065203"/>
            <a:chExt cx="10027176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1874751" y="2112177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65600" y="1284718"/>
            <a:ext cx="10001892" cy="714672"/>
            <a:chOff x="774356" y="888444"/>
            <a:chExt cx="10001892" cy="714672"/>
          </a:xfrm>
        </p:grpSpPr>
        <p:grpSp>
          <p:nvGrpSpPr>
            <p:cNvPr id="35" name="Group 3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37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9" name="图片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1871168" y="1079585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WPS Presentation</Application>
  <PresentationFormat>Widescreen</PresentationFormat>
  <Paragraphs>231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42" baseType="lpstr">
      <vt:lpstr>Arial</vt:lpstr>
      <vt:lpstr>SimSun</vt:lpstr>
      <vt:lpstr>Wingdings</vt:lpstr>
      <vt:lpstr>Calibri</vt:lpstr>
      <vt:lpstr>等线</vt:lpstr>
      <vt:lpstr>Arial-Rounded</vt:lpstr>
      <vt:lpstr>Yellowtail</vt:lpstr>
      <vt:lpstr>等线</vt:lpstr>
      <vt:lpstr>Arial</vt:lpstr>
      <vt:lpstr>Arial-Rounded</vt:lpstr>
      <vt:lpstr>#9Slide03 Arima Madurai Medium</vt:lpstr>
      <vt:lpstr>Bungee Inline</vt:lpstr>
      <vt:lpstr>Bad Script</vt:lpstr>
      <vt:lpstr>.VnBlack</vt:lpstr>
      <vt:lpstr>#9Slide03 NettoOTLight</vt:lpstr>
      <vt:lpstr>Times New Roman</vt:lpstr>
      <vt:lpstr>Montserrat Alternates Black</vt:lpstr>
      <vt:lpstr>HP001 4 hàng</vt:lpstr>
      <vt:lpstr>思源黑体 CN Bold</vt:lpstr>
      <vt:lpstr>Microsoft YaHei</vt:lpstr>
      <vt:lpstr>Arial Unicode MS</vt:lpstr>
      <vt:lpstr>字魂36号-正文宋楷</vt:lpstr>
      <vt:lpstr>Office Theme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31</cp:revision>
  <dcterms:created xsi:type="dcterms:W3CDTF">2021-07-24T01:07:00Z</dcterms:created>
  <dcterms:modified xsi:type="dcterms:W3CDTF">2023-02-26T05:00:46Z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0679189022C14C6281BF0D548E631550</vt:lpwstr>
  </property>
  <property fmtid="{D5CDD505-2E9C-101B-9397-08002B2CF9AE}" pid="3" name="KSOProductBuildVer">
    <vt:lpwstr>1033-11.2.0.11486</vt:lpwstr>
  </property>
</Properties>
</file>