
<file path=[Content_Types].xml><?xml version="1.0" encoding="utf-8"?>
<Types xmlns="http://schemas.openxmlformats.org/package/2006/content-types">
  <Default Extension="jpeg" ContentType="image/jpeg"/>
  <Default Extension="JPG" ContentType="image/.jpg"/>
  <Default Extension="wav" ContentType="audio/x-wav"/>
  <Default Extension="emf" ContentType="image/x-emf"/>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6" r:id="rId4"/>
    <p:sldMasterId id="2147483678" r:id="rId5"/>
  </p:sldMasterIdLst>
  <p:notesMasterIdLst>
    <p:notesMasterId r:id="rId8"/>
  </p:notesMasterIdLst>
  <p:sldIdLst>
    <p:sldId id="327" r:id="rId6"/>
    <p:sldId id="259" r:id="rId7"/>
    <p:sldId id="311" r:id="rId9"/>
    <p:sldId id="295" r:id="rId10"/>
    <p:sldId id="281" r:id="rId11"/>
    <p:sldId id="297" r:id="rId12"/>
    <p:sldId id="298" r:id="rId13"/>
    <p:sldId id="299" r:id="rId14"/>
    <p:sldId id="300" r:id="rId15"/>
    <p:sldId id="301" r:id="rId16"/>
    <p:sldId id="302" r:id="rId17"/>
    <p:sldId id="303" r:id="rId18"/>
    <p:sldId id="304" r:id="rId19"/>
    <p:sldId id="305" r:id="rId20"/>
    <p:sldId id="312" r:id="rId21"/>
    <p:sldId id="309" r:id="rId22"/>
    <p:sldId id="31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CE6AC-30D0-4FB0-8C68-7C7074817D1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DC87D-F427-4EA9-ACD2-2ADE67047D7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endParaRPr lang="en-US" noProof="1"/>
          </a:p>
        </p:txBody>
      </p:sp>
      <p:sp>
        <p:nvSpPr>
          <p:cNvPr id="3" name="Content Placeholder 2"/>
          <p:cNvSpPr>
            <a:spLocks noGrp="1"/>
          </p:cNvSpPr>
          <p:nvPr>
            <p:ph idx="1"/>
          </p:nvPr>
        </p:nvSpPr>
        <p:spPr/>
        <p:txBody>
          <a:bodyPr/>
          <a:lstStyle/>
          <a:p>
            <a:pPr lvl="0"/>
            <a:r>
              <a:rPr lang="en-US" noProof="1"/>
              <a:t>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E7FE081F-4352-4F18-BEDA-C66D1965C30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3BC5BA0-D55A-4234-B2CB-BADBEAB97F5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jpeg"/><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2" Type="http://schemas.openxmlformats.org/officeDocument/2006/relationships/theme" Target="../theme/theme3.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6.xml"/><Relationship Id="rId8" Type="http://schemas.openxmlformats.org/officeDocument/2006/relationships/slideLayout" Target="../slideLayouts/slideLayout35.xml"/><Relationship Id="rId7" Type="http://schemas.openxmlformats.org/officeDocument/2006/relationships/slideLayout" Target="../slideLayouts/slideLayout34.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3" Type="http://schemas.openxmlformats.org/officeDocument/2006/relationships/slideLayout" Target="../slideLayouts/slideLayout30.xml"/><Relationship Id="rId2" Type="http://schemas.openxmlformats.org/officeDocument/2006/relationships/slideLayout" Target="../slideLayouts/slideLayout29.xml"/><Relationship Id="rId13" Type="http://schemas.openxmlformats.org/officeDocument/2006/relationships/theme" Target="../theme/theme4.xml"/><Relationship Id="rId12" Type="http://schemas.openxmlformats.org/officeDocument/2006/relationships/image" Target="../media/image5.jpeg"/><Relationship Id="rId11" Type="http://schemas.openxmlformats.org/officeDocument/2006/relationships/slideLayout" Target="../slideLayouts/slideLayout38.xml"/><Relationship Id="rId10" Type="http://schemas.openxmlformats.org/officeDocument/2006/relationships/slideLayout" Target="../slideLayouts/slideLayout37.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6"/>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2"/>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emf"/><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9" Type="http://schemas.openxmlformats.org/officeDocument/2006/relationships/image" Target="../media/image42.GIF"/><Relationship Id="rId8" Type="http://schemas.openxmlformats.org/officeDocument/2006/relationships/image" Target="../media/image41.GIF"/><Relationship Id="rId7" Type="http://schemas.openxmlformats.org/officeDocument/2006/relationships/image" Target="../media/image40.GIF"/><Relationship Id="rId6" Type="http://schemas.openxmlformats.org/officeDocument/2006/relationships/image" Target="../media/image39.png"/><Relationship Id="rId5" Type="http://schemas.openxmlformats.org/officeDocument/2006/relationships/image" Target="../media/image38.GIF"/><Relationship Id="rId4" Type="http://schemas.openxmlformats.org/officeDocument/2006/relationships/image" Target="../media/image37.jpeg"/><Relationship Id="rId3" Type="http://schemas.openxmlformats.org/officeDocument/2006/relationships/image" Target="../media/image30.png"/><Relationship Id="rId2" Type="http://schemas.openxmlformats.org/officeDocument/2006/relationships/image" Target="../media/image29.png"/><Relationship Id="rId15" Type="http://schemas.openxmlformats.org/officeDocument/2006/relationships/slideLayout" Target="../slideLayouts/slideLayout34.xml"/><Relationship Id="rId14" Type="http://schemas.openxmlformats.org/officeDocument/2006/relationships/audio" Target="../media/audio1.wav"/><Relationship Id="rId13" Type="http://schemas.openxmlformats.org/officeDocument/2006/relationships/audio" Target="../media/audio4.wav"/><Relationship Id="rId12" Type="http://schemas.openxmlformats.org/officeDocument/2006/relationships/slide" Target="slide7.xml"/><Relationship Id="rId11" Type="http://schemas.openxmlformats.org/officeDocument/2006/relationships/image" Target="../media/image44.GIF"/><Relationship Id="rId10" Type="http://schemas.openxmlformats.org/officeDocument/2006/relationships/image" Target="../media/image43.GIF"/><Relationship Id="rId1" Type="http://schemas.openxmlformats.org/officeDocument/2006/relationships/image" Target="../media/image36.GIF"/></Relationships>
</file>

<file path=ppt/slides/_rels/slide11.xml.rels><?xml version="1.0" encoding="UTF-8" standalone="yes"?>
<Relationships xmlns="http://schemas.openxmlformats.org/package/2006/relationships"><Relationship Id="rId9" Type="http://schemas.openxmlformats.org/officeDocument/2006/relationships/image" Target="../media/image42.GIF"/><Relationship Id="rId8" Type="http://schemas.openxmlformats.org/officeDocument/2006/relationships/image" Target="../media/image41.GIF"/><Relationship Id="rId7" Type="http://schemas.openxmlformats.org/officeDocument/2006/relationships/image" Target="../media/image40.GIF"/><Relationship Id="rId6" Type="http://schemas.openxmlformats.org/officeDocument/2006/relationships/image" Target="../media/image45.png"/><Relationship Id="rId5" Type="http://schemas.openxmlformats.org/officeDocument/2006/relationships/image" Target="../media/image38.GIF"/><Relationship Id="rId4" Type="http://schemas.openxmlformats.org/officeDocument/2006/relationships/image" Target="../media/image37.jpeg"/><Relationship Id="rId3" Type="http://schemas.openxmlformats.org/officeDocument/2006/relationships/image" Target="../media/image32.png"/><Relationship Id="rId2" Type="http://schemas.openxmlformats.org/officeDocument/2006/relationships/image" Target="../media/image31.png"/><Relationship Id="rId15" Type="http://schemas.openxmlformats.org/officeDocument/2006/relationships/slideLayout" Target="../slideLayouts/slideLayout34.xml"/><Relationship Id="rId14" Type="http://schemas.openxmlformats.org/officeDocument/2006/relationships/audio" Target="../media/audio1.wav"/><Relationship Id="rId13" Type="http://schemas.openxmlformats.org/officeDocument/2006/relationships/audio" Target="../media/audio4.wav"/><Relationship Id="rId12" Type="http://schemas.openxmlformats.org/officeDocument/2006/relationships/slide" Target="slide8.xml"/><Relationship Id="rId11" Type="http://schemas.openxmlformats.org/officeDocument/2006/relationships/image" Target="../media/image44.GIF"/><Relationship Id="rId10" Type="http://schemas.openxmlformats.org/officeDocument/2006/relationships/image" Target="../media/image43.GIF"/><Relationship Id="rId1" Type="http://schemas.openxmlformats.org/officeDocument/2006/relationships/image" Target="../media/image36.GIF"/></Relationships>
</file>

<file path=ppt/slides/_rels/slide12.xml.rels><?xml version="1.0" encoding="UTF-8" standalone="yes"?>
<Relationships xmlns="http://schemas.openxmlformats.org/package/2006/relationships"><Relationship Id="rId9" Type="http://schemas.openxmlformats.org/officeDocument/2006/relationships/image" Target="../media/image42.GIF"/><Relationship Id="rId8" Type="http://schemas.openxmlformats.org/officeDocument/2006/relationships/image" Target="../media/image41.GIF"/><Relationship Id="rId7" Type="http://schemas.openxmlformats.org/officeDocument/2006/relationships/image" Target="../media/image40.GIF"/><Relationship Id="rId6" Type="http://schemas.openxmlformats.org/officeDocument/2006/relationships/image" Target="../media/image39.png"/><Relationship Id="rId5" Type="http://schemas.openxmlformats.org/officeDocument/2006/relationships/image" Target="../media/image38.GIF"/><Relationship Id="rId4" Type="http://schemas.openxmlformats.org/officeDocument/2006/relationships/image" Target="../media/image37.jpeg"/><Relationship Id="rId3" Type="http://schemas.openxmlformats.org/officeDocument/2006/relationships/image" Target="../media/image34.png"/><Relationship Id="rId2" Type="http://schemas.openxmlformats.org/officeDocument/2006/relationships/image" Target="../media/image33.png"/><Relationship Id="rId15" Type="http://schemas.openxmlformats.org/officeDocument/2006/relationships/slideLayout" Target="../slideLayouts/slideLayout34.xml"/><Relationship Id="rId14" Type="http://schemas.openxmlformats.org/officeDocument/2006/relationships/audio" Target="../media/audio1.wav"/><Relationship Id="rId13" Type="http://schemas.openxmlformats.org/officeDocument/2006/relationships/audio" Target="../media/audio4.wav"/><Relationship Id="rId12" Type="http://schemas.openxmlformats.org/officeDocument/2006/relationships/slide" Target="slide8.xml"/><Relationship Id="rId11" Type="http://schemas.openxmlformats.org/officeDocument/2006/relationships/image" Target="../media/image44.GIF"/><Relationship Id="rId10" Type="http://schemas.openxmlformats.org/officeDocument/2006/relationships/image" Target="../media/image43.GIF"/><Relationship Id="rId1" Type="http://schemas.openxmlformats.org/officeDocument/2006/relationships/image" Target="../media/image36.GIF"/></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34.xml"/><Relationship Id="rId4" Type="http://schemas.openxmlformats.org/officeDocument/2006/relationships/audio" Target="../media/audio1.wav"/><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4.xml"/><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image" Target="../media/image4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image" Target="../media/image52.png"/><Relationship Id="rId2" Type="http://schemas.microsoft.com/office/2007/relationships/hdphoto" Target="../media/image51.wdp"/><Relationship Id="rId1" Type="http://schemas.openxmlformats.org/officeDocument/2006/relationships/image" Target="../media/image50.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8.xml"/><Relationship Id="rId5" Type="http://schemas.openxmlformats.org/officeDocument/2006/relationships/image" Target="../media/image56.png"/><Relationship Id="rId4" Type="http://schemas.openxmlformats.org/officeDocument/2006/relationships/image" Target="../media/image55.png"/><Relationship Id="rId3" Type="http://schemas.openxmlformats.org/officeDocument/2006/relationships/image" Target="../media/image53.png"/><Relationship Id="rId2" Type="http://schemas.microsoft.com/office/2007/relationships/hdphoto" Target="../media/image51.wdp"/><Relationship Id="rId1" Type="http://schemas.openxmlformats.org/officeDocument/2006/relationships/image" Target="../media/image50.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5.xml"/><Relationship Id="rId3" Type="http://schemas.openxmlformats.org/officeDocument/2006/relationships/audio" Target="../media/audio1.wav"/><Relationship Id="rId2" Type="http://schemas.openxmlformats.org/officeDocument/2006/relationships/image" Target="../media/image20.png"/><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24.png"/><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5.xml"/><Relationship Id="rId3" Type="http://schemas.openxmlformats.org/officeDocument/2006/relationships/audio" Target="../media/audio1.wav"/><Relationship Id="rId2" Type="http://schemas.openxmlformats.org/officeDocument/2006/relationships/image" Target="../media/image20.png"/><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4.xml"/><Relationship Id="rId2" Type="http://schemas.openxmlformats.org/officeDocument/2006/relationships/audio" Target="../media/audio2.wav"/><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9" Type="http://schemas.openxmlformats.org/officeDocument/2006/relationships/slide" Target="slide11.xml"/><Relationship Id="rId8" Type="http://schemas.openxmlformats.org/officeDocument/2006/relationships/image" Target="../media/image30.png"/><Relationship Id="rId7" Type="http://schemas.openxmlformats.org/officeDocument/2006/relationships/image" Target="../media/image29.png"/><Relationship Id="rId6" Type="http://schemas.openxmlformats.org/officeDocument/2006/relationships/slide" Target="slide10.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audio" Target="../media/audio1.wav"/><Relationship Id="rId2" Type="http://schemas.openxmlformats.org/officeDocument/2006/relationships/slide" Target="slide9.xml"/><Relationship Id="rId18" Type="http://schemas.openxmlformats.org/officeDocument/2006/relationships/notesSlide" Target="../notesSlides/notesSlide5.xml"/><Relationship Id="rId17" Type="http://schemas.openxmlformats.org/officeDocument/2006/relationships/slideLayout" Target="../slideLayouts/slideLayout34.xml"/><Relationship Id="rId16" Type="http://schemas.openxmlformats.org/officeDocument/2006/relationships/audio" Target="../media/audio3.wav"/><Relationship Id="rId15" Type="http://schemas.openxmlformats.org/officeDocument/2006/relationships/image" Target="../media/image35.GIF"/><Relationship Id="rId14" Type="http://schemas.openxmlformats.org/officeDocument/2006/relationships/image" Target="../media/image34.png"/><Relationship Id="rId13" Type="http://schemas.openxmlformats.org/officeDocument/2006/relationships/image" Target="../media/image33.png"/><Relationship Id="rId12" Type="http://schemas.openxmlformats.org/officeDocument/2006/relationships/slide" Target="slide12.xml"/><Relationship Id="rId11" Type="http://schemas.openxmlformats.org/officeDocument/2006/relationships/image" Target="../media/image32.png"/><Relationship Id="rId10" Type="http://schemas.openxmlformats.org/officeDocument/2006/relationships/image" Target="../media/image31.png"/><Relationship Id="rId1" Type="http://schemas.openxmlformats.org/officeDocument/2006/relationships/image" Target="../media/image26.jpeg"/></Relationships>
</file>

<file path=ppt/slides/_rels/slide9.xml.rels><?xml version="1.0" encoding="UTF-8" standalone="yes"?>
<Relationships xmlns="http://schemas.openxmlformats.org/package/2006/relationships"><Relationship Id="rId9" Type="http://schemas.openxmlformats.org/officeDocument/2006/relationships/image" Target="../media/image42.GIF"/><Relationship Id="rId8" Type="http://schemas.openxmlformats.org/officeDocument/2006/relationships/image" Target="../media/image41.GIF"/><Relationship Id="rId7" Type="http://schemas.openxmlformats.org/officeDocument/2006/relationships/image" Target="../media/image40.GIF"/><Relationship Id="rId6" Type="http://schemas.openxmlformats.org/officeDocument/2006/relationships/image" Target="../media/image39.png"/><Relationship Id="rId5" Type="http://schemas.openxmlformats.org/officeDocument/2006/relationships/image" Target="../media/image38.GIF"/><Relationship Id="rId4" Type="http://schemas.openxmlformats.org/officeDocument/2006/relationships/image" Target="../media/image37.jpeg"/><Relationship Id="rId3" Type="http://schemas.openxmlformats.org/officeDocument/2006/relationships/image" Target="../media/image28.png"/><Relationship Id="rId2" Type="http://schemas.openxmlformats.org/officeDocument/2006/relationships/image" Target="../media/image27.png"/><Relationship Id="rId15" Type="http://schemas.openxmlformats.org/officeDocument/2006/relationships/slideLayout" Target="../slideLayouts/slideLayout34.xml"/><Relationship Id="rId14" Type="http://schemas.openxmlformats.org/officeDocument/2006/relationships/audio" Target="../media/audio1.wav"/><Relationship Id="rId13" Type="http://schemas.openxmlformats.org/officeDocument/2006/relationships/audio" Target="../media/audio4.wav"/><Relationship Id="rId12" Type="http://schemas.openxmlformats.org/officeDocument/2006/relationships/slide" Target="slide8.xml"/><Relationship Id="rId11" Type="http://schemas.openxmlformats.org/officeDocument/2006/relationships/image" Target="../media/image44.GIF"/><Relationship Id="rId10" Type="http://schemas.openxmlformats.org/officeDocument/2006/relationships/image" Target="../media/image43.GIF"/><Relationship Id="rId1" Type="http://schemas.openxmlformats.org/officeDocument/2006/relationships/image" Target="../media/image3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srcRect r="929" b="8206"/>
          <a:stretch>
            <a:fillRect/>
          </a:stretch>
        </p:blipFill>
        <p:spPr>
          <a:xfrm>
            <a:off x="-1009" y="-44180"/>
            <a:ext cx="12193009" cy="6902180"/>
          </a:xfrm>
          <a:prstGeom prst="rect">
            <a:avLst/>
          </a:prstGeom>
        </p:spPr>
      </p:pic>
      <p:pic>
        <p:nvPicPr>
          <p:cNvPr id="5"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3">
            <a:extLst>
              <a:ext uri="{28A0092B-C50C-407E-A947-70E740481C1C}">
                <a14:useLocalDpi xmlns:a14="http://schemas.microsoft.com/office/drawing/2010/main" val="0"/>
              </a:ext>
            </a:extLst>
          </a:blip>
          <a:srcRect l="26756" t="9026" r="22530" b="69229"/>
          <a:stretch>
            <a:fillRect/>
          </a:stretch>
        </p:blipFill>
        <p:spPr bwMode="auto">
          <a:xfrm flipH="1">
            <a:off x="8333845" y="3354507"/>
            <a:ext cx="4192203"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4"/>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5"/>
          <a:stretch>
            <a:fillRect/>
          </a:stretch>
        </p:blipFill>
        <p:spPr>
          <a:xfrm>
            <a:off x="407467" y="4744556"/>
            <a:ext cx="1249139" cy="1794879"/>
          </a:xfrm>
          <a:prstGeom prst="rect">
            <a:avLst/>
          </a:prstGeom>
          <a:noFill/>
          <a:ln w="9525">
            <a:noFill/>
          </a:ln>
        </p:spPr>
      </p:pic>
      <p:pic>
        <p:nvPicPr>
          <p:cNvPr id="9"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246380" y="3215640"/>
            <a:ext cx="11389360" cy="706755"/>
          </a:xfrm>
          <a:prstGeom prst="rect">
            <a:avLst/>
          </a:prstGeom>
          <a:noFill/>
        </p:spPr>
        <p:txBody>
          <a:bodyPr wrap="square" rtlCol="0">
            <a:spAutoFit/>
          </a:bodyPr>
          <a:lstStyle/>
          <a:p>
            <a:pPr algn="ctr"/>
            <a:r>
              <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NÓI VÀ NGHE</a:t>
            </a:r>
            <a:endPar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43" name="文本框 342"/>
          <p:cNvSpPr txBox="1"/>
          <p:nvPr/>
        </p:nvSpPr>
        <p:spPr>
          <a:xfrm>
            <a:off x="3626985" y="216308"/>
            <a:ext cx="4837430" cy="414020"/>
          </a:xfrm>
          <a:prstGeom prst="rect">
            <a:avLst/>
          </a:prstGeom>
          <a:noFill/>
        </p:spPr>
        <p:txBody>
          <a:bodyPr wrap="none" rtlCol="0">
            <a:spAutoFit/>
            <a:scene3d>
              <a:camera prst="orthographicFront"/>
              <a:lightRig rig="threePt" dir="t"/>
            </a:scene3d>
            <a:sp3d contourW="12700"/>
          </a:bodyPr>
          <a:p>
            <a:pPr algn="ctr"/>
            <a:r>
              <a:rPr lang="vi-VN" altLang="zh-CN"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3626463" y="645391"/>
            <a:ext cx="4704080" cy="460375"/>
          </a:xfrm>
          <a:prstGeom prst="rect">
            <a:avLst/>
          </a:prstGeom>
          <a:noFill/>
        </p:spPr>
        <p:txBody>
          <a:bodyPr wrap="none" rtlCol="0">
            <a:spAutoFit/>
            <a:scene3d>
              <a:camera prst="orthographicFront"/>
              <a:lightRig rig="threePt" dir="t"/>
            </a:scene3d>
            <a:sp3d contourW="12700"/>
          </a:bodyPr>
          <a:p>
            <a:pPr algn="ctr"/>
            <a:r>
              <a:rPr lang="vi-VN" altLang="zh-CN"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PHÚC LỢI</a:t>
            </a:r>
            <a:endParaRPr lang="zh-CN" altLang="en-US"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3663791" y="1950384"/>
            <a:ext cx="4629945" cy="541515"/>
          </a:xfrm>
          <a:prstGeom prst="rect">
            <a:avLst/>
          </a:prstGeom>
        </p:spPr>
        <p:txBody>
          <a:bodyPr wrap="none" fromWordArt="1">
            <a:prstTxWarp prst="textPlain">
              <a:avLst>
                <a:gd name="adj" fmla="val 50000"/>
              </a:avLst>
            </a:prstTxWarp>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a:t>
            </a:r>
            <a:r>
              <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TIẾNG VIỆT</a:t>
            </a:r>
            <a:endPar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2440">
        <p14:switch dir="r"/>
      </p:transition>
    </mc:Choice>
    <mc:Fallback>
      <p:transition spd="slow" advTm="244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1"/>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2"/>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3"/>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5 candies </a:t>
            </a:r>
            <a:endPar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vua</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được</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tặng</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sao</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họa</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mi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trở</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rừng</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36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vi-VN" altLang="vi-V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Nhà vua được tặng chim máy.</a:t>
            </a:r>
            <a:endParaRPr lang="vi-VN" altLang="vi-V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lvl="0" algn="ctr" defTabSz="685800">
              <a:defRPr/>
            </a:pPr>
            <a:r>
              <a:rPr lang="vi-VN" altLang="vi-V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Vì nhà vua không để ý đến chim họa mi nữa.</a:t>
            </a:r>
            <a:endParaRPr lang="vi-VN" altLang="vi-V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6632" name="Rectangle 32"/>
          <p:cNvSpPr/>
          <p:nvPr/>
        </p:nvSpPr>
        <p:spPr>
          <a:xfrm rot="5600923">
            <a:off x="2829984" y="4993217"/>
            <a:ext cx="2438400" cy="251883"/>
          </a:xfrm>
          <a:prstGeom prst="rect">
            <a:avLst/>
          </a:prstGeom>
          <a:blipFill rotWithShape="1">
            <a:blip r:embed="rId4"/>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6634" name="Picture 34"/>
          <p:cNvPicPr>
            <a:picLocks noChangeAspect="1"/>
          </p:cNvPicPr>
          <p:nvPr/>
        </p:nvPicPr>
        <p:blipFill>
          <a:blip r:embed="rId5"/>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6"/>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6636" name="Picture 37"/>
          <p:cNvPicPr>
            <a:picLocks noChangeAspect="1"/>
          </p:cNvPicPr>
          <p:nvPr/>
        </p:nvPicPr>
        <p:blipFill>
          <a:blip r:embed="rId7"/>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7"/>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8"/>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9"/>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0"/>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1"/>
          <a:stretch>
            <a:fillRect/>
          </a:stretch>
        </p:blipFill>
        <p:spPr>
          <a:xfrm>
            <a:off x="11051117" y="3822700"/>
            <a:ext cx="713316" cy="1191684"/>
          </a:xfrm>
          <a:prstGeom prst="rect">
            <a:avLst/>
          </a:prstGeom>
          <a:noFill/>
          <a:ln w="9525">
            <a:noFill/>
          </a:ln>
        </p:spPr>
      </p:pic>
      <p:sp>
        <p:nvSpPr>
          <p:cNvPr id="3" name="Arrow: Pentagon 30">
            <a:hlinkClick r:id="rId12" action="ppaction://hlinksldjump">
              <a:snd r:embed="rId13" name="applause.wav"/>
            </a:hlinkClick>
          </p:cNvPr>
          <p:cNvSpPr/>
          <p:nvPr/>
        </p:nvSpPr>
        <p:spPr>
          <a:xfrm rot="586976" flipH="1">
            <a:off x="2844800" y="4038600"/>
            <a:ext cx="2309284" cy="901700"/>
          </a:xfrm>
          <a:prstGeom prst="homePlate">
            <a:avLst>
              <a:gd name="adj" fmla="val 49845"/>
            </a:avLst>
          </a:prstGeom>
          <a:blipFill rotWithShape="1">
            <a:blip r:embed="rId4"/>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endPar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14"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1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1"/>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2"/>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3"/>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7 candies </a:t>
            </a:r>
            <a:endPar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Điều</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gì</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xảy</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ra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với</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món</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quà</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nhà</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vua</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được</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 </a:t>
            </a:r>
            <a:r>
              <a:rPr lang="en-US" sz="36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tặng</a:t>
            </a:r>
            <a:r>
              <a:rPr lang="en-US"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mn-ea"/>
              </a:rPr>
              <a:t>?</a:t>
            </a:r>
            <a:endParaRPr kumimoji="0"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vi-VN" altLang="vi-V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Chim đồ chơi hỏng, mọi người không ai sửa được.</a:t>
            </a:r>
            <a:endParaRPr lang="vi-VN" altLang="vi-VN" sz="36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7656" name="Rectangle 32"/>
          <p:cNvSpPr/>
          <p:nvPr/>
        </p:nvSpPr>
        <p:spPr>
          <a:xfrm rot="5600923">
            <a:off x="3160184" y="4940300"/>
            <a:ext cx="1447800" cy="251884"/>
          </a:xfrm>
          <a:prstGeom prst="rect">
            <a:avLst/>
          </a:prstGeom>
          <a:blipFill rotWithShape="1">
            <a:blip r:embed="rId4"/>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7658" name="Picture 34"/>
          <p:cNvPicPr>
            <a:picLocks noChangeAspect="1"/>
          </p:cNvPicPr>
          <p:nvPr/>
        </p:nvPicPr>
        <p:blipFill>
          <a:blip r:embed="rId5"/>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6"/>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7660" name="Picture 37"/>
          <p:cNvPicPr>
            <a:picLocks noChangeAspect="1"/>
          </p:cNvPicPr>
          <p:nvPr/>
        </p:nvPicPr>
        <p:blipFill>
          <a:blip r:embed="rId7"/>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7"/>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8"/>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9"/>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0"/>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1"/>
          <a:stretch>
            <a:fillRect/>
          </a:stretch>
        </p:blipFill>
        <p:spPr>
          <a:xfrm>
            <a:off x="11051117" y="3822700"/>
            <a:ext cx="713316" cy="1191684"/>
          </a:xfrm>
          <a:prstGeom prst="rect">
            <a:avLst/>
          </a:prstGeom>
          <a:noFill/>
          <a:ln w="9525">
            <a:noFill/>
          </a:ln>
        </p:spPr>
      </p:pic>
      <p:sp>
        <p:nvSpPr>
          <p:cNvPr id="3" name="Arrow: Pentagon 30">
            <a:hlinkClick r:id="rId12" action="ppaction://hlinksldjump">
              <a:snd r:embed="rId13" name="applause.wav"/>
            </a:hlinkClick>
          </p:cNvPr>
          <p:cNvSpPr/>
          <p:nvPr/>
        </p:nvSpPr>
        <p:spPr>
          <a:xfrm rot="586976" flipH="1">
            <a:off x="2844800" y="4038600"/>
            <a:ext cx="2309284" cy="901700"/>
          </a:xfrm>
          <a:prstGeom prst="homePlate">
            <a:avLst>
              <a:gd name="adj" fmla="val 49845"/>
            </a:avLst>
          </a:prstGeom>
          <a:blipFill rotWithShape="1">
            <a:blip r:embed="rId4"/>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endPar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14"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1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1"/>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2"/>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3"/>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2 candies </a:t>
            </a:r>
            <a:endPar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Vì</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sao</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họa</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mi quay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trở</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về</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hoàng</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cung</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cất</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tiếng</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hót</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đầy</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xúc</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cảm</a:t>
            </a:r>
            <a:r>
              <a:rPr kumimoji="0" lang="en-US" sz="32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Vua</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ốm</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họa</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trở</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cất</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hót</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khiến</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vua</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khỏi</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bệnh</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680" name="Rectangle 32"/>
          <p:cNvSpPr/>
          <p:nvPr/>
        </p:nvSpPr>
        <p:spPr>
          <a:xfrm rot="5600923">
            <a:off x="2829984" y="4993217"/>
            <a:ext cx="2438400" cy="251883"/>
          </a:xfrm>
          <a:prstGeom prst="rect">
            <a:avLst/>
          </a:prstGeom>
          <a:blipFill rotWithShape="1">
            <a:blip r:embed="rId4"/>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8682" name="Picture 34"/>
          <p:cNvPicPr>
            <a:picLocks noChangeAspect="1"/>
          </p:cNvPicPr>
          <p:nvPr/>
        </p:nvPicPr>
        <p:blipFill>
          <a:blip r:embed="rId5"/>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6"/>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8684" name="Picture 37"/>
          <p:cNvPicPr>
            <a:picLocks noChangeAspect="1"/>
          </p:cNvPicPr>
          <p:nvPr/>
        </p:nvPicPr>
        <p:blipFill>
          <a:blip r:embed="rId7"/>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7"/>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8"/>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9"/>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0"/>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1"/>
          <a:stretch>
            <a:fillRect/>
          </a:stretch>
        </p:blipFill>
        <p:spPr>
          <a:xfrm>
            <a:off x="11051117" y="3822700"/>
            <a:ext cx="713316" cy="1191684"/>
          </a:xfrm>
          <a:prstGeom prst="rect">
            <a:avLst/>
          </a:prstGeom>
          <a:noFill/>
          <a:ln w="9525">
            <a:noFill/>
          </a:ln>
        </p:spPr>
      </p:pic>
      <p:sp>
        <p:nvSpPr>
          <p:cNvPr id="3" name="Arrow: Pentagon 30">
            <a:hlinkClick r:id="rId12" action="ppaction://hlinksldjump">
              <a:snd r:embed="rId13" name="applause.wav"/>
            </a:hlinkClick>
          </p:cNvPr>
          <p:cNvSpPr/>
          <p:nvPr/>
        </p:nvSpPr>
        <p:spPr>
          <a:xfrm rot="586976" flipH="1">
            <a:off x="2844800" y="4038600"/>
            <a:ext cx="2309284" cy="901700"/>
          </a:xfrm>
          <a:prstGeom prst="homePlate">
            <a:avLst>
              <a:gd name="adj" fmla="val 49845"/>
            </a:avLst>
          </a:prstGeom>
          <a:blipFill rotWithShape="1">
            <a:blip r:embed="rId4"/>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endPar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14"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1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1"/>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2"/>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3"/>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a:t>
            </a:r>
            <a:r>
              <a:rPr kumimoji="0" lang="vi-VN"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ù</a:t>
            </a: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ng b</a:t>
            </a:r>
            <a:r>
              <a:rPr kumimoji="0" lang="vi-VN"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ạ</a:t>
            </a: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 k</a:t>
            </a:r>
            <a:r>
              <a:rPr kumimoji="0" lang="vi-VN"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ể</a:t>
            </a: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defRPr/>
            </a:pP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trong nh</a:t>
            </a:r>
            <a:r>
              <a:rPr kumimoji="0" lang="vi-VN"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ó</a:t>
            </a:r>
            <a:r>
              <a:rPr kumimoji="0" sz="3735"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a:t>
            </a:r>
            <a:r>
              <a:rPr kumimoji="0" sz="373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sz="373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r>
              <a:rPr kumimoji="0"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a:t>
            </a: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ờ</a:t>
            </a:r>
            <a:r>
              <a:rPr kumimoji="0"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 gian 5’</a:t>
            </a:r>
            <a:endParaRPr kumimoji="0"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1"/>
          <a:stretch>
            <a:fillRect/>
          </a:stretch>
        </p:blipFill>
        <p:spPr>
          <a:xfrm>
            <a:off x="-101600" y="-450849"/>
            <a:ext cx="12187767" cy="6849533"/>
          </a:xfrm>
          <a:prstGeom prst="rect">
            <a:avLst/>
          </a:prstGeom>
          <a:noFill/>
          <a:ln w="9525">
            <a:noFill/>
          </a:ln>
        </p:spPr>
      </p:pic>
      <p:sp>
        <p:nvSpPr>
          <p:cNvPr id="53252" name="Rectangle 4"/>
          <p:cNvSpPr/>
          <p:nvPr/>
        </p:nvSpPr>
        <p:spPr>
          <a:xfrm>
            <a:off x="2835923" y="2057400"/>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265"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 câu chuyện, em học được điều gì?</a:t>
            </a:r>
            <a:endParaRPr kumimoji="0" lang="vi-VN" sz="4265"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3254" name="Text Box 6"/>
          <p:cNvSpPr txBox="1"/>
          <p:nvPr/>
        </p:nvSpPr>
        <p:spPr>
          <a:xfrm>
            <a:off x="1443567" y="336423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3"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8"/>
          <p:cNvSpPr/>
          <p:nvPr/>
        </p:nvSpPr>
        <p:spPr>
          <a:xfrm>
            <a:off x="2476091" y="1510216"/>
            <a:ext cx="10176654" cy="829945"/>
          </a:xfrm>
          <a:prstGeom prst="rect">
            <a:avLst/>
          </a:prstGeom>
        </p:spPr>
        <p:txBody>
          <a:bodyPr wrap="square">
            <a:spAutoFit/>
          </a:bodyPr>
          <a:lstStyle/>
          <a:p>
            <a:pPr>
              <a:lnSpc>
                <a:spcPct val="150000"/>
              </a:lnSpc>
            </a:pP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ơn</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họa</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mi.</a:t>
            </a:r>
            <a:endPar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矩形 31"/>
          <p:cNvSpPr/>
          <p:nvPr/>
        </p:nvSpPr>
        <p:spPr>
          <a:xfrm>
            <a:off x="2476091" y="2952725"/>
            <a:ext cx="9528069" cy="830997"/>
          </a:xfrm>
          <a:prstGeom prst="rect">
            <a:avLst/>
          </a:prstGeom>
        </p:spPr>
        <p:txBody>
          <a:bodyPr wrap="square">
            <a:spAutoFit/>
          </a:bodyPr>
          <a:lstStyle/>
          <a:p>
            <a:pPr>
              <a:lnSpc>
                <a:spcPct val="150000"/>
              </a:lnSpc>
            </a:pP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kiến</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6" name="组合 26"/>
          <p:cNvGrpSpPr/>
          <p:nvPr/>
        </p:nvGrpSpPr>
        <p:grpSpPr>
          <a:xfrm>
            <a:off x="397335" y="951420"/>
            <a:ext cx="1869788" cy="1746984"/>
            <a:chOff x="1809422" y="1855882"/>
            <a:chExt cx="1869788" cy="1746984"/>
          </a:xfrm>
        </p:grpSpPr>
        <p:pic>
          <p:nvPicPr>
            <p:cNvPr id="7"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09422" y="1855882"/>
              <a:ext cx="1869788" cy="1746984"/>
            </a:xfrm>
            <a:prstGeom prst="rect">
              <a:avLst/>
            </a:prstGeom>
          </p:spPr>
        </p:pic>
        <p:sp>
          <p:nvSpPr>
            <p:cNvPr id="8" name="文本框 28"/>
            <p:cNvSpPr txBox="1"/>
            <p:nvPr/>
          </p:nvSpPr>
          <p:spPr>
            <a:xfrm>
              <a:off x="2300528" y="2482685"/>
              <a:ext cx="887577" cy="757130"/>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01</a:t>
              </a:r>
              <a:endParaRPr kumimoji="0" lang="en-US" altLang="zh-C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grpSp>
      <p:grpSp>
        <p:nvGrpSpPr>
          <p:cNvPr id="9" name="组合 29"/>
          <p:cNvGrpSpPr/>
          <p:nvPr/>
        </p:nvGrpSpPr>
        <p:grpSpPr>
          <a:xfrm>
            <a:off x="397335" y="2555508"/>
            <a:ext cx="1869788" cy="1746984"/>
            <a:chOff x="5110494" y="3656621"/>
            <a:chExt cx="1869788" cy="1746984"/>
          </a:xfrm>
        </p:grpSpPr>
        <p:pic>
          <p:nvPicPr>
            <p:cNvPr id="10"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110494" y="3656621"/>
              <a:ext cx="1869788" cy="1746984"/>
            </a:xfrm>
            <a:prstGeom prst="rect">
              <a:avLst/>
            </a:prstGeom>
          </p:spPr>
        </p:pic>
        <p:sp>
          <p:nvSpPr>
            <p:cNvPr id="11" name="文本框 31"/>
            <p:cNvSpPr txBox="1"/>
            <p:nvPr/>
          </p:nvSpPr>
          <p:spPr>
            <a:xfrm>
              <a:off x="5601599" y="4133667"/>
              <a:ext cx="887577" cy="751168"/>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02</a:t>
              </a:r>
              <a:endParaRPr kumimoji="0" lang="en-US" altLang="zh-C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grpSp>
      <p:sp>
        <p:nvSpPr>
          <p:cNvPr id="15" name="矩形 28"/>
          <p:cNvSpPr/>
          <p:nvPr/>
        </p:nvSpPr>
        <p:spPr>
          <a:xfrm>
            <a:off x="4310901" y="312259"/>
            <a:ext cx="4323648" cy="1015663"/>
          </a:xfrm>
          <a:prstGeom prst="rect">
            <a:avLst/>
          </a:prstGeom>
        </p:spPr>
        <p:txBody>
          <a:bodyPr wrap="square">
            <a:spAutoFit/>
          </a:bodyPr>
          <a:lstStyle/>
          <a:p>
            <a:pPr>
              <a:lnSpc>
                <a:spcPct val="150000"/>
              </a:lnSpc>
            </a:pPr>
            <a:r>
              <a:rPr lang="en-US" altLang="en-US" sz="4500" b="1" dirty="0" err="1" smtClean="0">
                <a:solidFill>
                  <a:srgbClr val="FF0000"/>
                </a:solidFill>
                <a:latin typeface="Times New Roman" panose="02020603050405020304" pitchFamily="18" charset="0"/>
                <a:cs typeface="Times New Roman" panose="02020603050405020304" pitchFamily="18" charset="0"/>
              </a:rPr>
              <a:t>Yêu</a:t>
            </a:r>
            <a:r>
              <a:rPr lang="en-US" altLang="en-US" sz="4500" b="1" dirty="0" smtClean="0">
                <a:solidFill>
                  <a:srgbClr val="FF0000"/>
                </a:solidFill>
                <a:latin typeface="Times New Roman" panose="02020603050405020304" pitchFamily="18" charset="0"/>
                <a:cs typeface="Times New Roman" panose="02020603050405020304" pitchFamily="18" charset="0"/>
              </a:rPr>
              <a:t> </a:t>
            </a:r>
            <a:r>
              <a:rPr lang="en-US" altLang="en-US" sz="4500" b="1" dirty="0" err="1" smtClean="0">
                <a:solidFill>
                  <a:srgbClr val="FF0000"/>
                </a:solidFill>
                <a:latin typeface="Times New Roman" panose="02020603050405020304" pitchFamily="18" charset="0"/>
                <a:cs typeface="Times New Roman" panose="02020603050405020304" pitchFamily="18" charset="0"/>
              </a:rPr>
              <a:t>cầu</a:t>
            </a:r>
            <a:r>
              <a:rPr lang="en-US" altLang="en-US" sz="4500" b="1" dirty="0" smtClean="0">
                <a:solidFill>
                  <a:srgbClr val="FF0000"/>
                </a:solidFill>
                <a:latin typeface="Times New Roman" panose="02020603050405020304" pitchFamily="18" charset="0"/>
                <a:cs typeface="Times New Roman" panose="02020603050405020304" pitchFamily="18" charset="0"/>
              </a:rPr>
              <a:t> </a:t>
            </a:r>
            <a:r>
              <a:rPr lang="en-US" altLang="en-US" sz="4500" b="1" dirty="0" err="1" smtClean="0">
                <a:solidFill>
                  <a:srgbClr val="FF0000"/>
                </a:solidFill>
                <a:latin typeface="Times New Roman" panose="02020603050405020304" pitchFamily="18" charset="0"/>
                <a:cs typeface="Times New Roman" panose="02020603050405020304" pitchFamily="18" charset="0"/>
              </a:rPr>
              <a:t>cần</a:t>
            </a:r>
            <a:r>
              <a:rPr lang="en-US" altLang="en-US" sz="4500" b="1" dirty="0" smtClean="0">
                <a:solidFill>
                  <a:srgbClr val="FF0000"/>
                </a:solidFill>
                <a:latin typeface="Times New Roman" panose="02020603050405020304" pitchFamily="18" charset="0"/>
                <a:cs typeface="Times New Roman" panose="02020603050405020304" pitchFamily="18" charset="0"/>
              </a:rPr>
              <a:t> </a:t>
            </a:r>
            <a:r>
              <a:rPr lang="en-US" altLang="en-US" sz="4500" b="1" dirty="0" err="1" smtClean="0">
                <a:solidFill>
                  <a:srgbClr val="FF0000"/>
                </a:solidFill>
                <a:latin typeface="Times New Roman" panose="02020603050405020304" pitchFamily="18" charset="0"/>
                <a:cs typeface="Times New Roman" panose="02020603050405020304" pitchFamily="18" charset="0"/>
              </a:rPr>
              <a:t>đạt</a:t>
            </a:r>
            <a:endParaRPr lang="en-US" altLang="en-US" sz="45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75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17" name="Group 16"/>
          <p:cNvGrpSpPr/>
          <p:nvPr/>
        </p:nvGrpSpPr>
        <p:grpSpPr>
          <a:xfrm>
            <a:off x="0" y="0"/>
            <a:ext cx="12192000" cy="368301"/>
            <a:chOff x="0" y="-127508"/>
            <a:chExt cx="12192000" cy="1361811"/>
          </a:xfrm>
        </p:grpSpPr>
        <p:sp>
          <p:nvSpPr>
            <p:cNvPr id="18"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p:cNvSpPr txBox="1"/>
          <p:nvPr/>
        </p:nvSpPr>
        <p:spPr>
          <a:xfrm>
            <a:off x="2418156" y="1246382"/>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smtClean="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HĐ Tiếp nối</a:t>
            </a:r>
            <a:endParaRPr lang="en-US" sz="4000" dirty="0" smtClean="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1472300" y="2633660"/>
            <a:ext cx="10084415" cy="1569660"/>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ơn</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họa</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mi </a:t>
            </a:r>
            <a:r>
              <a:rPr 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Ôn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4 </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8" name="图片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5365" y="1366147"/>
            <a:ext cx="2114756" cy="1620749"/>
          </a:xfrm>
          <a:prstGeom prst="rect">
            <a:avLst/>
          </a:prstGeom>
        </p:spPr>
      </p:pic>
      <p:pic>
        <p:nvPicPr>
          <p:cNvPr id="10" name="图片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01" y="4876677"/>
            <a:ext cx="2341563" cy="1981323"/>
          </a:xfrm>
          <a:prstGeom prst="rect">
            <a:avLst/>
          </a:prstGeom>
        </p:spPr>
      </p:pic>
      <p:pic>
        <p:nvPicPr>
          <p:cNvPr id="11" name="图片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4160" y="423862"/>
            <a:ext cx="1331922" cy="2163314"/>
          </a:xfrm>
          <a:prstGeom prst="rect">
            <a:avLst/>
          </a:prstGeom>
        </p:spPr>
      </p:pic>
      <p:pic>
        <p:nvPicPr>
          <p:cNvPr id="12" name="图片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78" y="3789894"/>
            <a:ext cx="1331922" cy="214923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17" name="Group 16"/>
          <p:cNvGrpSpPr/>
          <p:nvPr/>
        </p:nvGrpSpPr>
        <p:grpSpPr>
          <a:xfrm>
            <a:off x="0" y="0"/>
            <a:ext cx="12192000" cy="368301"/>
            <a:chOff x="0" y="-127508"/>
            <a:chExt cx="12192000" cy="1361811"/>
          </a:xfrm>
        </p:grpSpPr>
        <p:sp>
          <p:nvSpPr>
            <p:cNvPr id="18"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78" y="1419214"/>
            <a:ext cx="2864392" cy="2423717"/>
          </a:xfrm>
          <a:prstGeom prst="rect">
            <a:avLst/>
          </a:prstGeom>
        </p:spPr>
      </p:pic>
      <p:pic>
        <p:nvPicPr>
          <p:cNvPr id="9" name="图片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555" y="332431"/>
            <a:ext cx="1629316" cy="2629124"/>
          </a:xfrm>
          <a:prstGeom prst="rect">
            <a:avLst/>
          </a:prstGeom>
        </p:spPr>
      </p:pic>
      <p:pic>
        <p:nvPicPr>
          <p:cNvPr id="10" name="图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5144" y="2481669"/>
            <a:ext cx="2546478" cy="4324344"/>
          </a:xfrm>
          <a:prstGeom prst="rect">
            <a:avLst/>
          </a:prstGeom>
        </p:spPr>
      </p:pic>
      <p:sp>
        <p:nvSpPr>
          <p:cNvPr id="11" name="TextBox 10"/>
          <p:cNvSpPr txBox="1"/>
          <p:nvPr/>
        </p:nvSpPr>
        <p:spPr>
          <a:xfrm>
            <a:off x="1996048" y="2824492"/>
            <a:ext cx="7633146" cy="1568450"/>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20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p:cNvPicPr>
            <a:picLocks noChangeAspect="1"/>
          </p:cNvPicPr>
          <p:nvPr/>
        </p:nvPicPr>
        <p:blipFill rotWithShape="1">
          <a:blip r:embed="rId1">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a:fillRect/>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t="63871" r="26743"/>
          <a:stretch>
            <a:fillRect/>
          </a:stretch>
        </p:blipFill>
        <p:spPr>
          <a:xfrm>
            <a:off x="6814991" y="3472661"/>
            <a:ext cx="4612351" cy="3385339"/>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t="63871" r="26743"/>
          <a:stretch>
            <a:fillRect/>
          </a:stretch>
        </p:blipFill>
        <p:spPr>
          <a:xfrm flipH="1">
            <a:off x="8925388" y="4535459"/>
            <a:ext cx="3189062" cy="2340684"/>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t="23464" r="71083" b="46860"/>
          <a:stretch>
            <a:fillRect/>
          </a:stretch>
        </p:blipFill>
        <p:spPr>
          <a:xfrm>
            <a:off x="481487" y="658251"/>
            <a:ext cx="3406282" cy="3495660"/>
          </a:xfrm>
          <a:prstGeom prst="rect">
            <a:avLst/>
          </a:prstGeom>
        </p:spPr>
      </p:pic>
      <p:pic>
        <p:nvPicPr>
          <p:cNvPr id="36" name="图片 35"/>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a:fillRect/>
          </a:stretch>
        </p:blipFill>
        <p:spPr>
          <a:xfrm rot="20680750">
            <a:off x="7829320" y="1456899"/>
            <a:ext cx="1935225" cy="2873962"/>
          </a:xfrm>
          <a:prstGeom prst="rect">
            <a:avLst/>
          </a:prstGeom>
        </p:spPr>
      </p:pic>
      <p:sp>
        <p:nvSpPr>
          <p:cNvPr id="2" name="Rectangle 1"/>
          <p:cNvSpPr/>
          <p:nvPr/>
        </p:nvSpPr>
        <p:spPr>
          <a:xfrm>
            <a:off x="1337399" y="3197422"/>
            <a:ext cx="6900881" cy="14452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nghe</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8"/>
          <p:cNvSpPr/>
          <p:nvPr/>
        </p:nvSpPr>
        <p:spPr>
          <a:xfrm>
            <a:off x="2476091" y="1510216"/>
            <a:ext cx="10176654" cy="829945"/>
          </a:xfrm>
          <a:prstGeom prst="rect">
            <a:avLst/>
          </a:prstGeom>
        </p:spPr>
        <p:txBody>
          <a:bodyPr wrap="square">
            <a:spAutoFit/>
          </a:bodyPr>
          <a:lstStyle/>
          <a:p>
            <a:pPr>
              <a:lnSpc>
                <a:spcPct val="150000"/>
              </a:lnSpc>
            </a:pP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Hiểu</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ơn</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họa</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mi.</a:t>
            </a:r>
            <a:endPar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矩形 31"/>
          <p:cNvSpPr/>
          <p:nvPr/>
        </p:nvSpPr>
        <p:spPr>
          <a:xfrm>
            <a:off x="2476091" y="2952725"/>
            <a:ext cx="9528069" cy="830997"/>
          </a:xfrm>
          <a:prstGeom prst="rect">
            <a:avLst/>
          </a:prstGeom>
        </p:spPr>
        <p:txBody>
          <a:bodyPr wrap="square">
            <a:spAutoFit/>
          </a:bodyPr>
          <a:lstStyle/>
          <a:p>
            <a:pPr>
              <a:lnSpc>
                <a:spcPct val="150000"/>
              </a:lnSpc>
            </a:pPr>
            <a:r>
              <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Nêu</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kiến</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32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altLang="en-US" sz="32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6" name="组合 26"/>
          <p:cNvGrpSpPr/>
          <p:nvPr/>
        </p:nvGrpSpPr>
        <p:grpSpPr>
          <a:xfrm>
            <a:off x="397335" y="951420"/>
            <a:ext cx="1869788" cy="1746984"/>
            <a:chOff x="1809422" y="1855882"/>
            <a:chExt cx="1869788" cy="1746984"/>
          </a:xfrm>
        </p:grpSpPr>
        <p:pic>
          <p:nvPicPr>
            <p:cNvPr id="7" name="图片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09422" y="1855882"/>
              <a:ext cx="1869788" cy="1746984"/>
            </a:xfrm>
            <a:prstGeom prst="rect">
              <a:avLst/>
            </a:prstGeom>
          </p:spPr>
        </p:pic>
        <p:sp>
          <p:nvSpPr>
            <p:cNvPr id="8" name="文本框 28"/>
            <p:cNvSpPr txBox="1"/>
            <p:nvPr/>
          </p:nvSpPr>
          <p:spPr>
            <a:xfrm>
              <a:off x="2300528" y="2482685"/>
              <a:ext cx="887577" cy="757130"/>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01</a:t>
              </a:r>
              <a:endParaRPr kumimoji="0" lang="en-US" altLang="zh-CN"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grpSp>
      <p:grpSp>
        <p:nvGrpSpPr>
          <p:cNvPr id="9" name="组合 29"/>
          <p:cNvGrpSpPr/>
          <p:nvPr/>
        </p:nvGrpSpPr>
        <p:grpSpPr>
          <a:xfrm>
            <a:off x="397335" y="2555508"/>
            <a:ext cx="1869788" cy="1746984"/>
            <a:chOff x="5110494" y="3656621"/>
            <a:chExt cx="1869788" cy="1746984"/>
          </a:xfrm>
        </p:grpSpPr>
        <p:pic>
          <p:nvPicPr>
            <p:cNvPr id="10" name="图片 3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110494" y="3656621"/>
              <a:ext cx="1869788" cy="1746984"/>
            </a:xfrm>
            <a:prstGeom prst="rect">
              <a:avLst/>
            </a:prstGeom>
          </p:spPr>
        </p:pic>
        <p:sp>
          <p:nvSpPr>
            <p:cNvPr id="11" name="文本框 31"/>
            <p:cNvSpPr txBox="1"/>
            <p:nvPr/>
          </p:nvSpPr>
          <p:spPr>
            <a:xfrm>
              <a:off x="5601599" y="4133667"/>
              <a:ext cx="887577" cy="751168"/>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defRPr/>
              </a:pPr>
              <a:r>
                <a:rPr kumimoji="0" lang="en-US" altLang="zh-C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rPr>
                <a:t>02</a:t>
              </a:r>
              <a:endParaRPr kumimoji="0" lang="en-US" altLang="zh-CN"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panose="020B0604020202020204"/>
              </a:endParaRPr>
            </a:p>
          </p:txBody>
        </p:sp>
      </p:grpSp>
      <p:sp>
        <p:nvSpPr>
          <p:cNvPr id="15" name="矩形 28"/>
          <p:cNvSpPr/>
          <p:nvPr/>
        </p:nvSpPr>
        <p:spPr>
          <a:xfrm>
            <a:off x="4310901" y="312259"/>
            <a:ext cx="4323648" cy="1015663"/>
          </a:xfrm>
          <a:prstGeom prst="rect">
            <a:avLst/>
          </a:prstGeom>
        </p:spPr>
        <p:txBody>
          <a:bodyPr wrap="square">
            <a:spAutoFit/>
          </a:bodyPr>
          <a:lstStyle/>
          <a:p>
            <a:pPr>
              <a:lnSpc>
                <a:spcPct val="150000"/>
              </a:lnSpc>
            </a:pPr>
            <a:r>
              <a:rPr lang="en-US" altLang="en-US" sz="4500" b="1" dirty="0" err="1" smtClean="0">
                <a:solidFill>
                  <a:srgbClr val="FF0000"/>
                </a:solidFill>
                <a:latin typeface="Times New Roman" panose="02020603050405020304" pitchFamily="18" charset="0"/>
                <a:cs typeface="Times New Roman" panose="02020603050405020304" pitchFamily="18" charset="0"/>
              </a:rPr>
              <a:t>Yêu</a:t>
            </a:r>
            <a:r>
              <a:rPr lang="en-US" altLang="en-US" sz="4500" b="1" dirty="0" smtClean="0">
                <a:solidFill>
                  <a:srgbClr val="FF0000"/>
                </a:solidFill>
                <a:latin typeface="Times New Roman" panose="02020603050405020304" pitchFamily="18" charset="0"/>
                <a:cs typeface="Times New Roman" panose="02020603050405020304" pitchFamily="18" charset="0"/>
              </a:rPr>
              <a:t> </a:t>
            </a:r>
            <a:r>
              <a:rPr lang="en-US" altLang="en-US" sz="4500" b="1" dirty="0" err="1" smtClean="0">
                <a:solidFill>
                  <a:srgbClr val="FF0000"/>
                </a:solidFill>
                <a:latin typeface="Times New Roman" panose="02020603050405020304" pitchFamily="18" charset="0"/>
                <a:cs typeface="Times New Roman" panose="02020603050405020304" pitchFamily="18" charset="0"/>
              </a:rPr>
              <a:t>cầu</a:t>
            </a:r>
            <a:r>
              <a:rPr lang="en-US" altLang="en-US" sz="4500" b="1" dirty="0" smtClean="0">
                <a:solidFill>
                  <a:srgbClr val="FF0000"/>
                </a:solidFill>
                <a:latin typeface="Times New Roman" panose="02020603050405020304" pitchFamily="18" charset="0"/>
                <a:cs typeface="Times New Roman" panose="02020603050405020304" pitchFamily="18" charset="0"/>
              </a:rPr>
              <a:t> </a:t>
            </a:r>
            <a:r>
              <a:rPr lang="en-US" altLang="en-US" sz="4500" b="1" dirty="0" err="1" smtClean="0">
                <a:solidFill>
                  <a:srgbClr val="FF0000"/>
                </a:solidFill>
                <a:latin typeface="Times New Roman" panose="02020603050405020304" pitchFamily="18" charset="0"/>
                <a:cs typeface="Times New Roman" panose="02020603050405020304" pitchFamily="18" charset="0"/>
              </a:rPr>
              <a:t>cần</a:t>
            </a:r>
            <a:r>
              <a:rPr lang="en-US" altLang="en-US" sz="4500" b="1" dirty="0" smtClean="0">
                <a:solidFill>
                  <a:srgbClr val="FF0000"/>
                </a:solidFill>
                <a:latin typeface="Times New Roman" panose="02020603050405020304" pitchFamily="18" charset="0"/>
                <a:cs typeface="Times New Roman" panose="02020603050405020304" pitchFamily="18" charset="0"/>
              </a:rPr>
              <a:t> </a:t>
            </a:r>
            <a:r>
              <a:rPr lang="en-US" altLang="en-US" sz="4500" b="1" dirty="0" err="1" smtClean="0">
                <a:solidFill>
                  <a:srgbClr val="FF0000"/>
                </a:solidFill>
                <a:latin typeface="Times New Roman" panose="02020603050405020304" pitchFamily="18" charset="0"/>
                <a:cs typeface="Times New Roman" panose="02020603050405020304" pitchFamily="18" charset="0"/>
              </a:rPr>
              <a:t>đạt</a:t>
            </a:r>
            <a:endParaRPr lang="en-US" altLang="en-US" sz="45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75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75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1"/>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2"/>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Nghe kể chuyện</a:t>
            </a:r>
            <a:endPar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1"/>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2"/>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3"/>
          <a:srcRect l="46256" t="-41660" r="-22977" b="41660"/>
          <a:stretch>
            <a:fillRect/>
          </a:stretch>
        </p:blipFill>
        <p:spPr>
          <a:xfrm>
            <a:off x="247650" y="5041900"/>
            <a:ext cx="1512570" cy="1569085"/>
          </a:xfrm>
          <a:prstGeom prst="rect">
            <a:avLst/>
          </a:prstGeom>
        </p:spPr>
      </p:pic>
      <p:pic>
        <p:nvPicPr>
          <p:cNvPr id="4" name="Picture 3"/>
          <p:cNvPicPr>
            <a:picLocks noChangeAspect="1"/>
          </p:cNvPicPr>
          <p:nvPr/>
        </p:nvPicPr>
        <p:blipFill>
          <a:blip r:embed="rId4"/>
          <a:stretch>
            <a:fillRect/>
          </a:stretch>
        </p:blipFill>
        <p:spPr>
          <a:xfrm>
            <a:off x="2376227" y="346229"/>
            <a:ext cx="7588634" cy="6139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1"/>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2"/>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Kể lại chuyện theo tranh</a:t>
            </a:r>
            <a:endPar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1"/>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Trả lời câu hỏi kể chuyện theo tranh qua trò chơi “Hộp quà bí ẩn”</a:t>
            </a:r>
            <a:endPar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defRPr/>
            </a:pPr>
            <a:r>
              <a:rPr kumimoji="0" lang="en-US" altLang="zh-CN" sz="3735"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Cùng bạn</a:t>
            </a:r>
            <a:endParaRPr kumimoji="0" lang="en-US" altLang="zh-CN" sz="3735"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1"/>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1"/>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2" action="ppaction://hlinksldjump">
              <a:snd r:embed="rId3" name="chimes.wav"/>
            </a:hlinkClick>
          </p:cNvPr>
          <p:cNvPicPr>
            <a:picLocks noChangeAspect="1"/>
          </p:cNvPicPr>
          <p:nvPr/>
        </p:nvPicPr>
        <p:blipFill>
          <a:blip r:embed="rId4"/>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5"/>
          <a:stretch>
            <a:fillRect/>
          </a:stretch>
        </p:blipFill>
        <p:spPr>
          <a:xfrm>
            <a:off x="410633" y="419100"/>
            <a:ext cx="2059517" cy="1382184"/>
          </a:xfrm>
          <a:prstGeom prst="rect">
            <a:avLst/>
          </a:prstGeom>
          <a:noFill/>
          <a:ln w="9525">
            <a:noFill/>
          </a:ln>
        </p:spPr>
      </p:pic>
      <p:pic>
        <p:nvPicPr>
          <p:cNvPr id="10" name="Picture 9">
            <a:hlinkClick r:id="rId6" action="ppaction://hlinksldjump">
              <a:snd r:embed="rId3" name="chimes.wav"/>
            </a:hlinkClick>
          </p:cNvPr>
          <p:cNvPicPr>
            <a:picLocks noChangeAspect="1"/>
          </p:cNvPicPr>
          <p:nvPr/>
        </p:nvPicPr>
        <p:blipFill>
          <a:blip r:embed="rId7"/>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8"/>
          <a:stretch>
            <a:fillRect/>
          </a:stretch>
        </p:blipFill>
        <p:spPr>
          <a:xfrm>
            <a:off x="2743200" y="381000"/>
            <a:ext cx="2059517" cy="1382184"/>
          </a:xfrm>
          <a:prstGeom prst="rect">
            <a:avLst/>
          </a:prstGeom>
          <a:noFill/>
          <a:ln w="9525">
            <a:noFill/>
          </a:ln>
        </p:spPr>
      </p:pic>
      <p:pic>
        <p:nvPicPr>
          <p:cNvPr id="12" name="Picture 11">
            <a:hlinkClick r:id="rId9" action="ppaction://hlinksldjump">
              <a:snd r:embed="rId3" name="chimes.wav"/>
            </a:hlinkClick>
          </p:cNvPr>
          <p:cNvPicPr>
            <a:picLocks noChangeAspect="1"/>
          </p:cNvPicPr>
          <p:nvPr/>
        </p:nvPicPr>
        <p:blipFill>
          <a:blip r:embed="rId10"/>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1"/>
          <a:stretch>
            <a:fillRect/>
          </a:stretch>
        </p:blipFill>
        <p:spPr>
          <a:xfrm>
            <a:off x="4965700" y="419100"/>
            <a:ext cx="2061633" cy="1382184"/>
          </a:xfrm>
          <a:prstGeom prst="rect">
            <a:avLst/>
          </a:prstGeom>
          <a:noFill/>
          <a:ln w="9525">
            <a:noFill/>
          </a:ln>
        </p:spPr>
      </p:pic>
      <p:pic>
        <p:nvPicPr>
          <p:cNvPr id="14" name="Picture 13">
            <a:hlinkClick r:id="rId12" action="ppaction://hlinksldjump">
              <a:snd r:embed="rId3" name="chimes.wav"/>
            </a:hlinkClick>
          </p:cNvPr>
          <p:cNvPicPr>
            <a:picLocks noChangeAspect="1"/>
          </p:cNvPicPr>
          <p:nvPr/>
        </p:nvPicPr>
        <p:blipFill>
          <a:blip r:embed="rId13"/>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4"/>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5"/>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5"/>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5"/>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5"/>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6"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1"/>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2"/>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3"/>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endPar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Vật</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ở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vương</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quốc</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khiến</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vua</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tự</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hào</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nhất</a:t>
            </a:r>
            <a:r>
              <a:rPr kumimoji="0" lang="en-US" sz="4000" b="0" i="0" u="none" strike="noStrike" kern="1200" cap="none" spc="0" normalizeH="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vua</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hào</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vì</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quý</a:t>
            </a:r>
            <a:r>
              <a:rPr lang="en-US" alt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5608" name="Rectangle 32"/>
          <p:cNvSpPr/>
          <p:nvPr/>
        </p:nvSpPr>
        <p:spPr>
          <a:xfrm rot="5600923">
            <a:off x="2829984" y="4993217"/>
            <a:ext cx="2438400" cy="251883"/>
          </a:xfrm>
          <a:prstGeom prst="rect">
            <a:avLst/>
          </a:prstGeom>
          <a:blipFill rotWithShape="1">
            <a:blip r:embed="rId4"/>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5"/>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6"/>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7"/>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7"/>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8"/>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9"/>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0"/>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1"/>
          <a:stretch>
            <a:fillRect/>
          </a:stretch>
        </p:blipFill>
        <p:spPr>
          <a:xfrm>
            <a:off x="11051117" y="3822700"/>
            <a:ext cx="713316" cy="1191684"/>
          </a:xfrm>
          <a:prstGeom prst="rect">
            <a:avLst/>
          </a:prstGeom>
          <a:noFill/>
          <a:ln w="9525">
            <a:noFill/>
          </a:ln>
        </p:spPr>
      </p:pic>
      <p:sp>
        <p:nvSpPr>
          <p:cNvPr id="2" name="Arrow: Pentagon 30">
            <a:hlinkClick r:id="rId12" action="ppaction://hlinksldjump">
              <a:snd r:embed="rId13" name="applause.wav"/>
            </a:hlinkClick>
          </p:cNvPr>
          <p:cNvSpPr/>
          <p:nvPr/>
        </p:nvSpPr>
        <p:spPr>
          <a:xfrm rot="586976" flipH="1">
            <a:off x="2844800" y="4038600"/>
            <a:ext cx="2309284" cy="901700"/>
          </a:xfrm>
          <a:prstGeom prst="homePlate">
            <a:avLst>
              <a:gd name="adj" fmla="val 49845"/>
            </a:avLst>
          </a:prstGeom>
          <a:blipFill rotWithShape="1">
            <a:blip r:embed="rId4"/>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endPar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14"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1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1139</Words>
  <Application>WPS Presentation</Application>
  <PresentationFormat>Widescreen</PresentationFormat>
  <Paragraphs>86</Paragraphs>
  <Slides>17</Slides>
  <Notes>8</Notes>
  <HiddenSlides>0</HiddenSlides>
  <MMClips>1</MMClips>
  <ScaleCrop>false</ScaleCrop>
  <HeadingPairs>
    <vt:vector size="6" baseType="variant">
      <vt:variant>
        <vt:lpstr>已用的字体</vt:lpstr>
      </vt:variant>
      <vt:variant>
        <vt:i4>19</vt:i4>
      </vt:variant>
      <vt:variant>
        <vt:lpstr>主题</vt:lpstr>
      </vt:variant>
      <vt:variant>
        <vt:i4>4</vt:i4>
      </vt:variant>
      <vt:variant>
        <vt:lpstr>幻灯片标题</vt:lpstr>
      </vt:variant>
      <vt:variant>
        <vt:i4>17</vt:i4>
      </vt:variant>
    </vt:vector>
  </HeadingPairs>
  <TitlesOfParts>
    <vt:vector size="40" baseType="lpstr">
      <vt:lpstr>Arial</vt:lpstr>
      <vt:lpstr>SimSun</vt:lpstr>
      <vt:lpstr>Wingdings</vt:lpstr>
      <vt:lpstr>Calibri Light</vt:lpstr>
      <vt:lpstr>Calibri</vt:lpstr>
      <vt:lpstr>Times New Roman</vt:lpstr>
      <vt:lpstr>字魂36号-正文宋楷</vt:lpstr>
      <vt:lpstr>Arial-Rounded</vt:lpstr>
      <vt:lpstr>Yellowtail</vt:lpstr>
      <vt:lpstr>等线</vt:lpstr>
      <vt:lpstr>等线</vt:lpstr>
      <vt:lpstr>Arial</vt:lpstr>
      <vt:lpstr>Calibri</vt:lpstr>
      <vt:lpstr>.VnAvant</vt:lpstr>
      <vt:lpstr>Microsoft YaHei</vt:lpstr>
      <vt:lpstr>Arial Unicode MS</vt:lpstr>
      <vt:lpstr>华康少女文字W5(P)</vt:lpstr>
      <vt:lpstr>#9Slide03 NettoOTLight</vt:lpstr>
      <vt:lpstr>黑体</vt:lpstr>
      <vt:lpstr>2_Office 主题​​</vt:lpstr>
      <vt:lpstr>Office 主题</vt:lpstr>
      <vt:lpstr>3_Office 主题​​</vt:lpstr>
      <vt:lpstr>2_Office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11</cp:revision>
  <dcterms:created xsi:type="dcterms:W3CDTF">2021-07-31T08:07:00Z</dcterms:created>
  <dcterms:modified xsi:type="dcterms:W3CDTF">2023-02-19T13:32:21Z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518DC3EE74BD41BABFA61087AC684C7B</vt:lpwstr>
  </property>
  <property fmtid="{D5CDD505-2E9C-101B-9397-08002B2CF9AE}" pid="3" name="KSOProductBuildVer">
    <vt:lpwstr>1033-11.2.0.11440</vt:lpwstr>
  </property>
</Properties>
</file>