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0" r:id="rId4"/>
    <p:sldMasterId id="2147483674" r:id="rId5"/>
    <p:sldMasterId id="2147483686" r:id="rId6"/>
  </p:sldMasterIdLst>
  <p:notesMasterIdLst>
    <p:notesMasterId r:id="rId10"/>
  </p:notesMasterIdLst>
  <p:sldIdLst>
    <p:sldId id="2942" r:id="rId7"/>
    <p:sldId id="2928" r:id="rId8"/>
    <p:sldId id="259" r:id="rId9"/>
    <p:sldId id="2931" r:id="rId11"/>
    <p:sldId id="2925" r:id="rId12"/>
    <p:sldId id="2920" r:id="rId13"/>
    <p:sldId id="2910" r:id="rId14"/>
    <p:sldId id="2926" r:id="rId15"/>
    <p:sldId id="267" r:id="rId16"/>
    <p:sldId id="2924" r:id="rId17"/>
    <p:sldId id="2932" r:id="rId18"/>
    <p:sldId id="2929" r:id="rId19"/>
    <p:sldId id="293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72.wdp"/><Relationship Id="rId8" Type="http://schemas.openxmlformats.org/officeDocument/2006/relationships/image" Target="../media/image71.png"/><Relationship Id="rId7" Type="http://schemas.openxmlformats.org/officeDocument/2006/relationships/image" Target="../media/image70.GIF"/><Relationship Id="rId6" Type="http://schemas.microsoft.com/office/2007/relationships/hdphoto" Target="../media/image69.wdp"/><Relationship Id="rId5" Type="http://schemas.openxmlformats.org/officeDocument/2006/relationships/image" Target="../media/image68.png"/><Relationship Id="rId4" Type="http://schemas.microsoft.com/office/2007/relationships/hdphoto" Target="../media/image67.wdp"/><Relationship Id="rId3" Type="http://schemas.openxmlformats.org/officeDocument/2006/relationships/image" Target="../media/image66.png"/><Relationship Id="rId29" Type="http://schemas.openxmlformats.org/officeDocument/2006/relationships/notesSlide" Target="../notesSlides/notesSlide9.xml"/><Relationship Id="rId28" Type="http://schemas.openxmlformats.org/officeDocument/2006/relationships/slideLayout" Target="../slideLayouts/slideLayout25.xml"/><Relationship Id="rId27" Type="http://schemas.openxmlformats.org/officeDocument/2006/relationships/image" Target="../media/image90.png"/><Relationship Id="rId26" Type="http://schemas.microsoft.com/office/2007/relationships/hdphoto" Target="../media/image89.wdp"/><Relationship Id="rId25" Type="http://schemas.openxmlformats.org/officeDocument/2006/relationships/image" Target="../media/image88.png"/><Relationship Id="rId24" Type="http://schemas.openxmlformats.org/officeDocument/2006/relationships/image" Target="../media/image87.GIF"/><Relationship Id="rId23" Type="http://schemas.microsoft.com/office/2007/relationships/hdphoto" Target="../media/image86.wdp"/><Relationship Id="rId22" Type="http://schemas.openxmlformats.org/officeDocument/2006/relationships/image" Target="../media/image85.png"/><Relationship Id="rId21" Type="http://schemas.microsoft.com/office/2007/relationships/hdphoto" Target="../media/image84.wdp"/><Relationship Id="rId20" Type="http://schemas.openxmlformats.org/officeDocument/2006/relationships/image" Target="../media/image83.png"/><Relationship Id="rId2" Type="http://schemas.microsoft.com/office/2007/relationships/hdphoto" Target="../media/image65.wdp"/><Relationship Id="rId19" Type="http://schemas.microsoft.com/office/2007/relationships/hdphoto" Target="../media/image82.wdp"/><Relationship Id="rId18" Type="http://schemas.openxmlformats.org/officeDocument/2006/relationships/image" Target="../media/image81.png"/><Relationship Id="rId17" Type="http://schemas.microsoft.com/office/2007/relationships/hdphoto" Target="../media/image80.wdp"/><Relationship Id="rId16" Type="http://schemas.openxmlformats.org/officeDocument/2006/relationships/image" Target="../media/image79.png"/><Relationship Id="rId15" Type="http://schemas.openxmlformats.org/officeDocument/2006/relationships/image" Target="../media/image78.GIF"/><Relationship Id="rId14" Type="http://schemas.microsoft.com/office/2007/relationships/hdphoto" Target="../media/image77.wdp"/><Relationship Id="rId13" Type="http://schemas.openxmlformats.org/officeDocument/2006/relationships/image" Target="../media/image76.png"/><Relationship Id="rId12" Type="http://schemas.openxmlformats.org/officeDocument/2006/relationships/image" Target="../media/image75.GIF"/><Relationship Id="rId11" Type="http://schemas.microsoft.com/office/2007/relationships/hdphoto" Target="../media/image74.wdp"/><Relationship Id="rId10" Type="http://schemas.openxmlformats.org/officeDocument/2006/relationships/image" Target="../media/image73.pn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Relationship Id="rId3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/>
          <p:cNvGrpSpPr/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20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200">
                <a:buClr>
                  <a:srgbClr val="FFAB40"/>
                </a:buClr>
              </a:pP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Đọc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mở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rộng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sách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báo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về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động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vật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hoang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spcBef>
                <a:spcPct val="0"/>
              </a:spcBef>
              <a:buClrTx/>
              <a:buNone/>
            </a:pPr>
            <a:endParaRPr lang="zh-CN" altLang="en-US" sz="1335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20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20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20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563283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SGK – tr.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>
            <a:fillRect/>
          </a:stretch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>
            <a:fillRect/>
          </a:stretch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>
            <a:fillRect/>
          </a:stretch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>
            <a:fillRect/>
          </a:stretch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 lại các bạn ở bài sau nhé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2357" y="546206"/>
            <a:ext cx="10779643" cy="101282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5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>
            <a:fillRect/>
          </a:stretch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3703" y="2462009"/>
            <a:ext cx="7128768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/>
          <p:cNvGrpSpPr/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20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200">
                <a:buClr>
                  <a:srgbClr val="FFAB40"/>
                </a:buClr>
              </a:pP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Đọc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mở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rộng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sách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báo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về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động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vật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hoang</a:t>
              </a:r>
              <a:r>
                <a:rPr lang="en-US" sz="2400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spcBef>
                <a:spcPct val="0"/>
              </a:spcBef>
              <a:buClrTx/>
              <a:buNone/>
            </a:pPr>
            <a:endParaRPr lang="zh-CN" altLang="en-US" sz="1335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20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20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20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121920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307530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video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098735" y="2218239"/>
            <a:ext cx="562864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alt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7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WPS Presentation</Application>
  <PresentationFormat>Widescreen</PresentationFormat>
  <Paragraphs>71</Paragraphs>
  <Slides>14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14</vt:i4>
      </vt:variant>
    </vt:vector>
  </HeadingPairs>
  <TitlesOfParts>
    <vt:vector size="48" baseType="lpstr">
      <vt:lpstr>Arial</vt:lpstr>
      <vt:lpstr>SimSun</vt:lpstr>
      <vt:lpstr>Wingdings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Calibri Light</vt:lpstr>
      <vt:lpstr>Calibri</vt:lpstr>
      <vt:lpstr>Microsoft YaHei</vt:lpstr>
      <vt:lpstr>Calibri</vt:lpstr>
      <vt:lpstr>UTM Cookies</vt:lpstr>
      <vt:lpstr>字魂17号-萌趣果冻体</vt:lpstr>
      <vt:lpstr>iCiel Cadena</vt:lpstr>
      <vt:lpstr>Times New Roman</vt:lpstr>
      <vt:lpstr>等线</vt:lpstr>
      <vt:lpstr>等线</vt:lpstr>
      <vt:lpstr>华文细黑</vt:lpstr>
      <vt:lpstr>Arial Unicode MS</vt:lpstr>
      <vt:lpstr>Arial</vt:lpstr>
      <vt:lpstr>隶书</vt:lpstr>
      <vt:lpstr>UTM Avo</vt:lpstr>
      <vt:lpstr>Segoe Print</vt:lpstr>
      <vt:lpstr>华康少女文字W5(P)</vt:lpstr>
      <vt:lpstr>字魂36号-正文宋楷</vt:lpstr>
      <vt:lpstr>#9Slide03 Arima Madurai Bold</vt:lpstr>
      <vt:lpstr>HP001 5 hàng</vt:lpstr>
      <vt:lpstr>Hoạt động</vt:lpstr>
      <vt:lpstr>Office 主题</vt:lpstr>
      <vt:lpstr>https://www.freeppt7.com</vt:lpstr>
      <vt:lpstr>2_Office Theme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</cp:revision>
  <dcterms:created xsi:type="dcterms:W3CDTF">2021-07-31T09:04:00Z</dcterms:created>
  <dcterms:modified xsi:type="dcterms:W3CDTF">2023-02-19T09:18:51Z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311F447F62854079A4865A950F42F216</vt:lpwstr>
  </property>
  <property fmtid="{D5CDD505-2E9C-101B-9397-08002B2CF9AE}" pid="3" name="KSOProductBuildVer">
    <vt:lpwstr>1033-11.2.0.11440</vt:lpwstr>
  </property>
</Properties>
</file>