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4" r:id="rId2"/>
    <p:sldId id="263" r:id="rId3"/>
    <p:sldId id="281" r:id="rId4"/>
    <p:sldId id="288" r:id="rId5"/>
    <p:sldId id="293" r:id="rId6"/>
    <p:sldId id="282" r:id="rId7"/>
    <p:sldId id="290" r:id="rId8"/>
    <p:sldId id="283" r:id="rId9"/>
    <p:sldId id="291" r:id="rId10"/>
    <p:sldId id="285" r:id="rId11"/>
    <p:sldId id="289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0A5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52" y="4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22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191" y="3974706"/>
            <a:ext cx="9141620" cy="2025376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423380" y="4161791"/>
            <a:ext cx="2084003" cy="179547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3925422" y="4777123"/>
            <a:ext cx="1627399" cy="118013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7770275" y="1248342"/>
            <a:ext cx="859061" cy="112128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44029" y="722408"/>
            <a:ext cx="1821182" cy="1821182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55047" y="417687"/>
            <a:ext cx="609441" cy="609441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056583" y="1027009"/>
            <a:ext cx="70305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035136" y="2686829"/>
            <a:ext cx="5074140" cy="53077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23208" y="3429510"/>
            <a:ext cx="6265989" cy="1477328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32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TẬP VIẾT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32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CHỮ </a:t>
            </a:r>
            <a:r>
              <a:rPr lang="en-US" altLang="zh-CN" sz="32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HOA S</a:t>
            </a:r>
            <a:endParaRPr lang="zh-CN" altLang="en-US" sz="3200" b="1" dirty="0">
              <a:ln w="635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0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87"/>
          <p:cNvSpPr>
            <a:spLocks noChangeShapeType="1"/>
          </p:cNvSpPr>
          <p:nvPr/>
        </p:nvSpPr>
        <p:spPr bwMode="auto">
          <a:xfrm>
            <a:off x="2486891" y="-2588040"/>
            <a:ext cx="5113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731728" y="2132935"/>
            <a:ext cx="2060461" cy="186295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827520" y="148059"/>
            <a:ext cx="1722206" cy="1862956"/>
            <a:chOff x="179882" y="202717"/>
            <a:chExt cx="3326130" cy="3007304"/>
          </a:xfrm>
        </p:grpSpPr>
        <p:grpSp>
          <p:nvGrpSpPr>
            <p:cNvPr id="7" name="Group 6"/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xmlns="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39056"/>
              </p:ext>
            </p:extLst>
          </p:nvPr>
        </p:nvGraphicFramePr>
        <p:xfrm>
          <a:off x="307621" y="415568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xmlns="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2424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grpSp>
        <p:nvGrpSpPr>
          <p:cNvPr id="16" name="Group 1"/>
          <p:cNvGrpSpPr>
            <a:grpSpLocks/>
          </p:cNvGrpSpPr>
          <p:nvPr/>
        </p:nvGrpSpPr>
        <p:grpSpPr bwMode="auto">
          <a:xfrm>
            <a:off x="359318" y="382671"/>
            <a:ext cx="3061449" cy="3811204"/>
            <a:chOff x="0" y="0"/>
            <a:chExt cx="3228" cy="3920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014" b="20477"/>
            <a:stretch>
              <a:fillRect/>
            </a:stretch>
          </p:blipFill>
          <p:spPr bwMode="auto">
            <a:xfrm>
              <a:off x="683" y="12"/>
              <a:ext cx="2381" cy="3263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818" y="570"/>
              <a:ext cx="1556" cy="2585"/>
              <a:chOff x="-95424" y="570"/>
              <a:chExt cx="1543406" cy="3437697"/>
            </a:xfrm>
          </p:grpSpPr>
          <p:sp>
            <p:nvSpPr>
              <p:cNvPr id="20" name="Arc 14"/>
              <p:cNvSpPr>
                <a:spLocks/>
              </p:cNvSpPr>
              <p:nvPr/>
            </p:nvSpPr>
            <p:spPr bwMode="auto">
              <a:xfrm rot="14827232" flipH="1">
                <a:off x="-184302" y="3081477"/>
                <a:ext cx="445668" cy="267911"/>
              </a:xfrm>
              <a:custGeom>
                <a:avLst/>
                <a:gdLst>
                  <a:gd name="T0" fmla="*/ 0 w 29524"/>
                  <a:gd name="T1" fmla="*/ 2147483646 h 23801"/>
                  <a:gd name="T2" fmla="*/ 2147483646 w 29524"/>
                  <a:gd name="T3" fmla="*/ 2147483646 h 23801"/>
                  <a:gd name="T4" fmla="*/ 2147483646 w 29524"/>
                  <a:gd name="T5" fmla="*/ 2147483646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Arc 15"/>
              <p:cNvSpPr>
                <a:spLocks/>
              </p:cNvSpPr>
              <p:nvPr/>
            </p:nvSpPr>
            <p:spPr bwMode="auto">
              <a:xfrm rot="12240936" flipH="1">
                <a:off x="748002" y="2424854"/>
                <a:ext cx="383769" cy="798997"/>
              </a:xfrm>
              <a:custGeom>
                <a:avLst/>
                <a:gdLst>
                  <a:gd name="T0" fmla="*/ 2147483646 w 21142"/>
                  <a:gd name="T1" fmla="*/ 2147483646 h 20119"/>
                  <a:gd name="T2" fmla="*/ 2147483646 w 21142"/>
                  <a:gd name="T3" fmla="*/ 2147483646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641213" y="570"/>
                <a:ext cx="348652" cy="70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1675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1</a:t>
                </a: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Arc 18"/>
              <p:cNvSpPr>
                <a:spLocks/>
              </p:cNvSpPr>
              <p:nvPr/>
            </p:nvSpPr>
            <p:spPr bwMode="auto">
              <a:xfrm rot="7536614" flipH="1" flipV="1">
                <a:off x="1034684" y="791860"/>
                <a:ext cx="558682" cy="267914"/>
              </a:xfrm>
              <a:custGeom>
                <a:avLst/>
                <a:gdLst>
                  <a:gd name="T0" fmla="*/ 2147483646 w 21722"/>
                  <a:gd name="T1" fmla="*/ 2147483646 h 21600"/>
                  <a:gd name="T2" fmla="*/ 0 w 21722"/>
                  <a:gd name="T3" fmla="*/ 2147483646 h 21600"/>
                  <a:gd name="T4" fmla="*/ 2147483646 w 217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2"/>
                  <a:gd name="T10" fmla="*/ 0 h 21600"/>
                  <a:gd name="T11" fmla="*/ 21722 w 217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2" h="21600" fill="none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</a:path>
                  <a:path w="21722" h="21600" stroke="0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  <a:lnTo>
                      <a:pt x="2121" y="0"/>
                    </a:lnTo>
                    <a:lnTo>
                      <a:pt x="21721" y="907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Arc 19"/>
              <p:cNvSpPr>
                <a:spLocks/>
              </p:cNvSpPr>
              <p:nvPr/>
            </p:nvSpPr>
            <p:spPr bwMode="auto">
              <a:xfrm rot="1587696" flipH="1">
                <a:off x="165921" y="247219"/>
                <a:ext cx="383796" cy="782565"/>
              </a:xfrm>
              <a:custGeom>
                <a:avLst/>
                <a:gdLst>
                  <a:gd name="T0" fmla="*/ 2147483646 w 21569"/>
                  <a:gd name="T1" fmla="*/ 0 h 20036"/>
                  <a:gd name="T2" fmla="*/ 2147483646 w 21569"/>
                  <a:gd name="T3" fmla="*/ 2147483646 h 20036"/>
                  <a:gd name="T4" fmla="*/ 0 w 21569"/>
                  <a:gd name="T5" fmla="*/ 2147483646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0" y="0"/>
              <a:ext cx="3228" cy="3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3771891" y="2011015"/>
            <a:ext cx="1919441" cy="1865029"/>
            <a:chOff x="4486275" y="2265363"/>
            <a:chExt cx="1455" cy="1649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64694" r="63014" b="20477"/>
            <a:stretch>
              <a:fillRect/>
            </a:stretch>
          </p:blipFill>
          <p:spPr bwMode="auto">
            <a:xfrm>
              <a:off x="4486275" y="2265363"/>
              <a:ext cx="1455" cy="1357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4486394" y="2265364"/>
              <a:ext cx="1027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Arc 14"/>
            <p:cNvSpPr>
              <a:spLocks/>
            </p:cNvSpPr>
            <p:nvPr/>
          </p:nvSpPr>
          <p:spPr bwMode="auto">
            <a:xfrm rot="14827232" flipH="1">
              <a:off x="4486621" y="2266538"/>
              <a:ext cx="226" cy="178"/>
            </a:xfrm>
            <a:custGeom>
              <a:avLst/>
              <a:gdLst>
                <a:gd name="T0" fmla="*/ 0 w 29524"/>
                <a:gd name="T1" fmla="*/ 120110 h 23801"/>
                <a:gd name="T2" fmla="*/ 125834 w 29524"/>
                <a:gd name="T3" fmla="*/ 120110 h 23801"/>
                <a:gd name="T4" fmla="*/ 125834 w 29524"/>
                <a:gd name="T5" fmla="*/ 120110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Arc 15"/>
            <p:cNvSpPr>
              <a:spLocks/>
            </p:cNvSpPr>
            <p:nvPr/>
          </p:nvSpPr>
          <p:spPr bwMode="auto">
            <a:xfrm rot="12240936" flipH="1">
              <a:off x="4486956" y="2266324"/>
              <a:ext cx="255" cy="261"/>
            </a:xfrm>
            <a:custGeom>
              <a:avLst/>
              <a:gdLst>
                <a:gd name="T0" fmla="*/ 312405 w 21142"/>
                <a:gd name="T1" fmla="*/ 361408 h 20119"/>
                <a:gd name="T2" fmla="*/ 312405 w 21142"/>
                <a:gd name="T3" fmla="*/ 361408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4486815" y="2265574"/>
              <a:ext cx="12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1675"/>
                </a:spcBef>
                <a:buFontTx/>
                <a:buNone/>
              </a:pPr>
              <a:r>
                <a:rPr lang="en-US" altLang="en-US" sz="2800" b="1">
                  <a:solidFill>
                    <a:srgbClr val="0000CC"/>
                  </a:solidFill>
                  <a:cs typeface="Times New Roman" panose="02020603050405020304" pitchFamily="18" charset="0"/>
                </a:rPr>
                <a:t>1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rc 18"/>
            <p:cNvSpPr>
              <a:spLocks/>
            </p:cNvSpPr>
            <p:nvPr/>
          </p:nvSpPr>
          <p:spPr bwMode="auto">
            <a:xfrm rot="7536614" flipH="1" flipV="1">
              <a:off x="4487066" y="2265790"/>
              <a:ext cx="226" cy="178"/>
            </a:xfrm>
            <a:custGeom>
              <a:avLst/>
              <a:gdLst>
                <a:gd name="T0" fmla="*/ 232459 w 21722"/>
                <a:gd name="T1" fmla="*/ 145835 h 21600"/>
                <a:gd name="T2" fmla="*/ 0 w 21722"/>
                <a:gd name="T3" fmla="*/ 145835 h 21600"/>
                <a:gd name="T4" fmla="*/ 232459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Arc 19"/>
            <p:cNvSpPr>
              <a:spLocks/>
            </p:cNvSpPr>
            <p:nvPr/>
          </p:nvSpPr>
          <p:spPr bwMode="auto">
            <a:xfrm rot="1587696" flipH="1">
              <a:off x="4486746" y="2265661"/>
              <a:ext cx="255" cy="256"/>
            </a:xfrm>
            <a:custGeom>
              <a:avLst/>
              <a:gdLst>
                <a:gd name="T0" fmla="*/ 300158 w 21569"/>
                <a:gd name="T1" fmla="*/ 0 h 20036"/>
                <a:gd name="T2" fmla="*/ 300158 w 21569"/>
                <a:gd name="T3" fmla="*/ 350581 h 20036"/>
                <a:gd name="T4" fmla="*/ 0 w 21569"/>
                <a:gd name="T5" fmla="*/ 350581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107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xmlns="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68" y="4345782"/>
            <a:ext cx="5274942" cy="2107595"/>
          </a:xfrm>
          <a:prstGeom prst="rect">
            <a:avLst/>
          </a:prstGeom>
        </p:spPr>
      </p:pic>
      <p:pic>
        <p:nvPicPr>
          <p:cNvPr id="7" name="图片 35">
            <a:extLst>
              <a:ext uri="{FF2B5EF4-FFF2-40B4-BE49-F238E27FC236}">
                <a16:creationId xmlns:a16="http://schemas.microsoft.com/office/drawing/2014/main" xmlns="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06" y="1720236"/>
            <a:ext cx="1871113" cy="1434021"/>
          </a:xfrm>
          <a:prstGeom prst="rect">
            <a:avLst/>
          </a:prstGeom>
        </p:spPr>
      </p:pic>
      <p:pic>
        <p:nvPicPr>
          <p:cNvPr id="8" name="图片 41">
            <a:extLst>
              <a:ext uri="{FF2B5EF4-FFF2-40B4-BE49-F238E27FC236}">
                <a16:creationId xmlns:a16="http://schemas.microsoft.com/office/drawing/2014/main" xmlns="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84" y="253040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xmlns="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xmlns="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09" y="1720237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xmlns="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98" y="126910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13192161-E47F-46A2-A54C-44ED57702632}"/>
              </a:ext>
            </a:extLst>
          </p:cNvPr>
          <p:cNvSpPr txBox="1"/>
          <p:nvPr/>
        </p:nvSpPr>
        <p:spPr>
          <a:xfrm>
            <a:off x="1350392" y="3809389"/>
            <a:ext cx="5113535" cy="17154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3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E6777C3A-1741-4B63-B04E-D9A84BC2BA98}"/>
              </a:ext>
            </a:extLst>
          </p:cNvPr>
          <p:cNvGrpSpPr/>
          <p:nvPr/>
        </p:nvGrpSpPr>
        <p:grpSpPr>
          <a:xfrm>
            <a:off x="625576" y="1696071"/>
            <a:ext cx="8094290" cy="3931970"/>
            <a:chOff x="3548970" y="2374221"/>
            <a:chExt cx="3092555" cy="2065628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B39C3901-99F2-47EB-AD72-3DF5ABB08A78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2756090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3A4535DE-BEE5-4654-80FA-1953FEBD0AFA}"/>
                </a:ext>
              </a:extLst>
            </p:cNvPr>
            <p:cNvSpPr/>
            <p:nvPr/>
          </p:nvSpPr>
          <p:spPr>
            <a:xfrm>
              <a:off x="3548970" y="2374221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hoa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vừa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nhỏ</a:t>
              </a:r>
              <a:endPara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B36C0091-F4BA-4A27-8461-58E7160CA4F1}"/>
                </a:ext>
              </a:extLst>
            </p:cNvPr>
            <p:cNvSpPr/>
            <p:nvPr/>
          </p:nvSpPr>
          <p:spPr>
            <a:xfrm>
              <a:off x="3548970" y="3028735"/>
              <a:ext cx="3092555" cy="679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Suối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chảy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róc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rách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qua </a:t>
              </a: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khe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đá</a:t>
              </a:r>
              <a:endPara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C73C218C-8D9C-4C02-B659-C1769BFA5B8F}"/>
                </a:ext>
              </a:extLst>
            </p:cNvPr>
            <p:cNvSpPr/>
            <p:nvPr/>
          </p:nvSpPr>
          <p:spPr>
            <a:xfrm>
              <a:off x="3548970" y="4057283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Rèn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mình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kiên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trì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cẩn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thận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 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191CD0CA-0FB2-404B-8DF8-8F00CAB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3657062"/>
              <a:ext cx="3092555" cy="11823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B77E9E84-4FF4-46C3-86BC-9D5E32546CB0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4439849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91EA8936-4393-4542-BEC6-1F0384DA4EEC}"/>
              </a:ext>
            </a:extLst>
          </p:cNvPr>
          <p:cNvCxnSpPr>
            <a:cxnSpLocks/>
          </p:cNvCxnSpPr>
          <p:nvPr/>
        </p:nvCxnSpPr>
        <p:spPr>
          <a:xfrm flipV="1">
            <a:off x="435562" y="1117554"/>
            <a:ext cx="0" cy="5145753"/>
          </a:xfrm>
          <a:prstGeom prst="line">
            <a:avLst/>
          </a:prstGeom>
          <a:ln w="19050">
            <a:solidFill>
              <a:srgbClr val="2B8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28">
            <a:extLst>
              <a:ext uri="{FF2B5EF4-FFF2-40B4-BE49-F238E27FC236}">
                <a16:creationId xmlns:a16="http://schemas.microsoft.com/office/drawing/2014/main" xmlns="" id="{3A4535DE-BEE5-4654-80FA-1953FEBD0AFA}"/>
              </a:ext>
            </a:extLst>
          </p:cNvPr>
          <p:cNvSpPr/>
          <p:nvPr/>
        </p:nvSpPr>
        <p:spPr>
          <a:xfrm>
            <a:off x="2983831" y="258370"/>
            <a:ext cx="4138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t="17444" r="22346" b="19398"/>
          <a:stretch/>
        </p:blipFill>
        <p:spPr bwMode="auto">
          <a:xfrm>
            <a:off x="2204185" y="269507"/>
            <a:ext cx="4937760" cy="6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80674" y="1437114"/>
            <a:ext cx="200369" cy="5078956"/>
            <a:chOff x="1042416" y="804672"/>
            <a:chExt cx="210312" cy="436168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384283" y="1017703"/>
            <a:ext cx="4237897" cy="222437"/>
            <a:chOff x="5440680" y="1322832"/>
            <a:chExt cx="3017520" cy="19507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628007" y="3271660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3528660" y="471373"/>
            <a:ext cx="2111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3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12331" r="15309" b="13534"/>
          <a:stretch/>
        </p:blipFill>
        <p:spPr bwMode="auto">
          <a:xfrm>
            <a:off x="385011" y="83698"/>
            <a:ext cx="5284269" cy="629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826897" y="1435622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5" name="矩形 29">
            <a:extLst>
              <a:ext uri="{FF2B5EF4-FFF2-40B4-BE49-F238E27FC236}">
                <a16:creationId xmlns:a16="http://schemas.microsoft.com/office/drawing/2014/main" xmlns="" id="{B36C0091-F4BA-4A27-8461-58E7160CA4F1}"/>
              </a:ext>
            </a:extLst>
          </p:cNvPr>
          <p:cNvSpPr/>
          <p:nvPr/>
        </p:nvSpPr>
        <p:spPr>
          <a:xfrm>
            <a:off x="5794342" y="1093902"/>
            <a:ext cx="30603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cong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móc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ngược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liền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xoắn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ở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móc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1.38889E-6 0.00023 C -0.00226 0.00023 -0.00469 0.00046 -0.00694 0.00092 C -0.01076 0.00185 -0.01232 0.00254 -0.01545 0.00393 C -0.02083 0.00879 -0.0151 0.00439 -0.02708 0.00717 C -0.02864 0.0074 -0.03021 0.00856 -0.03177 0.00926 C -0.03403 0.01018 -0.03646 0.00995 -0.03871 0.01018 C -0.04236 0.01134 -0.0408 0.01134 -0.0434 0.01134 L -0.0434 0.01157 L -0.08368 0.02986 L -0.12014 0.0537 L -0.15035 0.08564 L -0.17292 0.11875 L -0.18993 0.1662 L -0.19531 0.20763 L -0.19305 0.23958 L -0.18368 0.25926 L -0.1658 0.28101 L -0.13403 0.30162 L -0.10382 0.3037 L -0.05347 0.30069 L -0.01545 0.29027 L 0.02483 0.2706 L 0.07518 0.24282 L 0.10938 0.20972 L 0.13802 0.17662 L 0.16129 0.13426 L 0.18143 0.0949 L 0.18681 0.0618 L 0.1875 0.05578 L 0.18524 0.03495 L 0.17899 0.01435 L 0.16736 0.00509 L 0.12865 4.07407E-6 L 0.09306 0.01736 L 0.06979 0.04745 L 0.04028 0.09189 L 0.02101 0.14351 L 0.01163 0.19004 L 0.00695 0.25301 L 0.01007 0.29652 L 0.01163 0.32847 L 0.02101 0.39791 L 0.02327 0.46713 L 0.01632 0.51458 L -0.00625 0.56226 L -0.03403 0.5912 L -0.05417 0.5993 L -0.09305 0.60671 L -0.12708 0.5993 L -0.17135 0.56944 L -0.1868 0.53634 L -0.19601 0.48981 L -0.18993 0.44537 L -0.16667 0.40509 L -0.12639 0.38032 L -0.09305 0.37708 L -0.0566 0.39884 L -0.0441 0.42569 L -0.03559 0.4537 L -0.03802 0.47129 L -0.03958 0.4868 L -0.03871 0.48564 " pathEditMode="relative" rAng="0" ptsTypes="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3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hoa S 5 l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1625" t="2555" r="17000" b="3001"/>
          <a:stretch/>
        </p:blipFill>
        <p:spPr>
          <a:xfrm>
            <a:off x="1351280" y="0"/>
            <a:ext cx="6685280" cy="57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92933" y="229900"/>
            <a:ext cx="4704903" cy="5857144"/>
            <a:chOff x="0" y="0"/>
            <a:chExt cx="3228" cy="3920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014" b="20477"/>
            <a:stretch>
              <a:fillRect/>
            </a:stretch>
          </p:blipFill>
          <p:spPr bwMode="auto">
            <a:xfrm>
              <a:off x="683" y="12"/>
              <a:ext cx="2381" cy="3263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818" y="570"/>
              <a:ext cx="1556" cy="2585"/>
              <a:chOff x="-95424" y="570"/>
              <a:chExt cx="1543406" cy="3437697"/>
            </a:xfrm>
          </p:grpSpPr>
          <p:sp>
            <p:nvSpPr>
              <p:cNvPr id="9" name="Arc 14"/>
              <p:cNvSpPr>
                <a:spLocks/>
              </p:cNvSpPr>
              <p:nvPr/>
            </p:nvSpPr>
            <p:spPr bwMode="auto">
              <a:xfrm rot="14827232" flipH="1">
                <a:off x="-184302" y="3081477"/>
                <a:ext cx="445668" cy="267911"/>
              </a:xfrm>
              <a:custGeom>
                <a:avLst/>
                <a:gdLst>
                  <a:gd name="T0" fmla="*/ 0 w 29524"/>
                  <a:gd name="T1" fmla="*/ 2147483646 h 23801"/>
                  <a:gd name="T2" fmla="*/ 2147483646 w 29524"/>
                  <a:gd name="T3" fmla="*/ 2147483646 h 23801"/>
                  <a:gd name="T4" fmla="*/ 2147483646 w 29524"/>
                  <a:gd name="T5" fmla="*/ 2147483646 h 23801"/>
                  <a:gd name="T6" fmla="*/ 0 60000 65536"/>
                  <a:gd name="T7" fmla="*/ 0 60000 65536"/>
                  <a:gd name="T8" fmla="*/ 0 60000 65536"/>
                  <a:gd name="T9" fmla="*/ 0 w 29524"/>
                  <a:gd name="T10" fmla="*/ 0 h 23801"/>
                  <a:gd name="T11" fmla="*/ 29524 w 29524"/>
                  <a:gd name="T12" fmla="*/ 23801 h 238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24" h="23801" fill="none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 extrusionOk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c 15"/>
              <p:cNvSpPr>
                <a:spLocks/>
              </p:cNvSpPr>
              <p:nvPr/>
            </p:nvSpPr>
            <p:spPr bwMode="auto">
              <a:xfrm rot="12240936" flipH="1">
                <a:off x="748002" y="2424854"/>
                <a:ext cx="383769" cy="798997"/>
              </a:xfrm>
              <a:custGeom>
                <a:avLst/>
                <a:gdLst>
                  <a:gd name="T0" fmla="*/ 2147483646 w 21142"/>
                  <a:gd name="T1" fmla="*/ 2147483646 h 20119"/>
                  <a:gd name="T2" fmla="*/ 2147483646 w 21142"/>
                  <a:gd name="T3" fmla="*/ 2147483646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16"/>
              <p:cNvSpPr txBox="1">
                <a:spLocks noChangeArrowheads="1"/>
              </p:cNvSpPr>
              <p:nvPr/>
            </p:nvSpPr>
            <p:spPr bwMode="auto">
              <a:xfrm>
                <a:off x="641213" y="570"/>
                <a:ext cx="348652" cy="70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1675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1</a:t>
                </a: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c 18"/>
              <p:cNvSpPr>
                <a:spLocks/>
              </p:cNvSpPr>
              <p:nvPr/>
            </p:nvSpPr>
            <p:spPr bwMode="auto">
              <a:xfrm rot="7536614" flipH="1" flipV="1">
                <a:off x="1034684" y="791860"/>
                <a:ext cx="558682" cy="267914"/>
              </a:xfrm>
              <a:custGeom>
                <a:avLst/>
                <a:gdLst>
                  <a:gd name="T0" fmla="*/ 2147483646 w 21722"/>
                  <a:gd name="T1" fmla="*/ 2147483646 h 21600"/>
                  <a:gd name="T2" fmla="*/ 0 w 21722"/>
                  <a:gd name="T3" fmla="*/ 2147483646 h 21600"/>
                  <a:gd name="T4" fmla="*/ 2147483646 w 2172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2"/>
                  <a:gd name="T10" fmla="*/ 0 h 21600"/>
                  <a:gd name="T11" fmla="*/ 21722 w 2172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2" h="21600" fill="none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</a:path>
                  <a:path w="21722" h="21600" stroke="0" extrusionOk="0">
                    <a:moveTo>
                      <a:pt x="21721" y="9075"/>
                    </a:moveTo>
                    <a:cubicBezTo>
                      <a:pt x="18185" y="16712"/>
                      <a:pt x="10536" y="21599"/>
                      <a:pt x="2121" y="21600"/>
                    </a:cubicBezTo>
                    <a:cubicBezTo>
                      <a:pt x="1412" y="21600"/>
                      <a:pt x="704" y="21565"/>
                      <a:pt x="0" y="21495"/>
                    </a:cubicBezTo>
                    <a:lnTo>
                      <a:pt x="2121" y="0"/>
                    </a:lnTo>
                    <a:lnTo>
                      <a:pt x="21721" y="9075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1587696" flipH="1">
                <a:off x="165921" y="247219"/>
                <a:ext cx="383796" cy="782565"/>
              </a:xfrm>
              <a:custGeom>
                <a:avLst/>
                <a:gdLst>
                  <a:gd name="T0" fmla="*/ 2147483646 w 21569"/>
                  <a:gd name="T1" fmla="*/ 0 h 20036"/>
                  <a:gd name="T2" fmla="*/ 2147483646 w 21569"/>
                  <a:gd name="T3" fmla="*/ 2147483646 h 20036"/>
                  <a:gd name="T4" fmla="*/ 0 w 21569"/>
                  <a:gd name="T5" fmla="*/ 2147483646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en-US" altLang="en-US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altLang="en-US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0" y="0"/>
              <a:ext cx="3228" cy="3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5401679" y="2743200"/>
            <a:ext cx="2949841" cy="2866219"/>
            <a:chOff x="4486275" y="2265363"/>
            <a:chExt cx="1455" cy="164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64694" r="63014" b="20477"/>
            <a:stretch>
              <a:fillRect/>
            </a:stretch>
          </p:blipFill>
          <p:spPr bwMode="auto">
            <a:xfrm>
              <a:off x="4486275" y="2265363"/>
              <a:ext cx="1455" cy="1357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6" t="28386" r="36133" b="32813"/>
            <a:stretch>
              <a:fillRect/>
            </a:stretch>
          </p:blipFill>
          <p:spPr bwMode="auto">
            <a:xfrm>
              <a:off x="4486394" y="2265364"/>
              <a:ext cx="1027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Arc 14"/>
            <p:cNvSpPr>
              <a:spLocks/>
            </p:cNvSpPr>
            <p:nvPr/>
          </p:nvSpPr>
          <p:spPr bwMode="auto">
            <a:xfrm rot="14827232" flipH="1">
              <a:off x="4486621" y="2266538"/>
              <a:ext cx="226" cy="178"/>
            </a:xfrm>
            <a:custGeom>
              <a:avLst/>
              <a:gdLst>
                <a:gd name="T0" fmla="*/ 0 w 29524"/>
                <a:gd name="T1" fmla="*/ 120110 h 23801"/>
                <a:gd name="T2" fmla="*/ 125834 w 29524"/>
                <a:gd name="T3" fmla="*/ 120110 h 23801"/>
                <a:gd name="T4" fmla="*/ 125834 w 29524"/>
                <a:gd name="T5" fmla="*/ 120110 h 23801"/>
                <a:gd name="T6" fmla="*/ 0 60000 65536"/>
                <a:gd name="T7" fmla="*/ 0 60000 65536"/>
                <a:gd name="T8" fmla="*/ 0 60000 65536"/>
                <a:gd name="T9" fmla="*/ 0 w 29524"/>
                <a:gd name="T10" fmla="*/ 0 h 23801"/>
                <a:gd name="T11" fmla="*/ 29524 w 29524"/>
                <a:gd name="T12" fmla="*/ 23801 h 23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24" h="23801" fill="none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</a:path>
                <a:path w="29524" h="23801" stroke="0" extrusionOk="0">
                  <a:moveTo>
                    <a:pt x="-1" y="1505"/>
                  </a:moveTo>
                  <a:cubicBezTo>
                    <a:pt x="2523" y="510"/>
                    <a:pt x="5211" y="-1"/>
                    <a:pt x="7924" y="0"/>
                  </a:cubicBezTo>
                  <a:cubicBezTo>
                    <a:pt x="19853" y="0"/>
                    <a:pt x="29524" y="9670"/>
                    <a:pt x="29524" y="21600"/>
                  </a:cubicBezTo>
                  <a:cubicBezTo>
                    <a:pt x="29524" y="22335"/>
                    <a:pt x="29486" y="23069"/>
                    <a:pt x="29411" y="23800"/>
                  </a:cubicBezTo>
                  <a:lnTo>
                    <a:pt x="7924" y="21600"/>
                  </a:lnTo>
                  <a:lnTo>
                    <a:pt x="-1" y="150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Arc 15"/>
            <p:cNvSpPr>
              <a:spLocks/>
            </p:cNvSpPr>
            <p:nvPr/>
          </p:nvSpPr>
          <p:spPr bwMode="auto">
            <a:xfrm rot="12240936" flipH="1">
              <a:off x="4486956" y="2266324"/>
              <a:ext cx="255" cy="261"/>
            </a:xfrm>
            <a:custGeom>
              <a:avLst/>
              <a:gdLst>
                <a:gd name="T0" fmla="*/ 312405 w 21142"/>
                <a:gd name="T1" fmla="*/ 361408 h 20119"/>
                <a:gd name="T2" fmla="*/ 312405 w 21142"/>
                <a:gd name="T3" fmla="*/ 361408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486815" y="2265574"/>
              <a:ext cx="12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1675"/>
                </a:spcBef>
                <a:buFontTx/>
                <a:buNone/>
              </a:pPr>
              <a:r>
                <a:rPr lang="en-US" altLang="en-US" sz="2800" b="1">
                  <a:solidFill>
                    <a:srgbClr val="0000CC"/>
                  </a:solidFill>
                  <a:cs typeface="Times New Roman" panose="02020603050405020304" pitchFamily="18" charset="0"/>
                </a:rPr>
                <a:t>1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rc 18"/>
            <p:cNvSpPr>
              <a:spLocks/>
            </p:cNvSpPr>
            <p:nvPr/>
          </p:nvSpPr>
          <p:spPr bwMode="auto">
            <a:xfrm rot="7536614" flipH="1" flipV="1">
              <a:off x="4487066" y="2265790"/>
              <a:ext cx="226" cy="178"/>
            </a:xfrm>
            <a:custGeom>
              <a:avLst/>
              <a:gdLst>
                <a:gd name="T0" fmla="*/ 232459 w 21722"/>
                <a:gd name="T1" fmla="*/ 145835 h 21600"/>
                <a:gd name="T2" fmla="*/ 0 w 21722"/>
                <a:gd name="T3" fmla="*/ 145835 h 21600"/>
                <a:gd name="T4" fmla="*/ 232459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rc 19"/>
            <p:cNvSpPr>
              <a:spLocks/>
            </p:cNvSpPr>
            <p:nvPr/>
          </p:nvSpPr>
          <p:spPr bwMode="auto">
            <a:xfrm rot="1587696" flipH="1">
              <a:off x="4486746" y="2265661"/>
              <a:ext cx="255" cy="256"/>
            </a:xfrm>
            <a:custGeom>
              <a:avLst/>
              <a:gdLst>
                <a:gd name="T0" fmla="*/ 300158 w 21569"/>
                <a:gd name="T1" fmla="*/ 0 h 20036"/>
                <a:gd name="T2" fmla="*/ 300158 w 21569"/>
                <a:gd name="T3" fmla="*/ 350581 h 20036"/>
                <a:gd name="T4" fmla="*/ 0 w 21569"/>
                <a:gd name="T5" fmla="*/ 350581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100">
                  <a:latin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201393" y="5237712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S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? 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38224" y="0"/>
            <a:ext cx="8761227" cy="6081823"/>
          </a:xfrm>
          <a:prstGeom prst="rect">
            <a:avLst/>
          </a:prstGeom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1658679" y="3278372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50">
            <a:extLst>
              <a:ext uri="{FF2B5EF4-FFF2-40B4-BE49-F238E27FC236}">
                <a16:creationId xmlns:a16="http://schemas.microsoft.com/office/drawing/2014/main" xmlns="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87690"/>
              </p:ext>
            </p:extLst>
          </p:nvPr>
        </p:nvGraphicFramePr>
        <p:xfrm>
          <a:off x="887616" y="74192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Rectangle 115">
            <a:extLst>
              <a:ext uri="{FF2B5EF4-FFF2-40B4-BE49-F238E27FC236}">
                <a16:creationId xmlns:a16="http://schemas.microsoft.com/office/drawing/2014/main" xmlns="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95" y="61048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46" y="2563577"/>
            <a:ext cx="4331367" cy="3248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4" y="2869229"/>
            <a:ext cx="3942354" cy="26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150">
            <a:extLst>
              <a:ext uri="{FF2B5EF4-FFF2-40B4-BE49-F238E27FC236}">
                <a16:creationId xmlns:a16="http://schemas.microsoft.com/office/drawing/2014/main" xmlns="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06511"/>
              </p:ext>
            </p:extLst>
          </p:nvPr>
        </p:nvGraphicFramePr>
        <p:xfrm>
          <a:off x="769378" y="376163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8" name="Rectangle 115">
            <a:extLst>
              <a:ext uri="{FF2B5EF4-FFF2-40B4-BE49-F238E27FC236}">
                <a16:creationId xmlns:a16="http://schemas.microsoft.com/office/drawing/2014/main" xmlns="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57" y="244729"/>
            <a:ext cx="79289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SuĒ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ảy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ǟŉ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ǟá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ε 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Ǖ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Ά; 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đá</a:t>
            </a:r>
            <a:r>
              <a:rPr lang="en-US" altLang="en-US" sz="44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Text Box 1725">
            <a:extLst>
              <a:ext uri="{FF2B5EF4-FFF2-40B4-BE49-F238E27FC236}">
                <a16:creationId xmlns:a16="http://schemas.microsoft.com/office/drawing/2014/main" xmlns="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30577"/>
            <a:ext cx="83746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0" name="Text Box 1727">
            <a:extLst>
              <a:ext uri="{FF2B5EF4-FFF2-40B4-BE49-F238E27FC236}">
                <a16:creationId xmlns:a16="http://schemas.microsoft.com/office/drawing/2014/main" xmlns="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86" y="5656619"/>
            <a:ext cx="4657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21" name="Text Box 1736">
            <a:extLst>
              <a:ext uri="{FF2B5EF4-FFF2-40B4-BE49-F238E27FC236}">
                <a16:creationId xmlns:a16="http://schemas.microsoft.com/office/drawing/2014/main" xmlns="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47805"/>
            <a:ext cx="8458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4" name="Text Box 1737">
            <a:extLst>
              <a:ext uri="{FF2B5EF4-FFF2-40B4-BE49-F238E27FC236}">
                <a16:creationId xmlns:a16="http://schemas.microsoft.com/office/drawing/2014/main" xmlns="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88" y="3565652"/>
            <a:ext cx="7284395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ô, a, o,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róc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rách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r>
              <a:rPr lang="vi-VN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</p:txBody>
      </p:sp>
      <p:sp>
        <p:nvSpPr>
          <p:cNvPr id="25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25" y="3351368"/>
            <a:ext cx="50889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S,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k, y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6" name="Text Box 1727">
            <a:extLst>
              <a:ext uri="{FF2B5EF4-FFF2-40B4-BE49-F238E27FC236}">
                <a16:creationId xmlns:a16="http://schemas.microsoft.com/office/drawing/2014/main" xmlns="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114" y="4273660"/>
            <a:ext cx="5165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q, đ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li.</a:t>
            </a:r>
            <a:endParaRPr lang="en-US" altLang="en-US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 Box 1737">
            <a:extLst>
              <a:ext uri="{FF2B5EF4-FFF2-40B4-BE49-F238E27FC236}">
                <a16:creationId xmlns:a16="http://schemas.microsoft.com/office/drawing/2014/main" xmlns="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83" y="2595199"/>
            <a:ext cx="730597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 Box 1737">
            <a:extLst>
              <a:ext uri="{FF2B5EF4-FFF2-40B4-BE49-F238E27FC236}">
                <a16:creationId xmlns:a16="http://schemas.microsoft.com/office/drawing/2014/main" xmlns="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453" y="2878868"/>
            <a:ext cx="636309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b="1" dirty="0" smtClean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786" y="4830186"/>
            <a:ext cx="50889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</a:t>
            </a:r>
            <a:endParaRPr lang="en-US" altLang="en-US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2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324</Words>
  <Application>Microsoft Office PowerPoint</Application>
  <PresentationFormat>On-screen Show (4:3)</PresentationFormat>
  <Paragraphs>53</Paragraphs>
  <Slides>11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Microsoft YaHei</vt:lpstr>
      <vt:lpstr>.VnTime</vt:lpstr>
      <vt:lpstr>Arial</vt:lpstr>
      <vt:lpstr>Arial-Rounded</vt:lpstr>
      <vt:lpstr>Calibri</vt:lpstr>
      <vt:lpstr>HP001 5 hàng</vt:lpstr>
      <vt:lpstr>iCiel Cadena</vt:lpstr>
      <vt:lpstr>Times New Roman</vt:lpstr>
      <vt:lpstr>思源黑体 CN Bold</vt:lpstr>
      <vt:lpstr>方正尚酷简体</vt:lpstr>
      <vt:lpstr>等线</vt:lpstr>
      <vt:lpstr>等线 Light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Microsoft account</cp:lastModifiedBy>
  <cp:revision>272</cp:revision>
  <dcterms:created xsi:type="dcterms:W3CDTF">2018-02-23T07:21:57Z</dcterms:created>
  <dcterms:modified xsi:type="dcterms:W3CDTF">2023-02-03T03:18:24Z</dcterms:modified>
</cp:coreProperties>
</file>