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22"/>
  </p:notesMasterIdLst>
  <p:sldIdLst>
    <p:sldId id="287" r:id="rId6"/>
    <p:sldId id="264" r:id="rId7"/>
    <p:sldId id="282" r:id="rId8"/>
    <p:sldId id="266" r:id="rId9"/>
    <p:sldId id="283" r:id="rId10"/>
    <p:sldId id="258" r:id="rId11"/>
    <p:sldId id="284" r:id="rId12"/>
    <p:sldId id="285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CC"/>
    <a:srgbClr val="66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1281" autoAdjust="0"/>
  </p:normalViewPr>
  <p:slideViewPr>
    <p:cSldViewPr snapToGrid="0">
      <p:cViewPr varScale="1">
        <p:scale>
          <a:sx n="39" d="100"/>
          <a:sy n="39" d="100"/>
        </p:scale>
        <p:origin x="70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552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Đ/S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6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4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66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3607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máy</a:t>
            </a:r>
            <a:r>
              <a:rPr lang="en-US" baseline="0" dirty="0" smtClean="0"/>
              <a:t> bay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6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99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11C3E-8D59-4B87-B56C-E94D4BA2B6F8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931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90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Đ/S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37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Đ/S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1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23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00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63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8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8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383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23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8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02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42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95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372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D0F518-02DA-4AB3-A903-37A0295491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A5C3725-AC60-4F91-8C75-62F7373C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473A7EC-4867-4A55-BFBD-0C32B984E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2124CE6-EAA6-4D64-9B9B-19006765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2A6101A-18BA-41F0-979D-A9ED02AF6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9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0BFF83-FCBA-4792-A3D4-81F5E4F54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E6913DB-E681-4EC1-9B25-EF04FF37C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DC2E018-E2AD-47B1-B0D5-E2C9714A2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04B2B8A-D2C4-4F5C-A30D-BA93DFF5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B3EFBE5-5C1B-4934-BD95-485CF028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3140F75-9586-4B6A-9218-22BD57B7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337AF66-1318-44F7-A567-F685106F3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230986-AD36-4B45-9FF7-AE661E8E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F51433-6154-4E3D-ADD5-D1A65FDB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BFE095-8D01-4D43-AB00-8551002C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7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98B694-3967-4281-84FD-0A816ECF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F99A9B9-0B65-422D-BC49-23F751F7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EA1FD93-2275-46D2-BDC9-7EF86E24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D8C81E-6122-4670-9DA3-ABB84B37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6CDD3A6-0EE0-4480-A1B1-EB157C76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AF660F0-D8DE-4C9B-962A-1E786DA0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F61A232-4BC8-4F05-A2B2-0F2EC0C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C4054C2-7459-471A-B657-F3A3AB4BD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6E1EFC2-D304-4B1C-8480-F7DA28DC6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3E7F874-00C5-4911-B2C9-9E4487E2D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3F4D7B2F-C4AD-4AB8-826B-43AE777C2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156071C0-94BA-4EBA-B7E5-31038F63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42F1EDA-C997-4C07-81DA-49A25866A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E00A51DA-F540-4CB1-B631-18B17B6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B39FD24-C5C3-45C1-A863-D3499FE23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271906A-54F6-46EC-986A-C80E0E1D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24B7F0A-FBFF-4D0C-85DB-CF2CF1B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C726C04D-D296-4024-B4B3-1B38FA2E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4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1D390FD3-4C58-48F7-8462-4F0E1C234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D8D6D25-C3C4-4E8F-A512-78D08A08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5D9BFA70-7890-4D38-B527-1A1295D24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756D12-D426-40BD-982A-F805204BB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B732EC9-7C75-43B0-B125-BE1E2BEC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B5C597B-9BD2-46D7-A679-6998BF584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E269756-3DF8-4872-A666-EFFA19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466FA6-8B38-4462-BEC5-8FB8483F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1274D11-8F7B-41C4-A363-D562F9B9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7D46C4-8B36-40F7-92B7-399FF23C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D729440-972E-4FEC-9976-99D9D5894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1EEDFAB-E90B-4F49-B483-D8DFC1687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E96C89D-3133-4722-9C9C-DAB0B39D3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37456A5-811F-4C84-8B4F-8445A6D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0E23BE-16F6-4FEC-8C45-D6F25DD4B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16621A1-D0C8-4F8A-92B2-4D2B2B32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2D89EBE-2A6A-4CF9-A288-A2F9749D3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01FE291-DB11-4622-8AD5-9E6A99E13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6E74D20-4C74-4971-B256-49EEEC9FD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456BED9-107E-4C8C-9A93-38EEAC14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B6BE657B-08AE-4943-A159-9FAB6BBB8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516D504-8CB9-4F1D-B04E-8A1BE9B68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756371-643D-4F2A-AFEF-B6263CD52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FD93C7-678C-4D6F-9EF4-B21ACF9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E875CDF-5125-409F-A2CD-20CC8BC4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7351A-30F0-412C-B057-2A87A6142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D7766F-0083-4C80-8BFC-91FB57418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29B05D-B614-4D37-9A59-CC50B88F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0B0B7-0F6A-4B28-9096-38B13E9B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E6A0C1-E3EE-4E77-9CE0-332D2A24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29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1E6407-74D4-4225-A73B-F34DBA1E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8AABE1-E9E8-45CC-9A0C-AC39EA95A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D2B510-90BA-42AD-A066-D0AB2A88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898BC8-147A-42CE-B884-9FB83F5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AADC36-97AD-46FB-811F-B692BB1F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76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7DEB6B-57C1-4831-A17B-42CE7FAD6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EDFBD9-5A49-446F-94CE-19852280F4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22F1DC-95F4-4B63-A71D-0C74E0F6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A08B91-155B-4C4B-950F-C3CDD821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B9974-8456-466B-9E0A-2CE9EAF1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44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D35D74-B313-410F-8241-24B5978B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1F535B-0EA2-45A5-A596-2B809498B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6D1E4EE-D403-46CA-8665-B2A03857F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592B83-2A5F-4991-B765-AD9E4DCF6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37AB14-278C-4A99-9634-2586F32F5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2178BA-3086-469B-8D78-8E3EBFB9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76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6DA40A-4CEA-4849-8AC9-694A531B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65A50E-AB8A-47C1-962F-D9863FAEF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DAFF9F-322E-40F5-9DFB-41B14AEA5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B79A35-E151-4723-9445-FF5622CD7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81024CB-98A7-4E3D-979A-FF4BF6178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6B4415C-6491-45FD-84A6-0320C39E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AE8464-75FE-47E9-B58B-EEF6628F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3615216-E7BE-43AC-A702-F0F00363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19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87C9E4-8C66-4FE3-95D2-6B9F5EB7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265EDD8-69B8-4DB1-B78A-B247B8A5B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937A803-4248-470E-A95A-9D105FDB9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5A1F37-0B78-4088-A962-FF4749F5F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903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45928D8-1D35-4798-B218-519BFB297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00128F3-C451-4A65-879A-3F77CC62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92C0F21-D0E5-4F74-81F9-BFDD731D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6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9EB9B5-B74F-4541-8BE1-696BF3929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AEB87D-BAA1-432B-BC7A-540D24897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24872D-1BF0-4C56-8DA2-C76E0B524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7F9B2B-DDD5-42B4-ADED-E9A6EBCB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EB32D7-6B2A-4B81-9C6C-E48EA3AE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A66AB7-9732-486A-B38B-3BDB0414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06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EE5231-9EEB-4DCE-882A-20AE862E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BD945AD-1D43-4645-A660-432FC7402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C0C2351-BD59-4801-85DF-579E57747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E8B9B9-CFB6-428C-982C-9E2208CA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CDEDFE-7E83-42BF-B866-CD7D80345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2FD4E0-6DAE-43FE-B6BE-52327C7A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02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E149CE-901B-4B06-97B9-C6077792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58B58D-33A4-4AC2-B310-C303A0DA8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2CDCCD-B6C9-43E3-A78C-E29D1F4D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B86986-3253-4590-8CA5-141296D9D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8A6360-1AB4-4233-8C23-D790D625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5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BA7EA6F-255A-4B9A-8E32-BA03E68E8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F5A2F42-E516-4ABF-96C0-DE6A2EDE6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3AF64A-0247-446E-8A18-6379B2A1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FFD2DA7-EC48-4F9B-9176-156CA75E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CA5F51-AD39-4776-A33E-D5583328B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226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0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722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47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12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25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96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05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28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68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40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1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7385891-BD90-4CBC-8E15-D951700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A5AD9C5-5E3E-428D-9C02-719572B89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42EBA8B-3746-4A50-9269-D1971A368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B5B33E8-4C13-4CAE-9F65-91CC456A4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6FB0E85-AEAC-4F27-B48E-10BEA7B5B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4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9DC1F86-0395-41C3-AC89-3EDF24C5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F41B32E-BD0B-411B-89E0-6A646DB0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30BA32-99A2-4F91-B563-D1CB04F30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956C0-84CB-4FAB-BED0-64DE07A026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DBC7D-ADF3-49ED-B6EF-EEA2F6587C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E12C06-8A70-4E31-BD17-CFFCBC5DD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10A7C-E07B-4F18-92E7-43BF93096C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80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8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3.jpeg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slide" Target="slide11.xml"/><Relationship Id="rId10" Type="http://schemas.openxmlformats.org/officeDocument/2006/relationships/slide" Target="slide16.xml"/><Relationship Id="rId4" Type="http://schemas.openxmlformats.org/officeDocument/2006/relationships/image" Target="../media/image50.jpeg"/><Relationship Id="rId9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jpe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slide" Target="slide10.xml"/><Relationship Id="rId5" Type="http://schemas.openxmlformats.org/officeDocument/2006/relationships/audio" Target="../media/audio3.wav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Relationship Id="rId1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microsoft.com/office/2007/relationships/hdphoto" Target="../media/hdphoto7.wdp"/><Relationship Id="rId10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jpe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microsoft.com/office/2007/relationships/hdphoto" Target="../media/hdphoto8.wdp"/><Relationship Id="rId10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55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5.png"/><Relationship Id="rId7" Type="http://schemas.openxmlformats.org/officeDocument/2006/relationships/image" Target="../media/image61.jpeg"/><Relationship Id="rId12" Type="http://schemas.microsoft.com/office/2007/relationships/hdphoto" Target="../media/hdphoto9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9.png"/><Relationship Id="rId5" Type="http://schemas.openxmlformats.org/officeDocument/2006/relationships/image" Target="../media/image55.png"/><Relationship Id="rId10" Type="http://schemas.openxmlformats.org/officeDocument/2006/relationships/slide" Target="slide10.xml"/><Relationship Id="rId4" Type="http://schemas.openxmlformats.org/officeDocument/2006/relationships/image" Target="../media/image54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em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3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17.emf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microsoft.com/office/2007/relationships/hdphoto" Target="../media/hdphoto4.wdp"/><Relationship Id="rId7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35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9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40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6" y="5226498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8" y="521456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9" y="-179789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8" y="226345"/>
            <a:ext cx="93741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3314699" y="2361678"/>
            <a:ext cx="6164335" cy="7854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2109" y="3429680"/>
            <a:ext cx="10021455" cy="307776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PHÉP CỘNG CÓ NHỚ SỐ CÓ 2 CHỮ SỐ VỚI SỐ CÓ HAI CHỮ SỐ TIẾT 2</a:t>
            </a:r>
            <a:endParaRPr lang="en-US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8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me-hung-trung-ga.jpg"/>
          <p:cNvPicPr>
            <a:picLocks noChangeAspect="1"/>
          </p:cNvPicPr>
          <p:nvPr/>
        </p:nvPicPr>
        <p:blipFill>
          <a:blip r:embed="rId3"/>
          <a:srcRect l="2320" t="3180" r="1020" b="17314"/>
          <a:stretch>
            <a:fillRect/>
          </a:stretch>
        </p:blipFill>
        <p:spPr>
          <a:xfrm flipH="1">
            <a:off x="0" y="-82600"/>
            <a:ext cx="11998960" cy="6858000"/>
          </a:xfrm>
          <a:prstGeom prst="rect">
            <a:avLst/>
          </a:prstGeom>
        </p:spPr>
      </p:pic>
      <p:pic>
        <p:nvPicPr>
          <p:cNvPr id="7" name="Picture 6" descr="Untitled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0182" y="3695700"/>
            <a:ext cx="3905250" cy="31623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25305" y="12650"/>
            <a:ext cx="5357850" cy="185736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b="1" dirty="0" err="1"/>
              <a:t>Hiện</a:t>
            </a:r>
            <a:r>
              <a:rPr lang="en-US" sz="2200" b="1" dirty="0"/>
              <a:t> nay, </a:t>
            </a:r>
            <a:r>
              <a:rPr lang="en-US" sz="2200" b="1" dirty="0" err="1"/>
              <a:t>Gà</a:t>
            </a:r>
            <a:r>
              <a:rPr lang="en-US" sz="2200" b="1" dirty="0"/>
              <a:t> ở </a:t>
            </a:r>
            <a:r>
              <a:rPr lang="en-US" sz="2200" b="1" dirty="0" err="1"/>
              <a:t>trang</a:t>
            </a:r>
            <a:r>
              <a:rPr lang="en-US" sz="2200" b="1" dirty="0"/>
              <a:t> </a:t>
            </a:r>
            <a:r>
              <a:rPr lang="en-US" sz="2200" b="1" dirty="0" err="1"/>
              <a:t>trại</a:t>
            </a:r>
            <a:r>
              <a:rPr lang="en-US" sz="2200" b="1" dirty="0"/>
              <a:t> </a:t>
            </a:r>
            <a:r>
              <a:rPr lang="en-US" sz="2200" b="1" dirty="0" err="1"/>
              <a:t>đã</a:t>
            </a:r>
            <a:r>
              <a:rPr lang="en-US" sz="2200" b="1" dirty="0"/>
              <a:t> </a:t>
            </a:r>
            <a:r>
              <a:rPr lang="en-US" sz="2200" b="1" dirty="0" err="1"/>
              <a:t>đẻ</a:t>
            </a:r>
            <a:r>
              <a:rPr lang="en-US" sz="2200" b="1" dirty="0"/>
              <a:t> </a:t>
            </a:r>
            <a:r>
              <a:rPr lang="en-US" sz="2200" b="1" dirty="0" err="1"/>
              <a:t>rất</a:t>
            </a:r>
            <a:r>
              <a:rPr lang="en-US" sz="2200" b="1" dirty="0"/>
              <a:t> </a:t>
            </a:r>
            <a:r>
              <a:rPr lang="en-US" sz="2200" b="1" dirty="0" err="1"/>
              <a:t>nhiều</a:t>
            </a:r>
            <a:r>
              <a:rPr lang="en-US" sz="2200" b="1" dirty="0"/>
              <a:t> </a:t>
            </a:r>
            <a:r>
              <a:rPr lang="en-US" sz="2200" b="1" dirty="0" err="1"/>
              <a:t>trứng</a:t>
            </a:r>
            <a:r>
              <a:rPr lang="en-US" sz="2200" b="1" dirty="0"/>
              <a:t>. </a:t>
            </a:r>
            <a:r>
              <a:rPr lang="en-US" sz="2200" b="1" dirty="0" err="1"/>
              <a:t>Bạn</a:t>
            </a:r>
            <a:r>
              <a:rPr lang="en-US" sz="2200" b="1" dirty="0"/>
              <a:t> </a:t>
            </a:r>
            <a:r>
              <a:rPr lang="en-US" sz="2200" b="1" dirty="0" err="1"/>
              <a:t>hãy</a:t>
            </a:r>
            <a:r>
              <a:rPr lang="en-US" sz="2200" b="1" dirty="0"/>
              <a:t> </a:t>
            </a:r>
            <a:r>
              <a:rPr lang="en-US" sz="2200" b="1" dirty="0" err="1"/>
              <a:t>giúp</a:t>
            </a:r>
            <a:r>
              <a:rPr lang="en-US" sz="2200" b="1" dirty="0"/>
              <a:t> </a:t>
            </a:r>
            <a:r>
              <a:rPr lang="en-US" sz="2200" b="1" dirty="0" err="1"/>
              <a:t>mình</a:t>
            </a:r>
            <a:r>
              <a:rPr lang="en-US" sz="2200" b="1" dirty="0"/>
              <a:t> </a:t>
            </a:r>
            <a:r>
              <a:rPr lang="en-US" sz="2200" b="1" dirty="0" err="1"/>
              <a:t>thu</a:t>
            </a:r>
            <a:r>
              <a:rPr lang="en-US" sz="2200" b="1" dirty="0"/>
              <a:t> </a:t>
            </a:r>
            <a:r>
              <a:rPr lang="en-US" sz="2200" b="1" dirty="0" err="1"/>
              <a:t>hoạch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trứng</a:t>
            </a:r>
            <a:r>
              <a:rPr lang="en-US" sz="2200" b="1" dirty="0"/>
              <a:t> </a:t>
            </a:r>
            <a:r>
              <a:rPr lang="en-US" sz="2200" b="1" dirty="0" err="1"/>
              <a:t>đó</a:t>
            </a:r>
            <a:r>
              <a:rPr lang="en-US" sz="2200" b="1" dirty="0"/>
              <a:t> </a:t>
            </a:r>
            <a:r>
              <a:rPr lang="en-US" sz="2200" b="1" dirty="0" err="1"/>
              <a:t>bằng</a:t>
            </a:r>
            <a:r>
              <a:rPr lang="en-US" sz="2200" b="1" dirty="0"/>
              <a:t> </a:t>
            </a:r>
            <a:r>
              <a:rPr lang="en-US" sz="2200" b="1" dirty="0" err="1"/>
              <a:t>cách</a:t>
            </a:r>
            <a:r>
              <a:rPr lang="en-US" sz="2200" b="1" dirty="0"/>
              <a:t> </a:t>
            </a:r>
            <a:r>
              <a:rPr lang="en-US" sz="2200" b="1" dirty="0" err="1"/>
              <a:t>trả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các</a:t>
            </a:r>
            <a:r>
              <a:rPr lang="en-US" sz="2200" b="1" dirty="0"/>
              <a:t> </a:t>
            </a:r>
            <a:r>
              <a:rPr lang="en-US" sz="2200" b="1" dirty="0" err="1"/>
              <a:t>câu</a:t>
            </a:r>
            <a:r>
              <a:rPr lang="en-US" sz="2200" b="1" dirty="0"/>
              <a:t> </a:t>
            </a:r>
            <a:r>
              <a:rPr lang="en-US" sz="2200" b="1" dirty="0" err="1"/>
              <a:t>hỏi</a:t>
            </a:r>
            <a:r>
              <a:rPr lang="en-US" sz="2200" b="1" dirty="0"/>
              <a:t> </a:t>
            </a:r>
            <a:r>
              <a:rPr lang="en-US" sz="2200" b="1" dirty="0" err="1"/>
              <a:t>nhé</a:t>
            </a:r>
            <a:r>
              <a:rPr lang="en-US" sz="2200" b="1" dirty="0"/>
              <a:t>. </a:t>
            </a:r>
            <a:r>
              <a:rPr lang="en-US" sz="2200" b="1" dirty="0" err="1"/>
              <a:t>Khi</a:t>
            </a:r>
            <a:r>
              <a:rPr lang="en-US" sz="2200" b="1" dirty="0"/>
              <a:t> </a:t>
            </a:r>
            <a:r>
              <a:rPr lang="en-US" sz="2200" b="1" dirty="0" err="1"/>
              <a:t>bạn</a:t>
            </a:r>
            <a:r>
              <a:rPr lang="en-US" sz="2200" b="1" dirty="0"/>
              <a:t> </a:t>
            </a:r>
            <a:r>
              <a:rPr lang="en-US" sz="2200" b="1" dirty="0" err="1"/>
              <a:t>trả</a:t>
            </a:r>
            <a:r>
              <a:rPr lang="en-US" sz="2200" b="1" dirty="0"/>
              <a:t> </a:t>
            </a:r>
            <a:r>
              <a:rPr lang="en-US" sz="2200" b="1" dirty="0" err="1"/>
              <a:t>lời</a:t>
            </a:r>
            <a:r>
              <a:rPr lang="en-US" sz="2200" b="1" dirty="0"/>
              <a:t> </a:t>
            </a:r>
            <a:r>
              <a:rPr lang="en-US" sz="2200" b="1" dirty="0" err="1"/>
              <a:t>đúng</a:t>
            </a:r>
            <a:r>
              <a:rPr lang="en-US" sz="2200" b="1" dirty="0"/>
              <a:t> </a:t>
            </a:r>
            <a:r>
              <a:rPr lang="en-US" sz="2200" b="1" dirty="0" err="1"/>
              <a:t>là</a:t>
            </a:r>
            <a:r>
              <a:rPr lang="en-US" sz="2200" b="1" dirty="0"/>
              <a:t> </a:t>
            </a:r>
            <a:r>
              <a:rPr lang="en-US" sz="2200" b="1" dirty="0" err="1"/>
              <a:t>trứng</a:t>
            </a:r>
            <a:r>
              <a:rPr lang="en-US" sz="2200" b="1" dirty="0"/>
              <a:t> </a:t>
            </a:r>
            <a:r>
              <a:rPr lang="en-US" sz="2200" b="1" dirty="0" err="1"/>
              <a:t>đã</a:t>
            </a:r>
            <a:r>
              <a:rPr lang="en-US" sz="2200" b="1" dirty="0"/>
              <a:t> </a:t>
            </a:r>
            <a:r>
              <a:rPr lang="en-US" sz="2200" b="1" dirty="0" err="1"/>
              <a:t>vào</a:t>
            </a:r>
            <a:r>
              <a:rPr lang="en-US" sz="2200" b="1" dirty="0"/>
              <a:t> </a:t>
            </a:r>
            <a:r>
              <a:rPr lang="en-US" sz="2200" b="1" dirty="0" err="1"/>
              <a:t>giỏ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mình</a:t>
            </a:r>
            <a:r>
              <a:rPr lang="en-US" sz="2200" b="1" dirty="0"/>
              <a:t> </a:t>
            </a:r>
            <a:r>
              <a:rPr lang="en-US" sz="2200" b="1" dirty="0" err="1"/>
              <a:t>rồi</a:t>
            </a:r>
            <a:r>
              <a:rPr lang="en-US" sz="2200" b="1" dirty="0"/>
              <a:t> </a:t>
            </a:r>
            <a:r>
              <a:rPr lang="en-US" sz="2200" b="1" dirty="0" err="1"/>
              <a:t>đấy</a:t>
            </a:r>
            <a:r>
              <a:rPr lang="en-US" sz="2200" b="1" dirty="0"/>
              <a:t>. </a:t>
            </a:r>
            <a:r>
              <a:rPr lang="en-US" sz="2200" b="1" dirty="0" err="1"/>
              <a:t>Nào</a:t>
            </a:r>
            <a:r>
              <a:rPr lang="en-US" sz="2200" b="1" dirty="0"/>
              <a:t> </a:t>
            </a:r>
            <a:r>
              <a:rPr lang="en-US" sz="2200" b="1" dirty="0" err="1"/>
              <a:t>bắt</a:t>
            </a:r>
            <a:r>
              <a:rPr lang="en-US" sz="2200" b="1" dirty="0"/>
              <a:t> </a:t>
            </a:r>
            <a:r>
              <a:rPr lang="en-US" sz="2200" b="1" dirty="0" err="1"/>
              <a:t>đầu</a:t>
            </a:r>
            <a:r>
              <a:rPr lang="en-US" sz="2200" b="1" dirty="0"/>
              <a:t> </a:t>
            </a:r>
            <a:r>
              <a:rPr lang="en-US" sz="2200" b="1" dirty="0" err="1"/>
              <a:t>thôi</a:t>
            </a:r>
            <a:r>
              <a:rPr lang="en-US" sz="2200" b="1" dirty="0"/>
              <a:t>!</a:t>
            </a:r>
            <a:endParaRPr lang="vi-VN" sz="22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11886" y="1857365"/>
            <a:ext cx="2571768" cy="1489035"/>
            <a:chOff x="3387886" y="1857364"/>
            <a:chExt cx="2571768" cy="1489035"/>
          </a:xfrm>
        </p:grpSpPr>
        <p:pic>
          <p:nvPicPr>
            <p:cNvPr id="11" name="Picture 10" descr="15057373-dấu-hiệu-bằng-gỗ-treo-trên-dây-chuyền-vector-minh-họa.jpg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2" name="TextBox 11">
              <a:hlinkClick r:id="rId7" action="ppaction://hlinksldjump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linkClick r:id="rId5" action="ppaction://hlinksldjump"/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Picture 8" descr="ee376867b6edb2b7f8a1c93f2ceb4b12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1924" y="5956340"/>
            <a:ext cx="972000" cy="97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09690" y="3172483"/>
            <a:ext cx="2571768" cy="1489035"/>
            <a:chOff x="3387886" y="1857364"/>
            <a:chExt cx="2571768" cy="1489035"/>
          </a:xfrm>
        </p:grpSpPr>
        <p:pic>
          <p:nvPicPr>
            <p:cNvPr id="15" name="Picture 14" descr="15057373-dấu-hiệu-bằng-gỗ-treo-trên-dây-chuyền-vector-minh-họa.jpg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16" name="TextBox 15">
              <a:hlinkClick r:id="" action="ppaction://hlinkshowjump?jump=nextslide"/>
            </p:cNvPr>
            <p:cNvSpPr txBox="1"/>
            <p:nvPr/>
          </p:nvSpPr>
          <p:spPr>
            <a:xfrm>
              <a:off x="3574064" y="2730483"/>
              <a:ext cx="20695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Hướng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dẫn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Right Arrow 1">
            <a:hlinkClick r:id="rId10" action="ppaction://hlinksldjump"/>
          </p:cNvPr>
          <p:cNvSpPr/>
          <p:nvPr/>
        </p:nvSpPr>
        <p:spPr>
          <a:xfrm>
            <a:off x="11072813" y="6315075"/>
            <a:ext cx="357187" cy="328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939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99" y="0"/>
            <a:ext cx="12538712" cy="70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2139940" y="108391"/>
            <a:ext cx="8494375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+ 12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2595538" y="3305487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4980" y="4008887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62722" y="4223201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21 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1370" y="4890069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59112" y="5104383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8554" y="5779647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26296" y="5993961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2922752" y="1904796"/>
            <a:ext cx="2297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0146" y="3107231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318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10050" y="2376402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7150858" y="919541"/>
            <a:ext cx="681119" cy="595949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4167" l="803" r="100000">
                        <a14:foregroundMark x1="37615" y1="12778" x2="39679" y2="18889"/>
                        <a14:backgroundMark x1="6863" y1="8703" x2="6863" y2="8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92" y="2284897"/>
            <a:ext cx="2122227" cy="26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402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99" y="0"/>
            <a:ext cx="12538712" cy="70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3448050" y="5466"/>
            <a:ext cx="5442052" cy="1637584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+ 17 = ?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2593446" y="5018787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1024" y="3893347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88766" y="4107661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754" y="3069305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69496" y="3283619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4598" y="5664107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619246" y="5794332"/>
            <a:ext cx="3929090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51748" y="1924692"/>
            <a:ext cx="1847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8054" y="4820531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</a:rPr>
              <a:t>tiếc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quá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sai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rồi</a:t>
            </a:r>
            <a:r>
              <a:rPr lang="en-US" sz="2000" b="1" dirty="0">
                <a:solidFill>
                  <a:srgbClr val="C00000"/>
                </a:solidFill>
              </a:rPr>
              <a:t>!</a:t>
            </a:r>
            <a:endParaRPr lang="vi-VN" sz="20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36094" y="2536025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0380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4167" l="803" r="100000">
                        <a14:foregroundMark x1="37615" y1="12778" x2="39679" y2="1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55" y="1963193"/>
            <a:ext cx="1962177" cy="24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379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299" y="0"/>
            <a:ext cx="12538712" cy="70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1699660" y="5466"/>
            <a:ext cx="8244440" cy="1714512"/>
          </a:xfrm>
          <a:prstGeom prst="cloudCallout">
            <a:avLst>
              <a:gd name="adj1" fmla="val 31321"/>
              <a:gd name="adj2" fmla="val 110910"/>
            </a:avLst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bi, Minh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vi? </a:t>
            </a:r>
            <a:endParaRPr lang="vi-V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2588058" y="5886028"/>
            <a:ext cx="4439194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5636" y="3929066"/>
            <a:ext cx="962774" cy="928694"/>
          </a:xfrm>
          <a:prstGeom prst="rect">
            <a:avLst/>
          </a:prstGeom>
        </p:spPr>
      </p:pic>
      <p:sp>
        <p:nvSpPr>
          <p:cNvPr id="15" name="Hexagon 14"/>
          <p:cNvSpPr/>
          <p:nvPr/>
        </p:nvSpPr>
        <p:spPr>
          <a:xfrm>
            <a:off x="2583378" y="4143380"/>
            <a:ext cx="4469382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2026" y="4810248"/>
            <a:ext cx="962774" cy="928694"/>
          </a:xfrm>
          <a:prstGeom prst="rect">
            <a:avLst/>
          </a:prstGeom>
        </p:spPr>
      </p:pic>
      <p:sp>
        <p:nvSpPr>
          <p:cNvPr id="17" name="Hexagon 16"/>
          <p:cNvSpPr/>
          <p:nvPr/>
        </p:nvSpPr>
        <p:spPr>
          <a:xfrm>
            <a:off x="2579768" y="5024562"/>
            <a:ext cx="4472992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9660" y="3099054"/>
            <a:ext cx="962774" cy="928694"/>
          </a:xfrm>
          <a:prstGeom prst="rect">
            <a:avLst/>
          </a:prstGeom>
        </p:spPr>
      </p:pic>
      <p:sp>
        <p:nvSpPr>
          <p:cNvPr id="19" name="Hexagon 18"/>
          <p:cNvSpPr/>
          <p:nvPr/>
        </p:nvSpPr>
        <p:spPr>
          <a:xfrm>
            <a:off x="2567402" y="3313368"/>
            <a:ext cx="4485358" cy="571504"/>
          </a:xfrm>
          <a:prstGeom prst="hexagon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34</a:t>
            </a:r>
            <a:endParaRPr lang="vi-V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38490">
            <a:off x="3246360" y="1960411"/>
            <a:ext cx="18477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Yeah,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rồi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quá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4" descr="ga cau hoi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2666" y="5687772"/>
            <a:ext cx="962774" cy="9286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53322" y="4857760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Ồ, </a:t>
            </a:r>
            <a:r>
              <a:rPr lang="en-US" sz="2000" b="1" dirty="0" err="1">
                <a:solidFill>
                  <a:srgbClr val="C00000"/>
                </a:solidFill>
              </a:rPr>
              <a:t>tiếc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quá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sai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rồi</a:t>
            </a:r>
            <a:r>
              <a:rPr lang="en-US" sz="2000" b="1" dirty="0">
                <a:solidFill>
                  <a:srgbClr val="C00000"/>
                </a:solidFill>
              </a:rPr>
              <a:t>!</a:t>
            </a:r>
            <a:endParaRPr lang="vi-VN" sz="2000" b="1" dirty="0">
              <a:solidFill>
                <a:srgbClr val="C00000"/>
              </a:solidFill>
            </a:endParaRPr>
          </a:p>
        </p:txBody>
      </p:sp>
      <p:pic>
        <p:nvPicPr>
          <p:cNvPr id="33" name="Picture 32" descr="egg-2151891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30706" y="2571744"/>
            <a:ext cx="666000" cy="666000"/>
          </a:xfrm>
          <a:prstGeom prst="rect">
            <a:avLst/>
          </a:prstGeom>
        </p:spPr>
      </p:pic>
      <p:pic>
        <p:nvPicPr>
          <p:cNvPr id="34" name="Picture 33" descr="egg-2151896__340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6596" y="4572008"/>
            <a:ext cx="666732" cy="666732"/>
          </a:xfrm>
          <a:prstGeom prst="rect">
            <a:avLst/>
          </a:prstGeom>
        </p:spPr>
      </p:pic>
      <p:pic>
        <p:nvPicPr>
          <p:cNvPr id="20" name="Picture 19" descr="ee376867b6edb2b7f8a1c93f2ceb4b1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4076" y="6215082"/>
            <a:ext cx="756026" cy="756026"/>
          </a:xfrm>
          <a:prstGeom prst="rect">
            <a:avLst/>
          </a:prstGeom>
        </p:spPr>
      </p:pic>
      <p:pic>
        <p:nvPicPr>
          <p:cNvPr id="21" name="Picture 20" descr="images (3).jp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10152349" y="6381126"/>
            <a:ext cx="481967" cy="514098"/>
          </a:xfrm>
          <a:prstGeom prst="rect">
            <a:avLst/>
          </a:prstGeom>
        </p:spPr>
      </p:pic>
      <p:pic>
        <p:nvPicPr>
          <p:cNvPr id="23" name="Picture 22" descr="images (7)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4555" y="6373921"/>
            <a:ext cx="665303" cy="665303"/>
          </a:xfrm>
          <a:prstGeom prst="rect">
            <a:avLst/>
          </a:prstGeom>
        </p:spPr>
      </p:pic>
      <p:pic>
        <p:nvPicPr>
          <p:cNvPr id="28" name="Picture 27" descr="images (3).jpg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8847882" y="6357970"/>
            <a:ext cx="514098" cy="514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4167" l="803" r="100000">
                        <a14:foregroundMark x1="37615" y1="12778" x2="39679" y2="1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92" y="2284897"/>
            <a:ext cx="2122227" cy="262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706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69696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32" grpId="0"/>
      <p:bldP spid="32" grpId="1"/>
      <p:bldP spid="22" grpId="0"/>
      <p:bldP spid="22" grpId="1"/>
      <p:bldP spid="22" grpId="2"/>
      <p:bldP spid="2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raiga-520x384.png"/>
          <p:cNvPicPr>
            <a:picLocks noChangeAspect="1"/>
          </p:cNvPicPr>
          <p:nvPr/>
        </p:nvPicPr>
        <p:blipFill>
          <a:blip r:embed="rId3"/>
          <a:srcRect l="2343" t="2513" r="1562"/>
          <a:stretch>
            <a:fillRect/>
          </a:stretch>
        </p:blipFill>
        <p:spPr>
          <a:xfrm flipH="1">
            <a:off x="0" y="28136"/>
            <a:ext cx="12161520" cy="6858000"/>
          </a:xfrm>
          <a:prstGeom prst="rect">
            <a:avLst/>
          </a:prstGeom>
        </p:spPr>
      </p:pic>
      <p:pic>
        <p:nvPicPr>
          <p:cNvPr id="9" name="Picture 8" descr="ee376867b6edb2b7f8a1c93f2ceb4b1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9800" y="6130110"/>
            <a:ext cx="756026" cy="756026"/>
          </a:xfrm>
          <a:prstGeom prst="rect">
            <a:avLst/>
          </a:prstGeom>
        </p:spPr>
      </p:pic>
      <p:pic>
        <p:nvPicPr>
          <p:cNvPr id="12" name="Picture 11" descr="images (5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9862656" y="6186408"/>
            <a:ext cx="612000" cy="61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66970" y="3143249"/>
            <a:ext cx="54010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thu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hoạch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xong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trứng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bạn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nhé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!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Picture 16" descr="images (6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227" b="22498"/>
          <a:stretch>
            <a:fillRect/>
          </a:stretch>
        </p:blipFill>
        <p:spPr>
          <a:xfrm rot="20642372">
            <a:off x="5729215" y="541112"/>
            <a:ext cx="2563400" cy="13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52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autoRev="1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iga-520x384.pn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0" y="-133350"/>
            <a:ext cx="12192000" cy="69913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15162" y="714151"/>
            <a:ext cx="2571768" cy="1489035"/>
            <a:chOff x="3387886" y="1857364"/>
            <a:chExt cx="2571768" cy="1489035"/>
          </a:xfrm>
        </p:grpSpPr>
        <p:pic>
          <p:nvPicPr>
            <p:cNvPr id="7" name="Picture 6" descr="15057373-dấu-hiệu-bằng-gỗ-treo-trên-dây-chuyền-vector-minh-họa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750" t="17000" r="6250" b="14000"/>
            <a:stretch>
              <a:fillRect/>
            </a:stretch>
          </p:blipFill>
          <p:spPr>
            <a:xfrm>
              <a:off x="3387886" y="1857364"/>
              <a:ext cx="2571768" cy="1489035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hlinkshowjump?jump=nextslide"/>
            </p:cNvPr>
            <p:cNvSpPr txBox="1"/>
            <p:nvPr/>
          </p:nvSpPr>
          <p:spPr>
            <a:xfrm>
              <a:off x="3945322" y="2541412"/>
              <a:ext cx="126962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Bắt</a:t>
              </a:r>
              <a:r>
                <a:rPr lang="en-US" sz="2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6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đầu</a:t>
              </a:r>
              <a:endParaRPr lang="vi-VN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14964" y="1413365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4055" y="1428531"/>
            <a:ext cx="2122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trò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chơi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10" descr="ee376867b6edb2b7f8a1c93f2ceb4b12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5244" y="2788254"/>
            <a:ext cx="1008000" cy="100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53875" y="3029607"/>
            <a:ext cx="211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nút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9048" y="3827675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9048" y="4625743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9048" y="5452839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4072" y="6265710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9445" y="3029607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trang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chủ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8" name="Picture 17" descr="images (3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r="-1" b="46667"/>
          <a:stretch>
            <a:fillRect/>
          </a:stretch>
        </p:blipFill>
        <p:spPr>
          <a:xfrm>
            <a:off x="3395423" y="4625742"/>
            <a:ext cx="607500" cy="648000"/>
          </a:xfrm>
          <a:prstGeom prst="rect">
            <a:avLst/>
          </a:prstGeom>
        </p:spPr>
      </p:pic>
      <p:pic>
        <p:nvPicPr>
          <p:cNvPr id="19" name="Picture 18" descr="images (7)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9246" y="5381400"/>
            <a:ext cx="792000" cy="792000"/>
          </a:xfrm>
          <a:prstGeom prst="rect">
            <a:avLst/>
          </a:prstGeom>
        </p:spPr>
      </p:pic>
      <p:pic>
        <p:nvPicPr>
          <p:cNvPr id="20" name="Picture 19" descr="images (3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999" b="50000"/>
          <a:stretch>
            <a:fillRect/>
          </a:stretch>
        </p:blipFill>
        <p:spPr>
          <a:xfrm>
            <a:off x="3342446" y="3771402"/>
            <a:ext cx="648000" cy="648000"/>
          </a:xfrm>
          <a:prstGeom prst="rect">
            <a:avLst/>
          </a:prstGeom>
        </p:spPr>
      </p:pic>
      <p:pic>
        <p:nvPicPr>
          <p:cNvPr id="21" name="Picture 20" descr="images (5)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/>
          </a:blip>
          <a:stretch>
            <a:fillRect/>
          </a:stretch>
        </p:blipFill>
        <p:spPr>
          <a:xfrm>
            <a:off x="3275708" y="6115374"/>
            <a:ext cx="720000" cy="72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09379" y="3899113"/>
            <a:ext cx="407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về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trước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đó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37940" y="4697181"/>
            <a:ext cx="4382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tiếp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theo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37941" y="5452839"/>
            <a:ext cx="2420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61527" y="6265710"/>
            <a:ext cx="2980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để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thoát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trò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chơi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9" name="Picture 28" descr="images (10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1304" r="4348" b="7471"/>
          <a:stretch>
            <a:fillRect/>
          </a:stretch>
        </p:blipFill>
        <p:spPr>
          <a:xfrm>
            <a:off x="5381620" y="0"/>
            <a:ext cx="1785950" cy="92867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01996" y="2029269"/>
            <a:ext cx="7643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chơi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câu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hỏi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sẽ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tự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xuất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nháy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chuột</a:t>
            </a:r>
            <a:endParaRPr lang="vi-VN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" name="Picture 32" descr="tải xuống (6).jp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5156" l="1563" r="90625">
                        <a14:foregroundMark x1="42188" y1="50781" x2="82813" y2="53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00" y="591450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567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4248805" y="65411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891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837" y="-52672"/>
            <a:ext cx="11574126" cy="3201388"/>
            <a:chOff x="220837" y="-52672"/>
            <a:chExt cx="11574126" cy="3201388"/>
          </a:xfrm>
        </p:grpSpPr>
        <p:grpSp>
          <p:nvGrpSpPr>
            <p:cNvPr id="284" name="Group 3"/>
            <p:cNvGrpSpPr/>
            <p:nvPr/>
          </p:nvGrpSpPr>
          <p:grpSpPr>
            <a:xfrm rot="10800000">
              <a:off x="2194821" y="3941"/>
              <a:ext cx="412706" cy="1820482"/>
              <a:chOff x="4980416" y="5037518"/>
              <a:chExt cx="412706" cy="1820482"/>
            </a:xfrm>
          </p:grpSpPr>
          <p:sp>
            <p:nvSpPr>
              <p:cNvPr id="285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6" name="Group 4"/>
            <p:cNvGrpSpPr/>
            <p:nvPr/>
          </p:nvGrpSpPr>
          <p:grpSpPr>
            <a:xfrm rot="10800000">
              <a:off x="1672375" y="3941"/>
              <a:ext cx="412706" cy="2155512"/>
              <a:chOff x="5502862" y="5355294"/>
              <a:chExt cx="412706" cy="1502706"/>
            </a:xfrm>
          </p:grpSpPr>
          <p:sp>
            <p:nvSpPr>
              <p:cNvPr id="297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8" name="Group 7"/>
            <p:cNvGrpSpPr/>
            <p:nvPr/>
          </p:nvGrpSpPr>
          <p:grpSpPr>
            <a:xfrm rot="10800000">
              <a:off x="220837" y="3941"/>
              <a:ext cx="407320" cy="1502706"/>
              <a:chOff x="6959786" y="5355294"/>
              <a:chExt cx="407320" cy="1502706"/>
            </a:xfrm>
          </p:grpSpPr>
          <p:sp>
            <p:nvSpPr>
              <p:cNvPr id="309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0" name="Group 5"/>
            <p:cNvGrpSpPr/>
            <p:nvPr/>
          </p:nvGrpSpPr>
          <p:grpSpPr>
            <a:xfrm rot="10800000">
              <a:off x="1176187" y="6634"/>
              <a:ext cx="403952" cy="2588666"/>
              <a:chOff x="6007804" y="4266641"/>
              <a:chExt cx="403952" cy="2588666"/>
            </a:xfrm>
          </p:grpSpPr>
          <p:sp>
            <p:nvSpPr>
              <p:cNvPr id="321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2" name="Group 6"/>
            <p:cNvGrpSpPr/>
            <p:nvPr/>
          </p:nvGrpSpPr>
          <p:grpSpPr>
            <a:xfrm rot="10800000">
              <a:off x="698175" y="6634"/>
              <a:ext cx="409339" cy="3142082"/>
              <a:chOff x="6480429" y="3713225"/>
              <a:chExt cx="409339" cy="3142082"/>
            </a:xfrm>
          </p:grpSpPr>
          <p:sp>
            <p:nvSpPr>
              <p:cNvPr id="333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4" name="Group 3"/>
            <p:cNvGrpSpPr/>
            <p:nvPr/>
          </p:nvGrpSpPr>
          <p:grpSpPr>
            <a:xfrm rot="10800000">
              <a:off x="4492137" y="-5484"/>
              <a:ext cx="412706" cy="1820482"/>
              <a:chOff x="4980416" y="5037518"/>
              <a:chExt cx="412706" cy="1820482"/>
            </a:xfrm>
          </p:grpSpPr>
          <p:sp>
            <p:nvSpPr>
              <p:cNvPr id="345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56" name="Group 4"/>
            <p:cNvGrpSpPr/>
            <p:nvPr/>
          </p:nvGrpSpPr>
          <p:grpSpPr>
            <a:xfrm rot="10800000">
              <a:off x="3904878" y="3941"/>
              <a:ext cx="412706" cy="1502706"/>
              <a:chOff x="5502862" y="5355294"/>
              <a:chExt cx="412706" cy="1502706"/>
            </a:xfrm>
          </p:grpSpPr>
          <p:sp>
            <p:nvSpPr>
              <p:cNvPr id="357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68" name="Group 7"/>
            <p:cNvGrpSpPr/>
            <p:nvPr/>
          </p:nvGrpSpPr>
          <p:grpSpPr>
            <a:xfrm rot="10800000">
              <a:off x="2716594" y="-5410"/>
              <a:ext cx="407320" cy="2013200"/>
              <a:chOff x="6959786" y="5355294"/>
              <a:chExt cx="407320" cy="1502706"/>
            </a:xfrm>
          </p:grpSpPr>
          <p:sp>
            <p:nvSpPr>
              <p:cNvPr id="369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0" name="Group 5"/>
            <p:cNvGrpSpPr/>
            <p:nvPr/>
          </p:nvGrpSpPr>
          <p:grpSpPr>
            <a:xfrm rot="10800000">
              <a:off x="3281126" y="-2717"/>
              <a:ext cx="403952" cy="2167807"/>
              <a:chOff x="6007804" y="4266641"/>
              <a:chExt cx="403952" cy="2588666"/>
            </a:xfrm>
          </p:grpSpPr>
          <p:sp>
            <p:nvSpPr>
              <p:cNvPr id="381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92" name="Group 6"/>
            <p:cNvGrpSpPr/>
            <p:nvPr/>
          </p:nvGrpSpPr>
          <p:grpSpPr>
            <a:xfrm rot="10800000">
              <a:off x="11385624" y="-30241"/>
              <a:ext cx="409339" cy="3142082"/>
              <a:chOff x="6480429" y="3713225"/>
              <a:chExt cx="409339" cy="3142082"/>
            </a:xfrm>
          </p:grpSpPr>
          <p:sp>
            <p:nvSpPr>
              <p:cNvPr id="393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4" name="Group 5"/>
            <p:cNvGrpSpPr/>
            <p:nvPr/>
          </p:nvGrpSpPr>
          <p:grpSpPr>
            <a:xfrm rot="10800000">
              <a:off x="5037570" y="-2791"/>
              <a:ext cx="403952" cy="2167807"/>
              <a:chOff x="6007804" y="4266641"/>
              <a:chExt cx="403952" cy="2588666"/>
            </a:xfrm>
          </p:grpSpPr>
          <p:sp>
            <p:nvSpPr>
              <p:cNvPr id="405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16" name="Group 3"/>
            <p:cNvGrpSpPr/>
            <p:nvPr/>
          </p:nvGrpSpPr>
          <p:grpSpPr>
            <a:xfrm rot="10800000">
              <a:off x="8519907" y="-43246"/>
              <a:ext cx="412706" cy="1820482"/>
              <a:chOff x="4980416" y="5037518"/>
              <a:chExt cx="412706" cy="1820482"/>
            </a:xfrm>
          </p:grpSpPr>
          <p:sp>
            <p:nvSpPr>
              <p:cNvPr id="417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8" name="Group 4"/>
            <p:cNvGrpSpPr/>
            <p:nvPr/>
          </p:nvGrpSpPr>
          <p:grpSpPr>
            <a:xfrm rot="10800000">
              <a:off x="7997461" y="-43246"/>
              <a:ext cx="412706" cy="2155512"/>
              <a:chOff x="5502862" y="5355294"/>
              <a:chExt cx="412706" cy="1502706"/>
            </a:xfrm>
          </p:grpSpPr>
          <p:sp>
            <p:nvSpPr>
              <p:cNvPr id="429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40" name="Group 3"/>
            <p:cNvGrpSpPr/>
            <p:nvPr/>
          </p:nvGrpSpPr>
          <p:grpSpPr>
            <a:xfrm rot="10800000">
              <a:off x="10817223" y="-52672"/>
              <a:ext cx="412706" cy="2460133"/>
              <a:chOff x="4980416" y="5037518"/>
              <a:chExt cx="412706" cy="1820482"/>
            </a:xfrm>
          </p:grpSpPr>
          <p:sp>
            <p:nvSpPr>
              <p:cNvPr id="441" name="Freeform 11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12"/>
              <p:cNvSpPr>
                <a:spLocks/>
              </p:cNvSpPr>
              <p:nvPr/>
            </p:nvSpPr>
            <p:spPr bwMode="auto">
              <a:xfrm>
                <a:off x="4991862" y="5046944"/>
                <a:ext cx="300945" cy="490130"/>
              </a:xfrm>
              <a:custGeom>
                <a:avLst/>
                <a:gdLst>
                  <a:gd name="T0" fmla="*/ 447 w 447"/>
                  <a:gd name="T1" fmla="*/ 659 h 728"/>
                  <a:gd name="T2" fmla="*/ 241 w 447"/>
                  <a:gd name="T3" fmla="*/ 0 h 728"/>
                  <a:gd name="T4" fmla="*/ 196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3 w 447"/>
                  <a:gd name="T11" fmla="*/ 728 h 728"/>
                  <a:gd name="T12" fmla="*/ 447 w 447"/>
                  <a:gd name="T13" fmla="*/ 65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9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8"/>
                    </a:lnTo>
                    <a:lnTo>
                      <a:pt x="447" y="65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13"/>
              <p:cNvSpPr>
                <a:spLocks/>
              </p:cNvSpPr>
              <p:nvPr/>
            </p:nvSpPr>
            <p:spPr bwMode="auto">
              <a:xfrm>
                <a:off x="5078038" y="5468401"/>
                <a:ext cx="125899" cy="1386906"/>
              </a:xfrm>
              <a:custGeom>
                <a:avLst/>
                <a:gdLst>
                  <a:gd name="T0" fmla="*/ 79 w 79"/>
                  <a:gd name="T1" fmla="*/ 871 h 871"/>
                  <a:gd name="T2" fmla="*/ 0 w 79"/>
                  <a:gd name="T3" fmla="*/ 871 h 871"/>
                  <a:gd name="T4" fmla="*/ 0 w 79"/>
                  <a:gd name="T5" fmla="*/ 33 h 871"/>
                  <a:gd name="T6" fmla="*/ 39 w 79"/>
                  <a:gd name="T7" fmla="*/ 1 h 871"/>
                  <a:gd name="T8" fmla="*/ 79 w 79"/>
                  <a:gd name="T9" fmla="*/ 33 h 871"/>
                  <a:gd name="T10" fmla="*/ 79 w 79"/>
                  <a:gd name="T11" fmla="*/ 871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871">
                    <a:moveTo>
                      <a:pt x="79" y="871"/>
                    </a:moveTo>
                    <a:cubicBezTo>
                      <a:pt x="0" y="871"/>
                      <a:pt x="0" y="871"/>
                      <a:pt x="0" y="871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9" y="1"/>
                    </a:cubicBezTo>
                    <a:cubicBezTo>
                      <a:pt x="73" y="0"/>
                      <a:pt x="79" y="33"/>
                      <a:pt x="79" y="33"/>
                    </a:cubicBezTo>
                    <a:cubicBezTo>
                      <a:pt x="79" y="871"/>
                      <a:pt x="79" y="871"/>
                      <a:pt x="79" y="87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14"/>
              <p:cNvSpPr>
                <a:spLocks/>
              </p:cNvSpPr>
              <p:nvPr/>
            </p:nvSpPr>
            <p:spPr bwMode="auto">
              <a:xfrm>
                <a:off x="5200571" y="5465708"/>
                <a:ext cx="101662" cy="1387579"/>
              </a:xfrm>
              <a:custGeom>
                <a:avLst/>
                <a:gdLst>
                  <a:gd name="T0" fmla="*/ 64 w 64"/>
                  <a:gd name="T1" fmla="*/ 872 h 872"/>
                  <a:gd name="T2" fmla="*/ 0 w 64"/>
                  <a:gd name="T3" fmla="*/ 872 h 872"/>
                  <a:gd name="T4" fmla="*/ 0 w 64"/>
                  <a:gd name="T5" fmla="*/ 33 h 872"/>
                  <a:gd name="T6" fmla="*/ 31 w 64"/>
                  <a:gd name="T7" fmla="*/ 1 h 872"/>
                  <a:gd name="T8" fmla="*/ 64 w 64"/>
                  <a:gd name="T9" fmla="*/ 33 h 872"/>
                  <a:gd name="T10" fmla="*/ 64 w 64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872">
                    <a:moveTo>
                      <a:pt x="64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8" y="0"/>
                      <a:pt x="64" y="33"/>
                      <a:pt x="64" y="33"/>
                    </a:cubicBezTo>
                    <a:cubicBezTo>
                      <a:pt x="64" y="872"/>
                      <a:pt x="64" y="872"/>
                      <a:pt x="64" y="872"/>
                    </a:cubicBezTo>
                  </a:path>
                </a:pathLst>
              </a:custGeom>
              <a:solidFill>
                <a:srgbClr val="ABA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15"/>
              <p:cNvSpPr>
                <a:spLocks/>
              </p:cNvSpPr>
              <p:nvPr/>
            </p:nvSpPr>
            <p:spPr bwMode="auto">
              <a:xfrm>
                <a:off x="4980416" y="5465708"/>
                <a:ext cx="100315" cy="1387579"/>
              </a:xfrm>
              <a:custGeom>
                <a:avLst/>
                <a:gdLst>
                  <a:gd name="T0" fmla="*/ 63 w 63"/>
                  <a:gd name="T1" fmla="*/ 872 h 872"/>
                  <a:gd name="T2" fmla="*/ 0 w 63"/>
                  <a:gd name="T3" fmla="*/ 872 h 872"/>
                  <a:gd name="T4" fmla="*/ 0 w 63"/>
                  <a:gd name="T5" fmla="*/ 33 h 872"/>
                  <a:gd name="T6" fmla="*/ 31 w 63"/>
                  <a:gd name="T7" fmla="*/ 1 h 872"/>
                  <a:gd name="T8" fmla="*/ 63 w 63"/>
                  <a:gd name="T9" fmla="*/ 33 h 872"/>
                  <a:gd name="T10" fmla="*/ 63 w 63"/>
                  <a:gd name="T11" fmla="*/ 87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872">
                    <a:moveTo>
                      <a:pt x="63" y="872"/>
                    </a:moveTo>
                    <a:cubicBezTo>
                      <a:pt x="0" y="872"/>
                      <a:pt x="0" y="872"/>
                      <a:pt x="0" y="872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2"/>
                      <a:pt x="31" y="1"/>
                    </a:cubicBezTo>
                    <a:cubicBezTo>
                      <a:pt x="57" y="0"/>
                      <a:pt x="63" y="33"/>
                      <a:pt x="63" y="33"/>
                    </a:cubicBezTo>
                    <a:lnTo>
                      <a:pt x="63" y="872"/>
                    </a:lnTo>
                    <a:close/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16"/>
              <p:cNvSpPr>
                <a:spLocks/>
              </p:cNvSpPr>
              <p:nvPr/>
            </p:nvSpPr>
            <p:spPr bwMode="auto">
              <a:xfrm>
                <a:off x="5076019" y="5038865"/>
                <a:ext cx="132631" cy="192551"/>
              </a:xfrm>
              <a:custGeom>
                <a:avLst/>
                <a:gdLst>
                  <a:gd name="T0" fmla="*/ 0 w 83"/>
                  <a:gd name="T1" fmla="*/ 111 h 121"/>
                  <a:gd name="T2" fmla="*/ 83 w 83"/>
                  <a:gd name="T3" fmla="*/ 113 h 121"/>
                  <a:gd name="T4" fmla="*/ 49 w 83"/>
                  <a:gd name="T5" fmla="*/ 0 h 121"/>
                  <a:gd name="T6" fmla="*/ 29 w 83"/>
                  <a:gd name="T7" fmla="*/ 0 h 121"/>
                  <a:gd name="T8" fmla="*/ 0 w 83"/>
                  <a:gd name="T9" fmla="*/ 11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1">
                    <a:moveTo>
                      <a:pt x="0" y="111"/>
                    </a:moveTo>
                    <a:cubicBezTo>
                      <a:pt x="0" y="111"/>
                      <a:pt x="40" y="121"/>
                      <a:pt x="83" y="113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00A39E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5"/>
              <p:cNvSpPr>
                <a:spLocks/>
              </p:cNvSpPr>
              <p:nvPr/>
            </p:nvSpPr>
            <p:spPr bwMode="auto">
              <a:xfrm>
                <a:off x="5143344" y="5037518"/>
                <a:ext cx="249778" cy="1820482"/>
              </a:xfrm>
              <a:custGeom>
                <a:avLst/>
                <a:gdLst>
                  <a:gd name="T0" fmla="*/ 34 w 157"/>
                  <a:gd name="T1" fmla="*/ 0 h 1144"/>
                  <a:gd name="T2" fmla="*/ 0 w 157"/>
                  <a:gd name="T3" fmla="*/ 1 h 1144"/>
                  <a:gd name="T4" fmla="*/ 7 w 157"/>
                  <a:gd name="T5" fmla="*/ 1 h 1144"/>
                  <a:gd name="T6" fmla="*/ 41 w 157"/>
                  <a:gd name="T7" fmla="*/ 114 h 1144"/>
                  <a:gd name="T8" fmla="*/ 41 w 157"/>
                  <a:gd name="T9" fmla="*/ 114 h 1144"/>
                  <a:gd name="T10" fmla="*/ 94 w 157"/>
                  <a:gd name="T11" fmla="*/ 285 h 1144"/>
                  <a:gd name="T12" fmla="*/ 94 w 157"/>
                  <a:gd name="T13" fmla="*/ 286 h 1144"/>
                  <a:gd name="T14" fmla="*/ 100 w 157"/>
                  <a:gd name="T15" fmla="*/ 302 h 1144"/>
                  <a:gd name="T16" fmla="*/ 100 w 157"/>
                  <a:gd name="T17" fmla="*/ 1141 h 1144"/>
                  <a:gd name="T18" fmla="*/ 38 w 157"/>
                  <a:gd name="T19" fmla="*/ 1141 h 1144"/>
                  <a:gd name="T20" fmla="*/ 38 w 157"/>
                  <a:gd name="T21" fmla="*/ 1142 h 1144"/>
                  <a:gd name="T22" fmla="*/ 0 w 157"/>
                  <a:gd name="T23" fmla="*/ 1142 h 1144"/>
                  <a:gd name="T24" fmla="*/ 0 w 157"/>
                  <a:gd name="T25" fmla="*/ 1144 h 1144"/>
                  <a:gd name="T26" fmla="*/ 157 w 157"/>
                  <a:gd name="T27" fmla="*/ 1142 h 1144"/>
                  <a:gd name="T28" fmla="*/ 142 w 157"/>
                  <a:gd name="T29" fmla="*/ 290 h 1144"/>
                  <a:gd name="T30" fmla="*/ 34 w 157"/>
                  <a:gd name="T31" fmla="*/ 0 h 1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11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94" y="285"/>
                      <a:pt x="94" y="285"/>
                      <a:pt x="94" y="285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4"/>
                      <a:pt x="100" y="302"/>
                      <a:pt x="100" y="302"/>
                    </a:cubicBezTo>
                    <a:cubicBezTo>
                      <a:pt x="100" y="1141"/>
                      <a:pt x="100" y="1141"/>
                      <a:pt x="100" y="1141"/>
                    </a:cubicBezTo>
                    <a:cubicBezTo>
                      <a:pt x="38" y="1141"/>
                      <a:pt x="38" y="1141"/>
                      <a:pt x="38" y="1141"/>
                    </a:cubicBezTo>
                    <a:cubicBezTo>
                      <a:pt x="38" y="1142"/>
                      <a:pt x="38" y="1142"/>
                      <a:pt x="38" y="1142"/>
                    </a:cubicBezTo>
                    <a:cubicBezTo>
                      <a:pt x="0" y="1142"/>
                      <a:pt x="0" y="1142"/>
                      <a:pt x="0" y="1142"/>
                    </a:cubicBezTo>
                    <a:cubicBezTo>
                      <a:pt x="0" y="1144"/>
                      <a:pt x="0" y="1144"/>
                      <a:pt x="0" y="1144"/>
                    </a:cubicBezTo>
                    <a:cubicBezTo>
                      <a:pt x="157" y="1142"/>
                      <a:pt x="157" y="1142"/>
                      <a:pt x="157" y="11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6"/>
              <p:cNvSpPr>
                <a:spLocks/>
              </p:cNvSpPr>
              <p:nvPr/>
            </p:nvSpPr>
            <p:spPr bwMode="auto">
              <a:xfrm>
                <a:off x="5143344" y="5218624"/>
                <a:ext cx="149463" cy="294886"/>
              </a:xfrm>
              <a:custGeom>
                <a:avLst/>
                <a:gdLst>
                  <a:gd name="T0" fmla="*/ 41 w 94"/>
                  <a:gd name="T1" fmla="*/ 0 h 185"/>
                  <a:gd name="T2" fmla="*/ 6 w 94"/>
                  <a:gd name="T3" fmla="*/ 3 h 185"/>
                  <a:gd name="T4" fmla="*/ 0 w 94"/>
                  <a:gd name="T5" fmla="*/ 3 h 185"/>
                  <a:gd name="T6" fmla="*/ 0 w 94"/>
                  <a:gd name="T7" fmla="*/ 158 h 185"/>
                  <a:gd name="T8" fmla="*/ 37 w 94"/>
                  <a:gd name="T9" fmla="*/ 185 h 185"/>
                  <a:gd name="T10" fmla="*/ 67 w 94"/>
                  <a:gd name="T11" fmla="*/ 156 h 185"/>
                  <a:gd name="T12" fmla="*/ 68 w 94"/>
                  <a:gd name="T13" fmla="*/ 156 h 185"/>
                  <a:gd name="T14" fmla="*/ 94 w 94"/>
                  <a:gd name="T15" fmla="*/ 172 h 185"/>
                  <a:gd name="T16" fmla="*/ 94 w 94"/>
                  <a:gd name="T17" fmla="*/ 171 h 185"/>
                  <a:gd name="T18" fmla="*/ 41 w 94"/>
                  <a:gd name="T1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4" h="185">
                    <a:moveTo>
                      <a:pt x="41" y="0"/>
                    </a:moveTo>
                    <a:cubicBezTo>
                      <a:pt x="28" y="2"/>
                      <a:pt x="16" y="3"/>
                      <a:pt x="6" y="3"/>
                    </a:cubicBezTo>
                    <a:cubicBezTo>
                      <a:pt x="4" y="3"/>
                      <a:pt x="2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24" y="159"/>
                      <a:pt x="34" y="177"/>
                      <a:pt x="37" y="185"/>
                    </a:cubicBezTo>
                    <a:cubicBezTo>
                      <a:pt x="38" y="178"/>
                      <a:pt x="45" y="157"/>
                      <a:pt x="67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1" y="156"/>
                      <a:pt x="89" y="164"/>
                      <a:pt x="94" y="172"/>
                    </a:cubicBezTo>
                    <a:cubicBezTo>
                      <a:pt x="94" y="171"/>
                      <a:pt x="94" y="171"/>
                      <a:pt x="94" y="171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7"/>
              <p:cNvSpPr>
                <a:spLocks/>
              </p:cNvSpPr>
              <p:nvPr/>
            </p:nvSpPr>
            <p:spPr bwMode="auto">
              <a:xfrm>
                <a:off x="5143344" y="5470421"/>
                <a:ext cx="60593" cy="1384886"/>
              </a:xfrm>
              <a:custGeom>
                <a:avLst/>
                <a:gdLst>
                  <a:gd name="T0" fmla="*/ 0 w 38"/>
                  <a:gd name="T1" fmla="*/ 0 h 870"/>
                  <a:gd name="T2" fmla="*/ 0 w 38"/>
                  <a:gd name="T3" fmla="*/ 870 h 870"/>
                  <a:gd name="T4" fmla="*/ 38 w 38"/>
                  <a:gd name="T5" fmla="*/ 870 h 870"/>
                  <a:gd name="T6" fmla="*/ 38 w 38"/>
                  <a:gd name="T7" fmla="*/ 869 h 870"/>
                  <a:gd name="T8" fmla="*/ 36 w 38"/>
                  <a:gd name="T9" fmla="*/ 869 h 870"/>
                  <a:gd name="T10" fmla="*/ 36 w 38"/>
                  <a:gd name="T11" fmla="*/ 30 h 870"/>
                  <a:gd name="T12" fmla="*/ 37 w 38"/>
                  <a:gd name="T13" fmla="*/ 27 h 870"/>
                  <a:gd name="T14" fmla="*/ 0 w 38"/>
                  <a:gd name="T15" fmla="*/ 0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870">
                    <a:moveTo>
                      <a:pt x="0" y="0"/>
                    </a:moveTo>
                    <a:cubicBezTo>
                      <a:pt x="0" y="870"/>
                      <a:pt x="0" y="870"/>
                      <a:pt x="0" y="870"/>
                    </a:cubicBezTo>
                    <a:cubicBezTo>
                      <a:pt x="38" y="870"/>
                      <a:pt x="38" y="870"/>
                      <a:pt x="38" y="870"/>
                    </a:cubicBezTo>
                    <a:cubicBezTo>
                      <a:pt x="38" y="869"/>
                      <a:pt x="38" y="869"/>
                      <a:pt x="38" y="869"/>
                    </a:cubicBezTo>
                    <a:cubicBezTo>
                      <a:pt x="36" y="869"/>
                      <a:pt x="36" y="869"/>
                      <a:pt x="36" y="86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7" y="29"/>
                      <a:pt x="37" y="27"/>
                    </a:cubicBezTo>
                    <a:cubicBezTo>
                      <a:pt x="34" y="19"/>
                      <a:pt x="24" y="1"/>
                      <a:pt x="0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8"/>
              <p:cNvSpPr>
                <a:spLocks/>
              </p:cNvSpPr>
              <p:nvPr/>
            </p:nvSpPr>
            <p:spPr bwMode="auto">
              <a:xfrm>
                <a:off x="5200571" y="5467055"/>
                <a:ext cx="101662" cy="1386232"/>
              </a:xfrm>
              <a:custGeom>
                <a:avLst/>
                <a:gdLst>
                  <a:gd name="T0" fmla="*/ 32 w 64"/>
                  <a:gd name="T1" fmla="*/ 0 h 871"/>
                  <a:gd name="T2" fmla="*/ 31 w 64"/>
                  <a:gd name="T3" fmla="*/ 0 h 871"/>
                  <a:gd name="T4" fmla="*/ 1 w 64"/>
                  <a:gd name="T5" fmla="*/ 29 h 871"/>
                  <a:gd name="T6" fmla="*/ 0 w 64"/>
                  <a:gd name="T7" fmla="*/ 32 h 871"/>
                  <a:gd name="T8" fmla="*/ 0 w 64"/>
                  <a:gd name="T9" fmla="*/ 871 h 871"/>
                  <a:gd name="T10" fmla="*/ 2 w 64"/>
                  <a:gd name="T11" fmla="*/ 871 h 871"/>
                  <a:gd name="T12" fmla="*/ 64 w 64"/>
                  <a:gd name="T13" fmla="*/ 871 h 871"/>
                  <a:gd name="T14" fmla="*/ 64 w 64"/>
                  <a:gd name="T15" fmla="*/ 32 h 871"/>
                  <a:gd name="T16" fmla="*/ 58 w 64"/>
                  <a:gd name="T17" fmla="*/ 16 h 871"/>
                  <a:gd name="T18" fmla="*/ 32 w 64"/>
                  <a:gd name="T19" fmla="*/ 0 h 8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4" h="871">
                    <a:moveTo>
                      <a:pt x="32" y="0"/>
                    </a:moveTo>
                    <a:cubicBezTo>
                      <a:pt x="32" y="0"/>
                      <a:pt x="32" y="0"/>
                      <a:pt x="31" y="0"/>
                    </a:cubicBezTo>
                    <a:cubicBezTo>
                      <a:pt x="9" y="1"/>
                      <a:pt x="2" y="22"/>
                      <a:pt x="1" y="29"/>
                    </a:cubicBezTo>
                    <a:cubicBezTo>
                      <a:pt x="1" y="31"/>
                      <a:pt x="0" y="32"/>
                      <a:pt x="0" y="32"/>
                    </a:cubicBezTo>
                    <a:cubicBezTo>
                      <a:pt x="0" y="871"/>
                      <a:pt x="0" y="871"/>
                      <a:pt x="0" y="871"/>
                    </a:cubicBezTo>
                    <a:cubicBezTo>
                      <a:pt x="2" y="871"/>
                      <a:pt x="2" y="871"/>
                      <a:pt x="2" y="871"/>
                    </a:cubicBezTo>
                    <a:cubicBezTo>
                      <a:pt x="64" y="871"/>
                      <a:pt x="64" y="871"/>
                      <a:pt x="64" y="871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2"/>
                      <a:pt x="62" y="24"/>
                      <a:pt x="58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9"/>
              <p:cNvSpPr>
                <a:spLocks/>
              </p:cNvSpPr>
              <p:nvPr/>
            </p:nvSpPr>
            <p:spPr bwMode="auto">
              <a:xfrm>
                <a:off x="5143344" y="5038865"/>
                <a:ext cx="65306" cy="184472"/>
              </a:xfrm>
              <a:custGeom>
                <a:avLst/>
                <a:gdLst>
                  <a:gd name="T0" fmla="*/ 7 w 41"/>
                  <a:gd name="T1" fmla="*/ 0 h 116"/>
                  <a:gd name="T2" fmla="*/ 0 w 41"/>
                  <a:gd name="T3" fmla="*/ 0 h 116"/>
                  <a:gd name="T4" fmla="*/ 0 w 41"/>
                  <a:gd name="T5" fmla="*/ 116 h 116"/>
                  <a:gd name="T6" fmla="*/ 6 w 41"/>
                  <a:gd name="T7" fmla="*/ 116 h 116"/>
                  <a:gd name="T8" fmla="*/ 41 w 41"/>
                  <a:gd name="T9" fmla="*/ 113 h 116"/>
                  <a:gd name="T10" fmla="*/ 41 w 41"/>
                  <a:gd name="T11" fmla="*/ 113 h 116"/>
                  <a:gd name="T12" fmla="*/ 7 w 4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2" y="116"/>
                      <a:pt x="4" y="116"/>
                      <a:pt x="6" y="116"/>
                    </a:cubicBezTo>
                    <a:cubicBezTo>
                      <a:pt x="16" y="116"/>
                      <a:pt x="28" y="115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00A39E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52" name="Group 4"/>
            <p:cNvGrpSpPr/>
            <p:nvPr/>
          </p:nvGrpSpPr>
          <p:grpSpPr>
            <a:xfrm rot="10800000">
              <a:off x="10229964" y="-43246"/>
              <a:ext cx="412706" cy="2631814"/>
              <a:chOff x="5502862" y="5355294"/>
              <a:chExt cx="412706" cy="1502706"/>
            </a:xfrm>
          </p:grpSpPr>
          <p:sp>
            <p:nvSpPr>
              <p:cNvPr id="453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4" name="Group 7"/>
            <p:cNvGrpSpPr/>
            <p:nvPr/>
          </p:nvGrpSpPr>
          <p:grpSpPr>
            <a:xfrm rot="10800000">
              <a:off x="9041680" y="-52597"/>
              <a:ext cx="407320" cy="2013200"/>
              <a:chOff x="6959786" y="5355294"/>
              <a:chExt cx="407320" cy="1502706"/>
            </a:xfrm>
          </p:grpSpPr>
          <p:sp>
            <p:nvSpPr>
              <p:cNvPr id="465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76" name="Group 5"/>
            <p:cNvGrpSpPr/>
            <p:nvPr/>
          </p:nvGrpSpPr>
          <p:grpSpPr>
            <a:xfrm rot="10800000">
              <a:off x="9606212" y="-49905"/>
              <a:ext cx="403952" cy="2106477"/>
              <a:chOff x="6007804" y="4266641"/>
              <a:chExt cx="403952" cy="2588666"/>
            </a:xfrm>
          </p:grpSpPr>
          <p:sp>
            <p:nvSpPr>
              <p:cNvPr id="477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88" name="Group 6"/>
            <p:cNvGrpSpPr/>
            <p:nvPr/>
          </p:nvGrpSpPr>
          <p:grpSpPr>
            <a:xfrm rot="10800000">
              <a:off x="7382406" y="-23656"/>
              <a:ext cx="409339" cy="2412631"/>
              <a:chOff x="6480429" y="3713225"/>
              <a:chExt cx="409339" cy="3142082"/>
            </a:xfrm>
          </p:grpSpPr>
          <p:sp>
            <p:nvSpPr>
              <p:cNvPr id="489" name="Freeform 5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6"/>
              <p:cNvSpPr>
                <a:spLocks/>
              </p:cNvSpPr>
              <p:nvPr/>
            </p:nvSpPr>
            <p:spPr bwMode="auto">
              <a:xfrm>
                <a:off x="6491874" y="3722651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7"/>
              <p:cNvSpPr>
                <a:spLocks/>
              </p:cNvSpPr>
              <p:nvPr/>
            </p:nvSpPr>
            <p:spPr bwMode="auto">
              <a:xfrm>
                <a:off x="6579397" y="4144108"/>
                <a:ext cx="125899" cy="2711199"/>
              </a:xfrm>
              <a:custGeom>
                <a:avLst/>
                <a:gdLst>
                  <a:gd name="T0" fmla="*/ 79 w 79"/>
                  <a:gd name="T1" fmla="*/ 1703 h 1703"/>
                  <a:gd name="T2" fmla="*/ 0 w 79"/>
                  <a:gd name="T3" fmla="*/ 1703 h 1703"/>
                  <a:gd name="T4" fmla="*/ 0 w 79"/>
                  <a:gd name="T5" fmla="*/ 33 h 1703"/>
                  <a:gd name="T6" fmla="*/ 38 w 79"/>
                  <a:gd name="T7" fmla="*/ 1 h 1703"/>
                  <a:gd name="T8" fmla="*/ 79 w 79"/>
                  <a:gd name="T9" fmla="*/ 33 h 1703"/>
                  <a:gd name="T10" fmla="*/ 79 w 79"/>
                  <a:gd name="T11" fmla="*/ 1703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703">
                    <a:moveTo>
                      <a:pt x="79" y="1703"/>
                    </a:moveTo>
                    <a:cubicBezTo>
                      <a:pt x="0" y="1703"/>
                      <a:pt x="0" y="1703"/>
                      <a:pt x="0" y="170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5" y="2"/>
                      <a:pt x="38" y="1"/>
                    </a:cubicBezTo>
                    <a:cubicBezTo>
                      <a:pt x="72" y="0"/>
                      <a:pt x="79" y="33"/>
                      <a:pt x="79" y="33"/>
                    </a:cubicBezTo>
                    <a:cubicBezTo>
                      <a:pt x="79" y="1703"/>
                      <a:pt x="79" y="1703"/>
                      <a:pt x="79" y="1703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8"/>
              <p:cNvSpPr>
                <a:spLocks/>
              </p:cNvSpPr>
              <p:nvPr/>
            </p:nvSpPr>
            <p:spPr bwMode="auto">
              <a:xfrm>
                <a:off x="6701930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cubicBezTo>
                      <a:pt x="63" y="1704"/>
                      <a:pt x="63" y="1704"/>
                      <a:pt x="63" y="1704"/>
                    </a:cubicBezTo>
                  </a:path>
                </a:pathLst>
              </a:custGeom>
              <a:solidFill>
                <a:srgbClr val="3DCE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9"/>
              <p:cNvSpPr>
                <a:spLocks/>
              </p:cNvSpPr>
              <p:nvPr/>
            </p:nvSpPr>
            <p:spPr bwMode="auto">
              <a:xfrm>
                <a:off x="6480429" y="4141415"/>
                <a:ext cx="100315" cy="2711872"/>
              </a:xfrm>
              <a:custGeom>
                <a:avLst/>
                <a:gdLst>
                  <a:gd name="T0" fmla="*/ 63 w 63"/>
                  <a:gd name="T1" fmla="*/ 1704 h 1704"/>
                  <a:gd name="T2" fmla="*/ 0 w 63"/>
                  <a:gd name="T3" fmla="*/ 1704 h 1704"/>
                  <a:gd name="T4" fmla="*/ 0 w 63"/>
                  <a:gd name="T5" fmla="*/ 33 h 1704"/>
                  <a:gd name="T6" fmla="*/ 31 w 63"/>
                  <a:gd name="T7" fmla="*/ 1 h 1704"/>
                  <a:gd name="T8" fmla="*/ 63 w 63"/>
                  <a:gd name="T9" fmla="*/ 33 h 1704"/>
                  <a:gd name="T10" fmla="*/ 63 w 63"/>
                  <a:gd name="T11" fmla="*/ 170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704">
                    <a:moveTo>
                      <a:pt x="63" y="1704"/>
                    </a:moveTo>
                    <a:cubicBezTo>
                      <a:pt x="0" y="1704"/>
                      <a:pt x="0" y="1704"/>
                      <a:pt x="0" y="170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" y="1"/>
                      <a:pt x="31" y="1"/>
                    </a:cubicBezTo>
                    <a:cubicBezTo>
                      <a:pt x="58" y="0"/>
                      <a:pt x="63" y="33"/>
                      <a:pt x="63" y="33"/>
                    </a:cubicBezTo>
                    <a:lnTo>
                      <a:pt x="63" y="1704"/>
                    </a:lnTo>
                    <a:close/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0"/>
              <p:cNvSpPr>
                <a:spLocks/>
              </p:cNvSpPr>
              <p:nvPr/>
            </p:nvSpPr>
            <p:spPr bwMode="auto">
              <a:xfrm>
                <a:off x="6576031" y="3714572"/>
                <a:ext cx="131958" cy="191204"/>
              </a:xfrm>
              <a:custGeom>
                <a:avLst/>
                <a:gdLst>
                  <a:gd name="T0" fmla="*/ 0 w 83"/>
                  <a:gd name="T1" fmla="*/ 111 h 120"/>
                  <a:gd name="T2" fmla="*/ 83 w 83"/>
                  <a:gd name="T3" fmla="*/ 113 h 120"/>
                  <a:gd name="T4" fmla="*/ 50 w 83"/>
                  <a:gd name="T5" fmla="*/ 0 h 120"/>
                  <a:gd name="T6" fmla="*/ 29 w 83"/>
                  <a:gd name="T7" fmla="*/ 0 h 120"/>
                  <a:gd name="T8" fmla="*/ 0 w 83"/>
                  <a:gd name="T9" fmla="*/ 1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20">
                    <a:moveTo>
                      <a:pt x="0" y="111"/>
                    </a:moveTo>
                    <a:cubicBezTo>
                      <a:pt x="0" y="111"/>
                      <a:pt x="40" y="120"/>
                      <a:pt x="83" y="113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0" y="111"/>
                      <a:pt x="0" y="111"/>
                      <a:pt x="0" y="111"/>
                    </a:cubicBezTo>
                  </a:path>
                </a:pathLst>
              </a:custGeom>
              <a:solidFill>
                <a:srgbClr val="E2376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55"/>
              <p:cNvSpPr>
                <a:spLocks/>
              </p:cNvSpPr>
              <p:nvPr/>
            </p:nvSpPr>
            <p:spPr bwMode="auto">
              <a:xfrm>
                <a:off x="6655475" y="3713225"/>
                <a:ext cx="234293" cy="3142082"/>
              </a:xfrm>
              <a:custGeom>
                <a:avLst/>
                <a:gdLst>
                  <a:gd name="T0" fmla="*/ 24 w 147"/>
                  <a:gd name="T1" fmla="*/ 0 h 1974"/>
                  <a:gd name="T2" fmla="*/ 0 w 147"/>
                  <a:gd name="T3" fmla="*/ 1 h 1974"/>
                  <a:gd name="T4" fmla="*/ 33 w 147"/>
                  <a:gd name="T5" fmla="*/ 114 h 1974"/>
                  <a:gd name="T6" fmla="*/ 33 w 147"/>
                  <a:gd name="T7" fmla="*/ 114 h 1974"/>
                  <a:gd name="T8" fmla="*/ 87 w 147"/>
                  <a:gd name="T9" fmla="*/ 284 h 1974"/>
                  <a:gd name="T10" fmla="*/ 86 w 147"/>
                  <a:gd name="T11" fmla="*/ 286 h 1974"/>
                  <a:gd name="T12" fmla="*/ 92 w 147"/>
                  <a:gd name="T13" fmla="*/ 302 h 1974"/>
                  <a:gd name="T14" fmla="*/ 92 w 147"/>
                  <a:gd name="T15" fmla="*/ 1973 h 1974"/>
                  <a:gd name="T16" fmla="*/ 31 w 147"/>
                  <a:gd name="T17" fmla="*/ 1973 h 1974"/>
                  <a:gd name="T18" fmla="*/ 31 w 147"/>
                  <a:gd name="T19" fmla="*/ 1974 h 1974"/>
                  <a:gd name="T20" fmla="*/ 147 w 147"/>
                  <a:gd name="T21" fmla="*/ 1974 h 1974"/>
                  <a:gd name="T22" fmla="*/ 132 w 147"/>
                  <a:gd name="T23" fmla="*/ 290 h 1974"/>
                  <a:gd name="T24" fmla="*/ 24 w 147"/>
                  <a:gd name="T25" fmla="*/ 0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1974">
                    <a:moveTo>
                      <a:pt x="2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87" y="284"/>
                      <a:pt x="87" y="284"/>
                      <a:pt x="87" y="284"/>
                    </a:cubicBezTo>
                    <a:cubicBezTo>
                      <a:pt x="86" y="286"/>
                      <a:pt x="86" y="286"/>
                      <a:pt x="86" y="286"/>
                    </a:cubicBezTo>
                    <a:cubicBezTo>
                      <a:pt x="91" y="294"/>
                      <a:pt x="92" y="302"/>
                      <a:pt x="92" y="302"/>
                    </a:cubicBezTo>
                    <a:cubicBezTo>
                      <a:pt x="92" y="1973"/>
                      <a:pt x="92" y="1973"/>
                      <a:pt x="92" y="1973"/>
                    </a:cubicBezTo>
                    <a:cubicBezTo>
                      <a:pt x="31" y="1973"/>
                      <a:pt x="31" y="1973"/>
                      <a:pt x="31" y="1973"/>
                    </a:cubicBezTo>
                    <a:cubicBezTo>
                      <a:pt x="31" y="1974"/>
                      <a:pt x="31" y="1974"/>
                      <a:pt x="31" y="1974"/>
                    </a:cubicBezTo>
                    <a:cubicBezTo>
                      <a:pt x="147" y="1974"/>
                      <a:pt x="147" y="1974"/>
                      <a:pt x="147" y="1974"/>
                    </a:cubicBezTo>
                    <a:cubicBezTo>
                      <a:pt x="132" y="290"/>
                      <a:pt x="132" y="290"/>
                      <a:pt x="132" y="29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56"/>
              <p:cNvSpPr>
                <a:spLocks/>
              </p:cNvSpPr>
              <p:nvPr/>
            </p:nvSpPr>
            <p:spPr bwMode="auto">
              <a:xfrm>
                <a:off x="6639990" y="3894331"/>
                <a:ext cx="154175" cy="294886"/>
              </a:xfrm>
              <a:custGeom>
                <a:avLst/>
                <a:gdLst>
                  <a:gd name="T0" fmla="*/ 43 w 97"/>
                  <a:gd name="T1" fmla="*/ 0 h 185"/>
                  <a:gd name="T2" fmla="*/ 8 w 97"/>
                  <a:gd name="T3" fmla="*/ 3 h 185"/>
                  <a:gd name="T4" fmla="*/ 0 w 97"/>
                  <a:gd name="T5" fmla="*/ 3 h 185"/>
                  <a:gd name="T6" fmla="*/ 0 w 97"/>
                  <a:gd name="T7" fmla="*/ 158 h 185"/>
                  <a:gd name="T8" fmla="*/ 0 w 97"/>
                  <a:gd name="T9" fmla="*/ 158 h 185"/>
                  <a:gd name="T10" fmla="*/ 1 w 97"/>
                  <a:gd name="T11" fmla="*/ 158 h 185"/>
                  <a:gd name="T12" fmla="*/ 39 w 97"/>
                  <a:gd name="T13" fmla="*/ 185 h 185"/>
                  <a:gd name="T14" fmla="*/ 70 w 97"/>
                  <a:gd name="T15" fmla="*/ 156 h 185"/>
                  <a:gd name="T16" fmla="*/ 71 w 97"/>
                  <a:gd name="T17" fmla="*/ 156 h 185"/>
                  <a:gd name="T18" fmla="*/ 96 w 97"/>
                  <a:gd name="T19" fmla="*/ 172 h 185"/>
                  <a:gd name="T20" fmla="*/ 97 w 97"/>
                  <a:gd name="T21" fmla="*/ 170 h 185"/>
                  <a:gd name="T22" fmla="*/ 43 w 97"/>
                  <a:gd name="T2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7" h="185">
                    <a:moveTo>
                      <a:pt x="43" y="0"/>
                    </a:moveTo>
                    <a:cubicBezTo>
                      <a:pt x="31" y="2"/>
                      <a:pt x="19" y="3"/>
                      <a:pt x="8" y="3"/>
                    </a:cubicBezTo>
                    <a:cubicBezTo>
                      <a:pt x="5" y="3"/>
                      <a:pt x="3" y="3"/>
                      <a:pt x="0" y="3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" y="158"/>
                      <a:pt x="1" y="158"/>
                      <a:pt x="1" y="158"/>
                    </a:cubicBezTo>
                    <a:cubicBezTo>
                      <a:pt x="26" y="158"/>
                      <a:pt x="36" y="176"/>
                      <a:pt x="39" y="185"/>
                    </a:cubicBezTo>
                    <a:cubicBezTo>
                      <a:pt x="41" y="178"/>
                      <a:pt x="47" y="156"/>
                      <a:pt x="70" y="156"/>
                    </a:cubicBezTo>
                    <a:cubicBezTo>
                      <a:pt x="70" y="156"/>
                      <a:pt x="70" y="156"/>
                      <a:pt x="71" y="156"/>
                    </a:cubicBezTo>
                    <a:cubicBezTo>
                      <a:pt x="84" y="156"/>
                      <a:pt x="92" y="164"/>
                      <a:pt x="96" y="172"/>
                    </a:cubicBezTo>
                    <a:cubicBezTo>
                      <a:pt x="97" y="170"/>
                      <a:pt x="97" y="170"/>
                      <a:pt x="97" y="170"/>
                    </a:cubicBezTo>
                    <a:cubicBezTo>
                      <a:pt x="43" y="0"/>
                      <a:pt x="43" y="0"/>
                      <a:pt x="43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57"/>
              <p:cNvSpPr>
                <a:spLocks/>
              </p:cNvSpPr>
              <p:nvPr/>
            </p:nvSpPr>
            <p:spPr bwMode="auto">
              <a:xfrm>
                <a:off x="6639990" y="4146128"/>
                <a:ext cx="65306" cy="2709179"/>
              </a:xfrm>
              <a:custGeom>
                <a:avLst/>
                <a:gdLst>
                  <a:gd name="T0" fmla="*/ 1 w 41"/>
                  <a:gd name="T1" fmla="*/ 0 h 1702"/>
                  <a:gd name="T2" fmla="*/ 0 w 41"/>
                  <a:gd name="T3" fmla="*/ 0 h 1702"/>
                  <a:gd name="T4" fmla="*/ 0 w 41"/>
                  <a:gd name="T5" fmla="*/ 0 h 1702"/>
                  <a:gd name="T6" fmla="*/ 0 w 41"/>
                  <a:gd name="T7" fmla="*/ 1702 h 1702"/>
                  <a:gd name="T8" fmla="*/ 41 w 41"/>
                  <a:gd name="T9" fmla="*/ 1702 h 1702"/>
                  <a:gd name="T10" fmla="*/ 41 w 41"/>
                  <a:gd name="T11" fmla="*/ 1701 h 1702"/>
                  <a:gd name="T12" fmla="*/ 39 w 41"/>
                  <a:gd name="T13" fmla="*/ 1701 h 1702"/>
                  <a:gd name="T14" fmla="*/ 39 w 41"/>
                  <a:gd name="T15" fmla="*/ 30 h 1702"/>
                  <a:gd name="T16" fmla="*/ 39 w 41"/>
                  <a:gd name="T17" fmla="*/ 27 h 1702"/>
                  <a:gd name="T18" fmla="*/ 1 w 41"/>
                  <a:gd name="T19" fmla="*/ 0 h 17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1702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2"/>
                      <a:pt x="0" y="1702"/>
                      <a:pt x="0" y="1702"/>
                    </a:cubicBezTo>
                    <a:cubicBezTo>
                      <a:pt x="41" y="1702"/>
                      <a:pt x="41" y="1702"/>
                      <a:pt x="41" y="1702"/>
                    </a:cubicBezTo>
                    <a:cubicBezTo>
                      <a:pt x="41" y="1701"/>
                      <a:pt x="41" y="1701"/>
                      <a:pt x="41" y="1701"/>
                    </a:cubicBezTo>
                    <a:cubicBezTo>
                      <a:pt x="39" y="1701"/>
                      <a:pt x="39" y="1701"/>
                      <a:pt x="39" y="170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7"/>
                    </a:cubicBezTo>
                    <a:cubicBezTo>
                      <a:pt x="36" y="18"/>
                      <a:pt x="26" y="0"/>
                      <a:pt x="1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58"/>
              <p:cNvSpPr>
                <a:spLocks/>
              </p:cNvSpPr>
              <p:nvPr/>
            </p:nvSpPr>
            <p:spPr bwMode="auto">
              <a:xfrm>
                <a:off x="6701930" y="4142762"/>
                <a:ext cx="100315" cy="2710525"/>
              </a:xfrm>
              <a:custGeom>
                <a:avLst/>
                <a:gdLst>
                  <a:gd name="T0" fmla="*/ 32 w 63"/>
                  <a:gd name="T1" fmla="*/ 0 h 1703"/>
                  <a:gd name="T2" fmla="*/ 31 w 63"/>
                  <a:gd name="T3" fmla="*/ 0 h 1703"/>
                  <a:gd name="T4" fmla="*/ 0 w 63"/>
                  <a:gd name="T5" fmla="*/ 29 h 1703"/>
                  <a:gd name="T6" fmla="*/ 0 w 63"/>
                  <a:gd name="T7" fmla="*/ 32 h 1703"/>
                  <a:gd name="T8" fmla="*/ 0 w 63"/>
                  <a:gd name="T9" fmla="*/ 1703 h 1703"/>
                  <a:gd name="T10" fmla="*/ 2 w 63"/>
                  <a:gd name="T11" fmla="*/ 1703 h 1703"/>
                  <a:gd name="T12" fmla="*/ 63 w 63"/>
                  <a:gd name="T13" fmla="*/ 1703 h 1703"/>
                  <a:gd name="T14" fmla="*/ 63 w 63"/>
                  <a:gd name="T15" fmla="*/ 32 h 1703"/>
                  <a:gd name="T16" fmla="*/ 57 w 63"/>
                  <a:gd name="T17" fmla="*/ 16 h 1703"/>
                  <a:gd name="T18" fmla="*/ 32 w 63"/>
                  <a:gd name="T19" fmla="*/ 0 h 1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703">
                    <a:moveTo>
                      <a:pt x="32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0"/>
                      <a:pt x="2" y="22"/>
                      <a:pt x="0" y="29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703"/>
                      <a:pt x="0" y="1703"/>
                      <a:pt x="0" y="1703"/>
                    </a:cubicBezTo>
                    <a:cubicBezTo>
                      <a:pt x="2" y="1703"/>
                      <a:pt x="2" y="1703"/>
                      <a:pt x="2" y="1703"/>
                    </a:cubicBezTo>
                    <a:cubicBezTo>
                      <a:pt x="63" y="1703"/>
                      <a:pt x="63" y="1703"/>
                      <a:pt x="63" y="170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2" y="24"/>
                      <a:pt x="57" y="16"/>
                    </a:cubicBezTo>
                    <a:cubicBezTo>
                      <a:pt x="53" y="8"/>
                      <a:pt x="45" y="0"/>
                      <a:pt x="32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59"/>
              <p:cNvSpPr>
                <a:spLocks/>
              </p:cNvSpPr>
              <p:nvPr/>
            </p:nvSpPr>
            <p:spPr bwMode="auto">
              <a:xfrm>
                <a:off x="6639990" y="3714572"/>
                <a:ext cx="67999" cy="184472"/>
              </a:xfrm>
              <a:custGeom>
                <a:avLst/>
                <a:gdLst>
                  <a:gd name="T0" fmla="*/ 10 w 43"/>
                  <a:gd name="T1" fmla="*/ 0 h 116"/>
                  <a:gd name="T2" fmla="*/ 0 w 43"/>
                  <a:gd name="T3" fmla="*/ 0 h 116"/>
                  <a:gd name="T4" fmla="*/ 0 w 43"/>
                  <a:gd name="T5" fmla="*/ 116 h 116"/>
                  <a:gd name="T6" fmla="*/ 8 w 43"/>
                  <a:gd name="T7" fmla="*/ 116 h 116"/>
                  <a:gd name="T8" fmla="*/ 43 w 43"/>
                  <a:gd name="T9" fmla="*/ 113 h 116"/>
                  <a:gd name="T10" fmla="*/ 43 w 43"/>
                  <a:gd name="T11" fmla="*/ 113 h 116"/>
                  <a:gd name="T12" fmla="*/ 10 w 43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1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16"/>
                      <a:pt x="5" y="116"/>
                      <a:pt x="8" y="116"/>
                    </a:cubicBezTo>
                    <a:cubicBezTo>
                      <a:pt x="19" y="116"/>
                      <a:pt x="31" y="115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E2376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0" name="Group 4"/>
            <p:cNvGrpSpPr/>
            <p:nvPr/>
          </p:nvGrpSpPr>
          <p:grpSpPr>
            <a:xfrm rot="10800000">
              <a:off x="6779496" y="-16257"/>
              <a:ext cx="412706" cy="1502706"/>
              <a:chOff x="5502862" y="5355294"/>
              <a:chExt cx="412706" cy="1502706"/>
            </a:xfrm>
          </p:grpSpPr>
          <p:sp>
            <p:nvSpPr>
              <p:cNvPr id="501" name="Freeform 23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24"/>
              <p:cNvSpPr>
                <a:spLocks/>
              </p:cNvSpPr>
              <p:nvPr/>
            </p:nvSpPr>
            <p:spPr bwMode="auto">
              <a:xfrm>
                <a:off x="5514308" y="5365393"/>
                <a:ext cx="302292" cy="490130"/>
              </a:xfrm>
              <a:custGeom>
                <a:avLst/>
                <a:gdLst>
                  <a:gd name="T0" fmla="*/ 449 w 449"/>
                  <a:gd name="T1" fmla="*/ 657 h 728"/>
                  <a:gd name="T2" fmla="*/ 241 w 449"/>
                  <a:gd name="T3" fmla="*/ 0 h 728"/>
                  <a:gd name="T4" fmla="*/ 196 w 449"/>
                  <a:gd name="T5" fmla="*/ 0 h 728"/>
                  <a:gd name="T6" fmla="*/ 0 w 449"/>
                  <a:gd name="T7" fmla="*/ 681 h 728"/>
                  <a:gd name="T8" fmla="*/ 12 w 449"/>
                  <a:gd name="T9" fmla="*/ 728 h 728"/>
                  <a:gd name="T10" fmla="*/ 423 w 449"/>
                  <a:gd name="T11" fmla="*/ 726 h 728"/>
                  <a:gd name="T12" fmla="*/ 449 w 449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9" h="728">
                    <a:moveTo>
                      <a:pt x="449" y="657"/>
                    </a:moveTo>
                    <a:lnTo>
                      <a:pt x="241" y="0"/>
                    </a:lnTo>
                    <a:lnTo>
                      <a:pt x="196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3" y="726"/>
                    </a:lnTo>
                    <a:lnTo>
                      <a:pt x="449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25"/>
              <p:cNvSpPr>
                <a:spLocks/>
              </p:cNvSpPr>
              <p:nvPr/>
            </p:nvSpPr>
            <p:spPr bwMode="auto">
              <a:xfrm>
                <a:off x="5601831" y="5786851"/>
                <a:ext cx="125899" cy="1068456"/>
              </a:xfrm>
              <a:custGeom>
                <a:avLst/>
                <a:gdLst>
                  <a:gd name="T0" fmla="*/ 79 w 79"/>
                  <a:gd name="T1" fmla="*/ 671 h 671"/>
                  <a:gd name="T2" fmla="*/ 0 w 79"/>
                  <a:gd name="T3" fmla="*/ 671 h 671"/>
                  <a:gd name="T4" fmla="*/ 0 w 79"/>
                  <a:gd name="T5" fmla="*/ 32 h 671"/>
                  <a:gd name="T6" fmla="*/ 38 w 79"/>
                  <a:gd name="T7" fmla="*/ 1 h 671"/>
                  <a:gd name="T8" fmla="*/ 79 w 79"/>
                  <a:gd name="T9" fmla="*/ 32 h 671"/>
                  <a:gd name="T10" fmla="*/ 79 w 79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671">
                    <a:moveTo>
                      <a:pt x="79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8" y="1"/>
                    </a:cubicBezTo>
                    <a:cubicBezTo>
                      <a:pt x="72" y="0"/>
                      <a:pt x="79" y="32"/>
                      <a:pt x="79" y="32"/>
                    </a:cubicBezTo>
                    <a:cubicBezTo>
                      <a:pt x="79" y="671"/>
                      <a:pt x="79" y="671"/>
                      <a:pt x="79" y="671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26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B59B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27"/>
              <p:cNvSpPr>
                <a:spLocks/>
              </p:cNvSpPr>
              <p:nvPr/>
            </p:nvSpPr>
            <p:spPr bwMode="auto">
              <a:xfrm>
                <a:off x="5502862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28"/>
              <p:cNvSpPr>
                <a:spLocks/>
              </p:cNvSpPr>
              <p:nvPr/>
            </p:nvSpPr>
            <p:spPr bwMode="auto">
              <a:xfrm>
                <a:off x="5599811" y="5357314"/>
                <a:ext cx="130611" cy="189185"/>
              </a:xfrm>
              <a:custGeom>
                <a:avLst/>
                <a:gdLst>
                  <a:gd name="T0" fmla="*/ 0 w 82"/>
                  <a:gd name="T1" fmla="*/ 110 h 119"/>
                  <a:gd name="T2" fmla="*/ 82 w 82"/>
                  <a:gd name="T3" fmla="*/ 111 h 119"/>
                  <a:gd name="T4" fmla="*/ 48 w 82"/>
                  <a:gd name="T5" fmla="*/ 0 h 119"/>
                  <a:gd name="T6" fmla="*/ 28 w 82"/>
                  <a:gd name="T7" fmla="*/ 0 h 119"/>
                  <a:gd name="T8" fmla="*/ 0 w 82"/>
                  <a:gd name="T9" fmla="*/ 11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19">
                    <a:moveTo>
                      <a:pt x="0" y="110"/>
                    </a:moveTo>
                    <a:cubicBezTo>
                      <a:pt x="0" y="110"/>
                      <a:pt x="39" y="119"/>
                      <a:pt x="82" y="111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82B732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40"/>
              <p:cNvSpPr>
                <a:spLocks/>
              </p:cNvSpPr>
              <p:nvPr/>
            </p:nvSpPr>
            <p:spPr bwMode="auto">
              <a:xfrm>
                <a:off x="5665117" y="5355294"/>
                <a:ext cx="250451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7 w 157"/>
                  <a:gd name="T7" fmla="*/ 1 h 944"/>
                  <a:gd name="T8" fmla="*/ 41 w 157"/>
                  <a:gd name="T9" fmla="*/ 112 h 944"/>
                  <a:gd name="T10" fmla="*/ 40 w 157"/>
                  <a:gd name="T11" fmla="*/ 113 h 944"/>
                  <a:gd name="T12" fmla="*/ 95 w 157"/>
                  <a:gd name="T13" fmla="*/ 284 h 944"/>
                  <a:gd name="T14" fmla="*/ 94 w 157"/>
                  <a:gd name="T15" fmla="*/ 286 h 944"/>
                  <a:gd name="T16" fmla="*/ 100 w 157"/>
                  <a:gd name="T17" fmla="*/ 301 h 944"/>
                  <a:gd name="T18" fmla="*/ 100 w 157"/>
                  <a:gd name="T19" fmla="*/ 941 h 944"/>
                  <a:gd name="T20" fmla="*/ 39 w 157"/>
                  <a:gd name="T21" fmla="*/ 941 h 944"/>
                  <a:gd name="T22" fmla="*/ 39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1" y="112"/>
                      <a:pt x="41" y="113"/>
                      <a:pt x="40" y="113"/>
                    </a:cubicBezTo>
                    <a:cubicBezTo>
                      <a:pt x="95" y="284"/>
                      <a:pt x="95" y="284"/>
                      <a:pt x="95" y="284"/>
                    </a:cubicBezTo>
                    <a:cubicBezTo>
                      <a:pt x="94" y="286"/>
                      <a:pt x="94" y="286"/>
                      <a:pt x="94" y="286"/>
                    </a:cubicBezTo>
                    <a:cubicBezTo>
                      <a:pt x="98" y="293"/>
                      <a:pt x="100" y="301"/>
                      <a:pt x="100" y="301"/>
                    </a:cubicBezTo>
                    <a:cubicBezTo>
                      <a:pt x="100" y="941"/>
                      <a:pt x="100" y="941"/>
                      <a:pt x="100" y="941"/>
                    </a:cubicBezTo>
                    <a:cubicBezTo>
                      <a:pt x="39" y="941"/>
                      <a:pt x="39" y="941"/>
                      <a:pt x="39" y="941"/>
                    </a:cubicBezTo>
                    <a:cubicBezTo>
                      <a:pt x="39" y="942"/>
                      <a:pt x="39" y="942"/>
                      <a:pt x="39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41"/>
              <p:cNvSpPr>
                <a:spLocks/>
              </p:cNvSpPr>
              <p:nvPr/>
            </p:nvSpPr>
            <p:spPr bwMode="auto">
              <a:xfrm>
                <a:off x="5665117" y="5535727"/>
                <a:ext cx="151482" cy="295559"/>
              </a:xfrm>
              <a:custGeom>
                <a:avLst/>
                <a:gdLst>
                  <a:gd name="T0" fmla="*/ 40 w 95"/>
                  <a:gd name="T1" fmla="*/ 0 h 186"/>
                  <a:gd name="T2" fmla="*/ 6 w 95"/>
                  <a:gd name="T3" fmla="*/ 2 h 186"/>
                  <a:gd name="T4" fmla="*/ 0 w 95"/>
                  <a:gd name="T5" fmla="*/ 2 h 186"/>
                  <a:gd name="T6" fmla="*/ 0 w 95"/>
                  <a:gd name="T7" fmla="*/ 159 h 186"/>
                  <a:gd name="T8" fmla="*/ 37 w 95"/>
                  <a:gd name="T9" fmla="*/ 186 h 186"/>
                  <a:gd name="T10" fmla="*/ 68 w 95"/>
                  <a:gd name="T11" fmla="*/ 156 h 186"/>
                  <a:gd name="T12" fmla="*/ 68 w 95"/>
                  <a:gd name="T13" fmla="*/ 156 h 186"/>
                  <a:gd name="T14" fmla="*/ 94 w 95"/>
                  <a:gd name="T15" fmla="*/ 173 h 186"/>
                  <a:gd name="T16" fmla="*/ 95 w 95"/>
                  <a:gd name="T17" fmla="*/ 171 h 186"/>
                  <a:gd name="T18" fmla="*/ 40 w 95"/>
                  <a:gd name="T1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" h="186">
                    <a:moveTo>
                      <a:pt x="40" y="0"/>
                    </a:moveTo>
                    <a:cubicBezTo>
                      <a:pt x="28" y="2"/>
                      <a:pt x="16" y="2"/>
                      <a:pt x="6" y="2"/>
                    </a:cubicBezTo>
                    <a:cubicBezTo>
                      <a:pt x="4" y="2"/>
                      <a:pt x="2" y="2"/>
                      <a:pt x="0" y="2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4" y="159"/>
                      <a:pt x="34" y="177"/>
                      <a:pt x="37" y="186"/>
                    </a:cubicBezTo>
                    <a:cubicBezTo>
                      <a:pt x="39" y="179"/>
                      <a:pt x="45" y="157"/>
                      <a:pt x="68" y="156"/>
                    </a:cubicBezTo>
                    <a:cubicBezTo>
                      <a:pt x="68" y="156"/>
                      <a:pt x="68" y="156"/>
                      <a:pt x="68" y="156"/>
                    </a:cubicBezTo>
                    <a:cubicBezTo>
                      <a:pt x="82" y="156"/>
                      <a:pt x="89" y="165"/>
                      <a:pt x="94" y="173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42"/>
              <p:cNvSpPr>
                <a:spLocks/>
              </p:cNvSpPr>
              <p:nvPr/>
            </p:nvSpPr>
            <p:spPr bwMode="auto">
              <a:xfrm>
                <a:off x="5679185" y="5788871"/>
                <a:ext cx="62613" cy="1066436"/>
              </a:xfrm>
              <a:custGeom>
                <a:avLst/>
                <a:gdLst>
                  <a:gd name="T0" fmla="*/ 0 w 39"/>
                  <a:gd name="T1" fmla="*/ 0 h 670"/>
                  <a:gd name="T2" fmla="*/ 0 w 39"/>
                  <a:gd name="T3" fmla="*/ 670 h 670"/>
                  <a:gd name="T4" fmla="*/ 39 w 39"/>
                  <a:gd name="T5" fmla="*/ 670 h 670"/>
                  <a:gd name="T6" fmla="*/ 39 w 39"/>
                  <a:gd name="T7" fmla="*/ 669 h 670"/>
                  <a:gd name="T8" fmla="*/ 37 w 39"/>
                  <a:gd name="T9" fmla="*/ 669 h 670"/>
                  <a:gd name="T10" fmla="*/ 37 w 39"/>
                  <a:gd name="T11" fmla="*/ 29 h 670"/>
                  <a:gd name="T12" fmla="*/ 37 w 39"/>
                  <a:gd name="T13" fmla="*/ 27 h 670"/>
                  <a:gd name="T14" fmla="*/ 0 w 39"/>
                  <a:gd name="T15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70">
                    <a:moveTo>
                      <a:pt x="0" y="0"/>
                    </a:moveTo>
                    <a:cubicBezTo>
                      <a:pt x="0" y="670"/>
                      <a:pt x="0" y="670"/>
                      <a:pt x="0" y="670"/>
                    </a:cubicBezTo>
                    <a:cubicBezTo>
                      <a:pt x="39" y="670"/>
                      <a:pt x="39" y="670"/>
                      <a:pt x="39" y="670"/>
                    </a:cubicBezTo>
                    <a:cubicBezTo>
                      <a:pt x="39" y="669"/>
                      <a:pt x="39" y="669"/>
                      <a:pt x="39" y="669"/>
                    </a:cubicBezTo>
                    <a:cubicBezTo>
                      <a:pt x="37" y="669"/>
                      <a:pt x="37" y="669"/>
                      <a:pt x="37" y="66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7"/>
                    </a:cubicBezTo>
                    <a:cubicBezTo>
                      <a:pt x="34" y="18"/>
                      <a:pt x="24" y="0"/>
                      <a:pt x="0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43"/>
              <p:cNvSpPr>
                <a:spLocks/>
              </p:cNvSpPr>
              <p:nvPr/>
            </p:nvSpPr>
            <p:spPr bwMode="auto">
              <a:xfrm>
                <a:off x="5724363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2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44"/>
              <p:cNvSpPr>
                <a:spLocks/>
              </p:cNvSpPr>
              <p:nvPr/>
            </p:nvSpPr>
            <p:spPr bwMode="auto">
              <a:xfrm>
                <a:off x="5665117" y="5357314"/>
                <a:ext cx="65306" cy="181106"/>
              </a:xfrm>
              <a:custGeom>
                <a:avLst/>
                <a:gdLst>
                  <a:gd name="T0" fmla="*/ 7 w 41"/>
                  <a:gd name="T1" fmla="*/ 0 h 114"/>
                  <a:gd name="T2" fmla="*/ 0 w 41"/>
                  <a:gd name="T3" fmla="*/ 0 h 114"/>
                  <a:gd name="T4" fmla="*/ 0 w 41"/>
                  <a:gd name="T5" fmla="*/ 114 h 114"/>
                  <a:gd name="T6" fmla="*/ 6 w 41"/>
                  <a:gd name="T7" fmla="*/ 114 h 114"/>
                  <a:gd name="T8" fmla="*/ 40 w 41"/>
                  <a:gd name="T9" fmla="*/ 112 h 114"/>
                  <a:gd name="T10" fmla="*/ 41 w 41"/>
                  <a:gd name="T11" fmla="*/ 111 h 114"/>
                  <a:gd name="T12" fmla="*/ 7 w 41"/>
                  <a:gd name="T1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114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2" y="114"/>
                      <a:pt x="4" y="114"/>
                      <a:pt x="6" y="114"/>
                    </a:cubicBezTo>
                    <a:cubicBezTo>
                      <a:pt x="16" y="114"/>
                      <a:pt x="28" y="114"/>
                      <a:pt x="40" y="112"/>
                    </a:cubicBezTo>
                    <a:cubicBezTo>
                      <a:pt x="41" y="112"/>
                      <a:pt x="41" y="111"/>
                      <a:pt x="41" y="11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82B73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2" name="Group 7"/>
            <p:cNvGrpSpPr/>
            <p:nvPr/>
          </p:nvGrpSpPr>
          <p:grpSpPr>
            <a:xfrm rot="10800000">
              <a:off x="5599818" y="-26023"/>
              <a:ext cx="407320" cy="2013200"/>
              <a:chOff x="6959786" y="5355294"/>
              <a:chExt cx="407320" cy="1502706"/>
            </a:xfrm>
          </p:grpSpPr>
          <p:sp>
            <p:nvSpPr>
              <p:cNvPr id="513" name="Freeform 17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8"/>
              <p:cNvSpPr>
                <a:spLocks/>
              </p:cNvSpPr>
              <p:nvPr/>
            </p:nvSpPr>
            <p:spPr bwMode="auto">
              <a:xfrm>
                <a:off x="6970558" y="5365393"/>
                <a:ext cx="302965" cy="490130"/>
              </a:xfrm>
              <a:custGeom>
                <a:avLst/>
                <a:gdLst>
                  <a:gd name="T0" fmla="*/ 450 w 450"/>
                  <a:gd name="T1" fmla="*/ 657 h 728"/>
                  <a:gd name="T2" fmla="*/ 242 w 450"/>
                  <a:gd name="T3" fmla="*/ 0 h 728"/>
                  <a:gd name="T4" fmla="*/ 197 w 450"/>
                  <a:gd name="T5" fmla="*/ 0 h 728"/>
                  <a:gd name="T6" fmla="*/ 0 w 450"/>
                  <a:gd name="T7" fmla="*/ 681 h 728"/>
                  <a:gd name="T8" fmla="*/ 12 w 450"/>
                  <a:gd name="T9" fmla="*/ 728 h 728"/>
                  <a:gd name="T10" fmla="*/ 424 w 450"/>
                  <a:gd name="T11" fmla="*/ 726 h 728"/>
                  <a:gd name="T12" fmla="*/ 450 w 450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0" h="728">
                    <a:moveTo>
                      <a:pt x="450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50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9"/>
              <p:cNvSpPr>
                <a:spLocks/>
              </p:cNvSpPr>
              <p:nvPr/>
            </p:nvSpPr>
            <p:spPr bwMode="auto">
              <a:xfrm>
                <a:off x="7058755" y="5786851"/>
                <a:ext cx="123879" cy="1068456"/>
              </a:xfrm>
              <a:custGeom>
                <a:avLst/>
                <a:gdLst>
                  <a:gd name="T0" fmla="*/ 78 w 78"/>
                  <a:gd name="T1" fmla="*/ 671 h 671"/>
                  <a:gd name="T2" fmla="*/ 0 w 78"/>
                  <a:gd name="T3" fmla="*/ 671 h 671"/>
                  <a:gd name="T4" fmla="*/ 0 w 78"/>
                  <a:gd name="T5" fmla="*/ 32 h 671"/>
                  <a:gd name="T6" fmla="*/ 38 w 78"/>
                  <a:gd name="T7" fmla="*/ 1 h 671"/>
                  <a:gd name="T8" fmla="*/ 78 w 78"/>
                  <a:gd name="T9" fmla="*/ 32 h 671"/>
                  <a:gd name="T10" fmla="*/ 78 w 78"/>
                  <a:gd name="T11" fmla="*/ 67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671">
                    <a:moveTo>
                      <a:pt x="78" y="671"/>
                    </a:moveTo>
                    <a:cubicBezTo>
                      <a:pt x="0" y="671"/>
                      <a:pt x="0" y="671"/>
                      <a:pt x="0" y="67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8" y="1"/>
                    </a:cubicBezTo>
                    <a:cubicBezTo>
                      <a:pt x="72" y="0"/>
                      <a:pt x="78" y="32"/>
                      <a:pt x="78" y="32"/>
                    </a:cubicBezTo>
                    <a:cubicBezTo>
                      <a:pt x="78" y="671"/>
                      <a:pt x="78" y="671"/>
                      <a:pt x="78" y="671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20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672"/>
                      <a:pt x="63" y="672"/>
                      <a:pt x="63" y="672"/>
                    </a:cubicBezTo>
                  </a:path>
                </a:pathLst>
              </a:custGeom>
              <a:solidFill>
                <a:srgbClr val="F77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21"/>
              <p:cNvSpPr>
                <a:spLocks/>
              </p:cNvSpPr>
              <p:nvPr/>
            </p:nvSpPr>
            <p:spPr bwMode="auto">
              <a:xfrm>
                <a:off x="6959786" y="5783485"/>
                <a:ext cx="100315" cy="1069802"/>
              </a:xfrm>
              <a:custGeom>
                <a:avLst/>
                <a:gdLst>
                  <a:gd name="T0" fmla="*/ 63 w 63"/>
                  <a:gd name="T1" fmla="*/ 672 h 672"/>
                  <a:gd name="T2" fmla="*/ 0 w 63"/>
                  <a:gd name="T3" fmla="*/ 672 h 672"/>
                  <a:gd name="T4" fmla="*/ 0 w 63"/>
                  <a:gd name="T5" fmla="*/ 32 h 672"/>
                  <a:gd name="T6" fmla="*/ 31 w 63"/>
                  <a:gd name="T7" fmla="*/ 0 h 672"/>
                  <a:gd name="T8" fmla="*/ 63 w 63"/>
                  <a:gd name="T9" fmla="*/ 32 h 672"/>
                  <a:gd name="T10" fmla="*/ 63 w 63"/>
                  <a:gd name="T11" fmla="*/ 672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672">
                    <a:moveTo>
                      <a:pt x="63" y="672"/>
                    </a:moveTo>
                    <a:cubicBezTo>
                      <a:pt x="0" y="672"/>
                      <a:pt x="0" y="672"/>
                      <a:pt x="0" y="67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672"/>
                    </a:lnTo>
                    <a:close/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22"/>
              <p:cNvSpPr>
                <a:spLocks/>
              </p:cNvSpPr>
              <p:nvPr/>
            </p:nvSpPr>
            <p:spPr bwMode="auto">
              <a:xfrm>
                <a:off x="7056735" y="5357314"/>
                <a:ext cx="130611" cy="191204"/>
              </a:xfrm>
              <a:custGeom>
                <a:avLst/>
                <a:gdLst>
                  <a:gd name="T0" fmla="*/ 0 w 82"/>
                  <a:gd name="T1" fmla="*/ 110 h 120"/>
                  <a:gd name="T2" fmla="*/ 82 w 82"/>
                  <a:gd name="T3" fmla="*/ 112 h 120"/>
                  <a:gd name="T4" fmla="*/ 48 w 82"/>
                  <a:gd name="T5" fmla="*/ 0 h 120"/>
                  <a:gd name="T6" fmla="*/ 28 w 82"/>
                  <a:gd name="T7" fmla="*/ 0 h 120"/>
                  <a:gd name="T8" fmla="*/ 0 w 82"/>
                  <a:gd name="T9" fmla="*/ 11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120">
                    <a:moveTo>
                      <a:pt x="0" y="110"/>
                    </a:moveTo>
                    <a:cubicBezTo>
                      <a:pt x="0" y="110"/>
                      <a:pt x="39" y="120"/>
                      <a:pt x="82" y="11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10"/>
                      <a:pt x="0" y="110"/>
                      <a:pt x="0" y="110"/>
                    </a:cubicBezTo>
                  </a:path>
                </a:pathLst>
              </a:custGeom>
              <a:solidFill>
                <a:srgbClr val="44546A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45"/>
              <p:cNvSpPr>
                <a:spLocks/>
              </p:cNvSpPr>
              <p:nvPr/>
            </p:nvSpPr>
            <p:spPr bwMode="auto">
              <a:xfrm>
                <a:off x="7117328" y="5355294"/>
                <a:ext cx="249778" cy="1502706"/>
              </a:xfrm>
              <a:custGeom>
                <a:avLst/>
                <a:gdLst>
                  <a:gd name="T0" fmla="*/ 34 w 157"/>
                  <a:gd name="T1" fmla="*/ 0 h 944"/>
                  <a:gd name="T2" fmla="*/ 0 w 157"/>
                  <a:gd name="T3" fmla="*/ 1 h 944"/>
                  <a:gd name="T4" fmla="*/ 0 w 157"/>
                  <a:gd name="T5" fmla="*/ 1 h 944"/>
                  <a:gd name="T6" fmla="*/ 10 w 157"/>
                  <a:gd name="T7" fmla="*/ 1 h 944"/>
                  <a:gd name="T8" fmla="*/ 44 w 157"/>
                  <a:gd name="T9" fmla="*/ 113 h 944"/>
                  <a:gd name="T10" fmla="*/ 44 w 157"/>
                  <a:gd name="T11" fmla="*/ 113 h 944"/>
                  <a:gd name="T12" fmla="*/ 98 w 157"/>
                  <a:gd name="T13" fmla="*/ 284 h 944"/>
                  <a:gd name="T14" fmla="*/ 97 w 157"/>
                  <a:gd name="T15" fmla="*/ 286 h 944"/>
                  <a:gd name="T16" fmla="*/ 103 w 157"/>
                  <a:gd name="T17" fmla="*/ 301 h 944"/>
                  <a:gd name="T18" fmla="*/ 103 w 157"/>
                  <a:gd name="T19" fmla="*/ 941 h 944"/>
                  <a:gd name="T20" fmla="*/ 41 w 157"/>
                  <a:gd name="T21" fmla="*/ 941 h 944"/>
                  <a:gd name="T22" fmla="*/ 41 w 157"/>
                  <a:gd name="T23" fmla="*/ 942 h 944"/>
                  <a:gd name="T24" fmla="*/ 0 w 157"/>
                  <a:gd name="T25" fmla="*/ 942 h 944"/>
                  <a:gd name="T26" fmla="*/ 0 w 157"/>
                  <a:gd name="T27" fmla="*/ 944 h 944"/>
                  <a:gd name="T28" fmla="*/ 157 w 157"/>
                  <a:gd name="T29" fmla="*/ 942 h 944"/>
                  <a:gd name="T30" fmla="*/ 142 w 157"/>
                  <a:gd name="T31" fmla="*/ 290 h 944"/>
                  <a:gd name="T32" fmla="*/ 34 w 157"/>
                  <a:gd name="T33" fmla="*/ 0 h 9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7" h="944">
                    <a:moveTo>
                      <a:pt x="3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44" y="113"/>
                      <a:pt x="44" y="113"/>
                      <a:pt x="44" y="113"/>
                    </a:cubicBezTo>
                    <a:cubicBezTo>
                      <a:pt x="98" y="284"/>
                      <a:pt x="98" y="284"/>
                      <a:pt x="98" y="284"/>
                    </a:cubicBezTo>
                    <a:cubicBezTo>
                      <a:pt x="97" y="286"/>
                      <a:pt x="97" y="286"/>
                      <a:pt x="97" y="286"/>
                    </a:cubicBezTo>
                    <a:cubicBezTo>
                      <a:pt x="101" y="293"/>
                      <a:pt x="103" y="301"/>
                      <a:pt x="103" y="301"/>
                    </a:cubicBezTo>
                    <a:cubicBezTo>
                      <a:pt x="103" y="941"/>
                      <a:pt x="103" y="941"/>
                      <a:pt x="103" y="941"/>
                    </a:cubicBezTo>
                    <a:cubicBezTo>
                      <a:pt x="41" y="941"/>
                      <a:pt x="41" y="941"/>
                      <a:pt x="41" y="941"/>
                    </a:cubicBezTo>
                    <a:cubicBezTo>
                      <a:pt x="41" y="942"/>
                      <a:pt x="41" y="942"/>
                      <a:pt x="41" y="942"/>
                    </a:cubicBezTo>
                    <a:cubicBezTo>
                      <a:pt x="0" y="942"/>
                      <a:pt x="0" y="942"/>
                      <a:pt x="0" y="942"/>
                    </a:cubicBezTo>
                    <a:cubicBezTo>
                      <a:pt x="0" y="944"/>
                      <a:pt x="0" y="944"/>
                      <a:pt x="0" y="944"/>
                    </a:cubicBezTo>
                    <a:cubicBezTo>
                      <a:pt x="157" y="942"/>
                      <a:pt x="157" y="942"/>
                      <a:pt x="157" y="942"/>
                    </a:cubicBezTo>
                    <a:cubicBezTo>
                      <a:pt x="142" y="290"/>
                      <a:pt x="142" y="290"/>
                      <a:pt x="142" y="290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46"/>
              <p:cNvSpPr>
                <a:spLocks/>
              </p:cNvSpPr>
              <p:nvPr/>
            </p:nvSpPr>
            <p:spPr bwMode="auto">
              <a:xfrm>
                <a:off x="7117328" y="5535727"/>
                <a:ext cx="156195" cy="295559"/>
              </a:xfrm>
              <a:custGeom>
                <a:avLst/>
                <a:gdLst>
                  <a:gd name="T0" fmla="*/ 44 w 98"/>
                  <a:gd name="T1" fmla="*/ 0 h 186"/>
                  <a:gd name="T2" fmla="*/ 9 w 98"/>
                  <a:gd name="T3" fmla="*/ 3 h 186"/>
                  <a:gd name="T4" fmla="*/ 0 w 98"/>
                  <a:gd name="T5" fmla="*/ 3 h 186"/>
                  <a:gd name="T6" fmla="*/ 0 w 98"/>
                  <a:gd name="T7" fmla="*/ 159 h 186"/>
                  <a:gd name="T8" fmla="*/ 1 w 98"/>
                  <a:gd name="T9" fmla="*/ 159 h 186"/>
                  <a:gd name="T10" fmla="*/ 2 w 98"/>
                  <a:gd name="T11" fmla="*/ 159 h 186"/>
                  <a:gd name="T12" fmla="*/ 40 w 98"/>
                  <a:gd name="T13" fmla="*/ 186 h 186"/>
                  <a:gd name="T14" fmla="*/ 71 w 98"/>
                  <a:gd name="T15" fmla="*/ 156 h 186"/>
                  <a:gd name="T16" fmla="*/ 71 w 98"/>
                  <a:gd name="T17" fmla="*/ 156 h 186"/>
                  <a:gd name="T18" fmla="*/ 97 w 98"/>
                  <a:gd name="T19" fmla="*/ 173 h 186"/>
                  <a:gd name="T20" fmla="*/ 98 w 98"/>
                  <a:gd name="T21" fmla="*/ 171 h 186"/>
                  <a:gd name="T22" fmla="*/ 44 w 98"/>
                  <a:gd name="T23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8" h="186">
                    <a:moveTo>
                      <a:pt x="44" y="0"/>
                    </a:moveTo>
                    <a:cubicBezTo>
                      <a:pt x="31" y="2"/>
                      <a:pt x="20" y="3"/>
                      <a:pt x="9" y="3"/>
                    </a:cubicBezTo>
                    <a:cubicBezTo>
                      <a:pt x="6" y="3"/>
                      <a:pt x="3" y="3"/>
                      <a:pt x="0" y="3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1" y="159"/>
                      <a:pt x="1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7" y="159"/>
                      <a:pt x="37" y="177"/>
                      <a:pt x="40" y="186"/>
                    </a:cubicBezTo>
                    <a:cubicBezTo>
                      <a:pt x="42" y="179"/>
                      <a:pt x="48" y="157"/>
                      <a:pt x="71" y="156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85" y="156"/>
                      <a:pt x="92" y="165"/>
                      <a:pt x="97" y="173"/>
                    </a:cubicBezTo>
                    <a:cubicBezTo>
                      <a:pt x="98" y="171"/>
                      <a:pt x="98" y="171"/>
                      <a:pt x="98" y="171"/>
                    </a:cubicBezTo>
                    <a:cubicBezTo>
                      <a:pt x="44" y="0"/>
                      <a:pt x="44" y="0"/>
                      <a:pt x="44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47"/>
              <p:cNvSpPr>
                <a:spLocks/>
              </p:cNvSpPr>
              <p:nvPr/>
            </p:nvSpPr>
            <p:spPr bwMode="auto">
              <a:xfrm>
                <a:off x="7117328" y="5788871"/>
                <a:ext cx="65306" cy="1066436"/>
              </a:xfrm>
              <a:custGeom>
                <a:avLst/>
                <a:gdLst>
                  <a:gd name="T0" fmla="*/ 2 w 41"/>
                  <a:gd name="T1" fmla="*/ 0 h 670"/>
                  <a:gd name="T2" fmla="*/ 1 w 41"/>
                  <a:gd name="T3" fmla="*/ 0 h 670"/>
                  <a:gd name="T4" fmla="*/ 0 w 41"/>
                  <a:gd name="T5" fmla="*/ 0 h 670"/>
                  <a:gd name="T6" fmla="*/ 0 w 41"/>
                  <a:gd name="T7" fmla="*/ 670 h 670"/>
                  <a:gd name="T8" fmla="*/ 41 w 41"/>
                  <a:gd name="T9" fmla="*/ 670 h 670"/>
                  <a:gd name="T10" fmla="*/ 41 w 41"/>
                  <a:gd name="T11" fmla="*/ 669 h 670"/>
                  <a:gd name="T12" fmla="*/ 40 w 41"/>
                  <a:gd name="T13" fmla="*/ 669 h 670"/>
                  <a:gd name="T14" fmla="*/ 40 w 41"/>
                  <a:gd name="T15" fmla="*/ 29 h 670"/>
                  <a:gd name="T16" fmla="*/ 40 w 41"/>
                  <a:gd name="T17" fmla="*/ 27 h 670"/>
                  <a:gd name="T18" fmla="*/ 2 w 41"/>
                  <a:gd name="T19" fmla="*/ 0 h 6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670">
                    <a:moveTo>
                      <a:pt x="2" y="0"/>
                    </a:move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670"/>
                      <a:pt x="0" y="670"/>
                      <a:pt x="0" y="670"/>
                    </a:cubicBezTo>
                    <a:cubicBezTo>
                      <a:pt x="41" y="670"/>
                      <a:pt x="41" y="670"/>
                      <a:pt x="41" y="670"/>
                    </a:cubicBezTo>
                    <a:cubicBezTo>
                      <a:pt x="41" y="669"/>
                      <a:pt x="41" y="669"/>
                      <a:pt x="41" y="669"/>
                    </a:cubicBezTo>
                    <a:cubicBezTo>
                      <a:pt x="40" y="669"/>
                      <a:pt x="40" y="669"/>
                      <a:pt x="40" y="66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8"/>
                      <a:pt x="40" y="27"/>
                    </a:cubicBezTo>
                    <a:cubicBezTo>
                      <a:pt x="37" y="18"/>
                      <a:pt x="27" y="0"/>
                      <a:pt x="2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48"/>
              <p:cNvSpPr>
                <a:spLocks/>
              </p:cNvSpPr>
              <p:nvPr/>
            </p:nvSpPr>
            <p:spPr bwMode="auto">
              <a:xfrm>
                <a:off x="7181287" y="5783485"/>
                <a:ext cx="100315" cy="1069802"/>
              </a:xfrm>
              <a:custGeom>
                <a:avLst/>
                <a:gdLst>
                  <a:gd name="T0" fmla="*/ 31 w 63"/>
                  <a:gd name="T1" fmla="*/ 0 h 672"/>
                  <a:gd name="T2" fmla="*/ 31 w 63"/>
                  <a:gd name="T3" fmla="*/ 0 h 672"/>
                  <a:gd name="T4" fmla="*/ 0 w 63"/>
                  <a:gd name="T5" fmla="*/ 30 h 672"/>
                  <a:gd name="T6" fmla="*/ 0 w 63"/>
                  <a:gd name="T7" fmla="*/ 32 h 672"/>
                  <a:gd name="T8" fmla="*/ 0 w 63"/>
                  <a:gd name="T9" fmla="*/ 672 h 672"/>
                  <a:gd name="T10" fmla="*/ 1 w 63"/>
                  <a:gd name="T11" fmla="*/ 672 h 672"/>
                  <a:gd name="T12" fmla="*/ 63 w 63"/>
                  <a:gd name="T13" fmla="*/ 672 h 672"/>
                  <a:gd name="T14" fmla="*/ 63 w 63"/>
                  <a:gd name="T15" fmla="*/ 32 h 672"/>
                  <a:gd name="T16" fmla="*/ 57 w 63"/>
                  <a:gd name="T17" fmla="*/ 17 h 672"/>
                  <a:gd name="T18" fmla="*/ 31 w 63"/>
                  <a:gd name="T19" fmla="*/ 0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672"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  <a:cubicBezTo>
                      <a:pt x="8" y="1"/>
                      <a:pt x="2" y="23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1" y="672"/>
                      <a:pt x="1" y="672"/>
                      <a:pt x="1" y="672"/>
                    </a:cubicBezTo>
                    <a:cubicBezTo>
                      <a:pt x="63" y="672"/>
                      <a:pt x="63" y="672"/>
                      <a:pt x="63" y="672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49"/>
              <p:cNvSpPr>
                <a:spLocks/>
              </p:cNvSpPr>
              <p:nvPr/>
            </p:nvSpPr>
            <p:spPr bwMode="auto">
              <a:xfrm>
                <a:off x="7117328" y="5357314"/>
                <a:ext cx="70019" cy="183125"/>
              </a:xfrm>
              <a:custGeom>
                <a:avLst/>
                <a:gdLst>
                  <a:gd name="T0" fmla="*/ 10 w 44"/>
                  <a:gd name="T1" fmla="*/ 0 h 115"/>
                  <a:gd name="T2" fmla="*/ 0 w 44"/>
                  <a:gd name="T3" fmla="*/ 0 h 115"/>
                  <a:gd name="T4" fmla="*/ 0 w 44"/>
                  <a:gd name="T5" fmla="*/ 115 h 115"/>
                  <a:gd name="T6" fmla="*/ 9 w 44"/>
                  <a:gd name="T7" fmla="*/ 115 h 115"/>
                  <a:gd name="T8" fmla="*/ 44 w 44"/>
                  <a:gd name="T9" fmla="*/ 112 h 115"/>
                  <a:gd name="T10" fmla="*/ 44 w 44"/>
                  <a:gd name="T11" fmla="*/ 112 h 115"/>
                  <a:gd name="T12" fmla="*/ 10 w 4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115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" y="115"/>
                      <a:pt x="6" y="115"/>
                      <a:pt x="9" y="115"/>
                    </a:cubicBezTo>
                    <a:cubicBezTo>
                      <a:pt x="20" y="115"/>
                      <a:pt x="31" y="114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44546A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4" name="Group 5"/>
            <p:cNvGrpSpPr/>
            <p:nvPr/>
          </p:nvGrpSpPr>
          <p:grpSpPr>
            <a:xfrm rot="10800000">
              <a:off x="6164350" y="-23330"/>
              <a:ext cx="403952" cy="2167807"/>
              <a:chOff x="6007804" y="4266641"/>
              <a:chExt cx="403952" cy="2588666"/>
            </a:xfrm>
          </p:grpSpPr>
          <p:sp>
            <p:nvSpPr>
              <p:cNvPr id="525" name="Freeform 29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  <a:close/>
                  </a:path>
                </a:pathLst>
              </a:custGeom>
              <a:solidFill>
                <a:srgbClr val="F8E9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30"/>
              <p:cNvSpPr>
                <a:spLocks/>
              </p:cNvSpPr>
              <p:nvPr/>
            </p:nvSpPr>
            <p:spPr bwMode="auto">
              <a:xfrm>
                <a:off x="6018576" y="4273373"/>
                <a:ext cx="300945" cy="490130"/>
              </a:xfrm>
              <a:custGeom>
                <a:avLst/>
                <a:gdLst>
                  <a:gd name="T0" fmla="*/ 447 w 447"/>
                  <a:gd name="T1" fmla="*/ 657 h 728"/>
                  <a:gd name="T2" fmla="*/ 242 w 447"/>
                  <a:gd name="T3" fmla="*/ 0 h 728"/>
                  <a:gd name="T4" fmla="*/ 197 w 447"/>
                  <a:gd name="T5" fmla="*/ 0 h 728"/>
                  <a:gd name="T6" fmla="*/ 0 w 447"/>
                  <a:gd name="T7" fmla="*/ 681 h 728"/>
                  <a:gd name="T8" fmla="*/ 12 w 447"/>
                  <a:gd name="T9" fmla="*/ 728 h 728"/>
                  <a:gd name="T10" fmla="*/ 424 w 447"/>
                  <a:gd name="T11" fmla="*/ 726 h 728"/>
                  <a:gd name="T12" fmla="*/ 447 w 447"/>
                  <a:gd name="T13" fmla="*/ 657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7" h="728">
                    <a:moveTo>
                      <a:pt x="447" y="657"/>
                    </a:moveTo>
                    <a:lnTo>
                      <a:pt x="242" y="0"/>
                    </a:lnTo>
                    <a:lnTo>
                      <a:pt x="197" y="0"/>
                    </a:lnTo>
                    <a:lnTo>
                      <a:pt x="0" y="681"/>
                    </a:lnTo>
                    <a:lnTo>
                      <a:pt x="12" y="728"/>
                    </a:lnTo>
                    <a:lnTo>
                      <a:pt x="424" y="726"/>
                    </a:lnTo>
                    <a:lnTo>
                      <a:pt x="447" y="65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31"/>
              <p:cNvSpPr>
                <a:spLocks/>
              </p:cNvSpPr>
              <p:nvPr/>
            </p:nvSpPr>
            <p:spPr bwMode="auto">
              <a:xfrm>
                <a:off x="6104752" y="4694831"/>
                <a:ext cx="125899" cy="2160476"/>
              </a:xfrm>
              <a:custGeom>
                <a:avLst/>
                <a:gdLst>
                  <a:gd name="T0" fmla="*/ 79 w 79"/>
                  <a:gd name="T1" fmla="*/ 1357 h 1357"/>
                  <a:gd name="T2" fmla="*/ 0 w 79"/>
                  <a:gd name="T3" fmla="*/ 1357 h 1357"/>
                  <a:gd name="T4" fmla="*/ 0 w 79"/>
                  <a:gd name="T5" fmla="*/ 32 h 1357"/>
                  <a:gd name="T6" fmla="*/ 39 w 79"/>
                  <a:gd name="T7" fmla="*/ 1 h 1357"/>
                  <a:gd name="T8" fmla="*/ 79 w 79"/>
                  <a:gd name="T9" fmla="*/ 32 h 1357"/>
                  <a:gd name="T10" fmla="*/ 79 w 79"/>
                  <a:gd name="T11" fmla="*/ 1357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357">
                    <a:moveTo>
                      <a:pt x="79" y="1357"/>
                    </a:moveTo>
                    <a:cubicBezTo>
                      <a:pt x="0" y="1357"/>
                      <a:pt x="0" y="1357"/>
                      <a:pt x="0" y="1357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5" y="1"/>
                      <a:pt x="39" y="1"/>
                    </a:cubicBezTo>
                    <a:cubicBezTo>
                      <a:pt x="73" y="0"/>
                      <a:pt x="79" y="32"/>
                      <a:pt x="79" y="32"/>
                    </a:cubicBezTo>
                    <a:cubicBezTo>
                      <a:pt x="79" y="1357"/>
                      <a:pt x="79" y="1357"/>
                      <a:pt x="79" y="135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32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0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0" y="0"/>
                    </a:cubicBezTo>
                    <a:cubicBezTo>
                      <a:pt x="57" y="0"/>
                      <a:pt x="63" y="32"/>
                      <a:pt x="63" y="32"/>
                    </a:cubicBezTo>
                    <a:cubicBezTo>
                      <a:pt x="63" y="1358"/>
                      <a:pt x="63" y="1358"/>
                      <a:pt x="63" y="1358"/>
                    </a:cubicBezTo>
                  </a:path>
                </a:pathLst>
              </a:custGeom>
              <a:solidFill>
                <a:srgbClr val="FFB1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33"/>
              <p:cNvSpPr>
                <a:spLocks/>
              </p:cNvSpPr>
              <p:nvPr/>
            </p:nvSpPr>
            <p:spPr bwMode="auto">
              <a:xfrm>
                <a:off x="6007804" y="4692138"/>
                <a:ext cx="100315" cy="2161149"/>
              </a:xfrm>
              <a:custGeom>
                <a:avLst/>
                <a:gdLst>
                  <a:gd name="T0" fmla="*/ 63 w 63"/>
                  <a:gd name="T1" fmla="*/ 1358 h 1358"/>
                  <a:gd name="T2" fmla="*/ 0 w 63"/>
                  <a:gd name="T3" fmla="*/ 1358 h 1358"/>
                  <a:gd name="T4" fmla="*/ 0 w 63"/>
                  <a:gd name="T5" fmla="*/ 32 h 1358"/>
                  <a:gd name="T6" fmla="*/ 31 w 63"/>
                  <a:gd name="T7" fmla="*/ 0 h 1358"/>
                  <a:gd name="T8" fmla="*/ 63 w 63"/>
                  <a:gd name="T9" fmla="*/ 32 h 1358"/>
                  <a:gd name="T10" fmla="*/ 63 w 63"/>
                  <a:gd name="T11" fmla="*/ 1358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1358">
                    <a:moveTo>
                      <a:pt x="63" y="1358"/>
                    </a:moveTo>
                    <a:cubicBezTo>
                      <a:pt x="0" y="1358"/>
                      <a:pt x="0" y="1358"/>
                      <a:pt x="0" y="1358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2"/>
                      <a:pt x="4" y="1"/>
                      <a:pt x="31" y="0"/>
                    </a:cubicBezTo>
                    <a:cubicBezTo>
                      <a:pt x="58" y="0"/>
                      <a:pt x="63" y="32"/>
                      <a:pt x="63" y="32"/>
                    </a:cubicBezTo>
                    <a:lnTo>
                      <a:pt x="63" y="1358"/>
                    </a:lnTo>
                    <a:close/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34"/>
              <p:cNvSpPr>
                <a:spLocks/>
              </p:cNvSpPr>
              <p:nvPr/>
            </p:nvSpPr>
            <p:spPr bwMode="auto">
              <a:xfrm>
                <a:off x="6104752" y="4268661"/>
                <a:ext cx="129265" cy="185818"/>
              </a:xfrm>
              <a:custGeom>
                <a:avLst/>
                <a:gdLst>
                  <a:gd name="T0" fmla="*/ 0 w 81"/>
                  <a:gd name="T1" fmla="*/ 107 h 117"/>
                  <a:gd name="T2" fmla="*/ 81 w 81"/>
                  <a:gd name="T3" fmla="*/ 109 h 117"/>
                  <a:gd name="T4" fmla="*/ 48 w 81"/>
                  <a:gd name="T5" fmla="*/ 0 h 117"/>
                  <a:gd name="T6" fmla="*/ 28 w 81"/>
                  <a:gd name="T7" fmla="*/ 0 h 117"/>
                  <a:gd name="T8" fmla="*/ 0 w 81"/>
                  <a:gd name="T9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" h="117">
                    <a:moveTo>
                      <a:pt x="0" y="107"/>
                    </a:moveTo>
                    <a:cubicBezTo>
                      <a:pt x="0" y="107"/>
                      <a:pt x="39" y="117"/>
                      <a:pt x="81" y="10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0" y="107"/>
                      <a:pt x="0" y="107"/>
                      <a:pt x="0" y="107"/>
                    </a:cubicBezTo>
                  </a:path>
                </a:pathLst>
              </a:custGeom>
              <a:solidFill>
                <a:srgbClr val="F39C11">
                  <a:lumMod val="60000"/>
                  <a:lumOff val="40000"/>
                </a:srgb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50"/>
              <p:cNvSpPr>
                <a:spLocks/>
              </p:cNvSpPr>
              <p:nvPr/>
            </p:nvSpPr>
            <p:spPr bwMode="auto">
              <a:xfrm>
                <a:off x="6173424" y="4266641"/>
                <a:ext cx="238332" cy="2588666"/>
              </a:xfrm>
              <a:custGeom>
                <a:avLst/>
                <a:gdLst>
                  <a:gd name="T0" fmla="*/ 27 w 150"/>
                  <a:gd name="T1" fmla="*/ 0 h 1626"/>
                  <a:gd name="T2" fmla="*/ 0 w 150"/>
                  <a:gd name="T3" fmla="*/ 1 h 1626"/>
                  <a:gd name="T4" fmla="*/ 5 w 150"/>
                  <a:gd name="T5" fmla="*/ 1 h 1626"/>
                  <a:gd name="T6" fmla="*/ 38 w 150"/>
                  <a:gd name="T7" fmla="*/ 110 h 1626"/>
                  <a:gd name="T8" fmla="*/ 92 w 150"/>
                  <a:gd name="T9" fmla="*/ 282 h 1626"/>
                  <a:gd name="T10" fmla="*/ 92 w 150"/>
                  <a:gd name="T11" fmla="*/ 284 h 1626"/>
                  <a:gd name="T12" fmla="*/ 98 w 150"/>
                  <a:gd name="T13" fmla="*/ 299 h 1626"/>
                  <a:gd name="T14" fmla="*/ 98 w 150"/>
                  <a:gd name="T15" fmla="*/ 1625 h 1626"/>
                  <a:gd name="T16" fmla="*/ 36 w 150"/>
                  <a:gd name="T17" fmla="*/ 1625 h 1626"/>
                  <a:gd name="T18" fmla="*/ 36 w 150"/>
                  <a:gd name="T19" fmla="*/ 1626 h 1626"/>
                  <a:gd name="T20" fmla="*/ 150 w 150"/>
                  <a:gd name="T21" fmla="*/ 1626 h 1626"/>
                  <a:gd name="T22" fmla="*/ 135 w 150"/>
                  <a:gd name="T23" fmla="*/ 290 h 1626"/>
                  <a:gd name="T24" fmla="*/ 27 w 150"/>
                  <a:gd name="T25" fmla="*/ 0 h 1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0" h="1626">
                    <a:moveTo>
                      <a:pt x="27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92" y="282"/>
                      <a:pt x="92" y="282"/>
                      <a:pt x="92" y="282"/>
                    </a:cubicBezTo>
                    <a:cubicBezTo>
                      <a:pt x="92" y="284"/>
                      <a:pt x="92" y="284"/>
                      <a:pt x="92" y="284"/>
                    </a:cubicBezTo>
                    <a:cubicBezTo>
                      <a:pt x="96" y="291"/>
                      <a:pt x="98" y="299"/>
                      <a:pt x="98" y="299"/>
                    </a:cubicBezTo>
                    <a:cubicBezTo>
                      <a:pt x="98" y="1625"/>
                      <a:pt x="98" y="1625"/>
                      <a:pt x="98" y="1625"/>
                    </a:cubicBezTo>
                    <a:cubicBezTo>
                      <a:pt x="36" y="1625"/>
                      <a:pt x="36" y="1625"/>
                      <a:pt x="36" y="1625"/>
                    </a:cubicBezTo>
                    <a:cubicBezTo>
                      <a:pt x="36" y="1626"/>
                      <a:pt x="36" y="1626"/>
                      <a:pt x="36" y="1626"/>
                    </a:cubicBezTo>
                    <a:cubicBezTo>
                      <a:pt x="150" y="1626"/>
                      <a:pt x="150" y="1626"/>
                      <a:pt x="150" y="1626"/>
                    </a:cubicBezTo>
                    <a:cubicBezTo>
                      <a:pt x="135" y="290"/>
                      <a:pt x="135" y="290"/>
                      <a:pt x="135" y="29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9C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51"/>
              <p:cNvSpPr>
                <a:spLocks/>
              </p:cNvSpPr>
              <p:nvPr/>
            </p:nvSpPr>
            <p:spPr bwMode="auto">
              <a:xfrm>
                <a:off x="6161979" y="4441687"/>
                <a:ext cx="157542" cy="298252"/>
              </a:xfrm>
              <a:custGeom>
                <a:avLst/>
                <a:gdLst>
                  <a:gd name="T0" fmla="*/ 45 w 99"/>
                  <a:gd name="T1" fmla="*/ 0 h 187"/>
                  <a:gd name="T2" fmla="*/ 45 w 99"/>
                  <a:gd name="T3" fmla="*/ 0 h 187"/>
                  <a:gd name="T4" fmla="*/ 11 w 99"/>
                  <a:gd name="T5" fmla="*/ 3 h 187"/>
                  <a:gd name="T6" fmla="*/ 0 w 99"/>
                  <a:gd name="T7" fmla="*/ 3 h 187"/>
                  <a:gd name="T8" fmla="*/ 0 w 99"/>
                  <a:gd name="T9" fmla="*/ 160 h 187"/>
                  <a:gd name="T10" fmla="*/ 3 w 99"/>
                  <a:gd name="T11" fmla="*/ 160 h 187"/>
                  <a:gd name="T12" fmla="*/ 4 w 99"/>
                  <a:gd name="T13" fmla="*/ 160 h 187"/>
                  <a:gd name="T14" fmla="*/ 42 w 99"/>
                  <a:gd name="T15" fmla="*/ 187 h 187"/>
                  <a:gd name="T16" fmla="*/ 72 w 99"/>
                  <a:gd name="T17" fmla="*/ 157 h 187"/>
                  <a:gd name="T18" fmla="*/ 73 w 99"/>
                  <a:gd name="T19" fmla="*/ 157 h 187"/>
                  <a:gd name="T20" fmla="*/ 99 w 99"/>
                  <a:gd name="T21" fmla="*/ 174 h 187"/>
                  <a:gd name="T22" fmla="*/ 99 w 99"/>
                  <a:gd name="T23" fmla="*/ 172 h 187"/>
                  <a:gd name="T24" fmla="*/ 45 w 99"/>
                  <a:gd name="T25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9" h="187">
                    <a:moveTo>
                      <a:pt x="45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33" y="2"/>
                      <a:pt x="21" y="3"/>
                      <a:pt x="11" y="3"/>
                    </a:cubicBezTo>
                    <a:cubicBezTo>
                      <a:pt x="7" y="3"/>
                      <a:pt x="3" y="3"/>
                      <a:pt x="0" y="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1" y="160"/>
                      <a:pt x="2" y="160"/>
                      <a:pt x="3" y="160"/>
                    </a:cubicBezTo>
                    <a:cubicBezTo>
                      <a:pt x="3" y="160"/>
                      <a:pt x="4" y="160"/>
                      <a:pt x="4" y="160"/>
                    </a:cubicBezTo>
                    <a:cubicBezTo>
                      <a:pt x="29" y="160"/>
                      <a:pt x="39" y="178"/>
                      <a:pt x="42" y="187"/>
                    </a:cubicBezTo>
                    <a:cubicBezTo>
                      <a:pt x="44" y="179"/>
                      <a:pt x="50" y="158"/>
                      <a:pt x="72" y="157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87" y="157"/>
                      <a:pt x="94" y="166"/>
                      <a:pt x="99" y="174"/>
                    </a:cubicBezTo>
                    <a:cubicBezTo>
                      <a:pt x="99" y="172"/>
                      <a:pt x="99" y="172"/>
                      <a:pt x="99" y="172"/>
                    </a:cubicBezTo>
                    <a:cubicBezTo>
                      <a:pt x="45" y="0"/>
                      <a:pt x="45" y="0"/>
                      <a:pt x="45" y="0"/>
                    </a:cubicBezTo>
                  </a:path>
                </a:pathLst>
              </a:custGeom>
              <a:solidFill>
                <a:srgbClr val="C2B3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52"/>
              <p:cNvSpPr>
                <a:spLocks/>
              </p:cNvSpPr>
              <p:nvPr/>
            </p:nvSpPr>
            <p:spPr bwMode="auto">
              <a:xfrm>
                <a:off x="6161979" y="4696851"/>
                <a:ext cx="68672" cy="2158456"/>
              </a:xfrm>
              <a:custGeom>
                <a:avLst/>
                <a:gdLst>
                  <a:gd name="T0" fmla="*/ 4 w 43"/>
                  <a:gd name="T1" fmla="*/ 0 h 1356"/>
                  <a:gd name="T2" fmla="*/ 3 w 43"/>
                  <a:gd name="T3" fmla="*/ 0 h 1356"/>
                  <a:gd name="T4" fmla="*/ 0 w 43"/>
                  <a:gd name="T5" fmla="*/ 0 h 1356"/>
                  <a:gd name="T6" fmla="*/ 0 w 43"/>
                  <a:gd name="T7" fmla="*/ 1356 h 1356"/>
                  <a:gd name="T8" fmla="*/ 43 w 43"/>
                  <a:gd name="T9" fmla="*/ 1356 h 1356"/>
                  <a:gd name="T10" fmla="*/ 43 w 43"/>
                  <a:gd name="T11" fmla="*/ 1355 h 1356"/>
                  <a:gd name="T12" fmla="*/ 42 w 43"/>
                  <a:gd name="T13" fmla="*/ 1355 h 1356"/>
                  <a:gd name="T14" fmla="*/ 42 w 43"/>
                  <a:gd name="T15" fmla="*/ 29 h 1356"/>
                  <a:gd name="T16" fmla="*/ 42 w 43"/>
                  <a:gd name="T17" fmla="*/ 27 h 1356"/>
                  <a:gd name="T18" fmla="*/ 4 w 43"/>
                  <a:gd name="T19" fmla="*/ 0 h 1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1356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356"/>
                      <a:pt x="0" y="1356"/>
                      <a:pt x="0" y="1356"/>
                    </a:cubicBezTo>
                    <a:cubicBezTo>
                      <a:pt x="43" y="1356"/>
                      <a:pt x="43" y="1356"/>
                      <a:pt x="43" y="1356"/>
                    </a:cubicBezTo>
                    <a:cubicBezTo>
                      <a:pt x="43" y="1355"/>
                      <a:pt x="43" y="1355"/>
                      <a:pt x="43" y="1355"/>
                    </a:cubicBezTo>
                    <a:cubicBezTo>
                      <a:pt x="42" y="1355"/>
                      <a:pt x="42" y="1355"/>
                      <a:pt x="42" y="1355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8"/>
                      <a:pt x="42" y="27"/>
                    </a:cubicBezTo>
                    <a:cubicBezTo>
                      <a:pt x="39" y="18"/>
                      <a:pt x="29" y="0"/>
                      <a:pt x="4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53"/>
              <p:cNvSpPr>
                <a:spLocks/>
              </p:cNvSpPr>
              <p:nvPr/>
            </p:nvSpPr>
            <p:spPr bwMode="auto">
              <a:xfrm>
                <a:off x="6228631" y="4692138"/>
                <a:ext cx="100315" cy="2161149"/>
              </a:xfrm>
              <a:custGeom>
                <a:avLst/>
                <a:gdLst>
                  <a:gd name="T0" fmla="*/ 31 w 63"/>
                  <a:gd name="T1" fmla="*/ 0 h 1358"/>
                  <a:gd name="T2" fmla="*/ 30 w 63"/>
                  <a:gd name="T3" fmla="*/ 0 h 1358"/>
                  <a:gd name="T4" fmla="*/ 0 w 63"/>
                  <a:gd name="T5" fmla="*/ 30 h 1358"/>
                  <a:gd name="T6" fmla="*/ 0 w 63"/>
                  <a:gd name="T7" fmla="*/ 32 h 1358"/>
                  <a:gd name="T8" fmla="*/ 0 w 63"/>
                  <a:gd name="T9" fmla="*/ 1358 h 1358"/>
                  <a:gd name="T10" fmla="*/ 1 w 63"/>
                  <a:gd name="T11" fmla="*/ 1358 h 1358"/>
                  <a:gd name="T12" fmla="*/ 63 w 63"/>
                  <a:gd name="T13" fmla="*/ 1358 h 1358"/>
                  <a:gd name="T14" fmla="*/ 63 w 63"/>
                  <a:gd name="T15" fmla="*/ 32 h 1358"/>
                  <a:gd name="T16" fmla="*/ 57 w 63"/>
                  <a:gd name="T17" fmla="*/ 17 h 1358"/>
                  <a:gd name="T18" fmla="*/ 31 w 63"/>
                  <a:gd name="T19" fmla="*/ 0 h 1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1358">
                    <a:moveTo>
                      <a:pt x="31" y="0"/>
                    </a:moveTo>
                    <a:cubicBezTo>
                      <a:pt x="31" y="0"/>
                      <a:pt x="31" y="0"/>
                      <a:pt x="30" y="0"/>
                    </a:cubicBezTo>
                    <a:cubicBezTo>
                      <a:pt x="8" y="1"/>
                      <a:pt x="2" y="22"/>
                      <a:pt x="0" y="30"/>
                    </a:cubicBezTo>
                    <a:cubicBezTo>
                      <a:pt x="0" y="31"/>
                      <a:pt x="0" y="32"/>
                      <a:pt x="0" y="32"/>
                    </a:cubicBezTo>
                    <a:cubicBezTo>
                      <a:pt x="0" y="1358"/>
                      <a:pt x="0" y="1358"/>
                      <a:pt x="0" y="1358"/>
                    </a:cubicBezTo>
                    <a:cubicBezTo>
                      <a:pt x="1" y="1358"/>
                      <a:pt x="1" y="1358"/>
                      <a:pt x="1" y="1358"/>
                    </a:cubicBezTo>
                    <a:cubicBezTo>
                      <a:pt x="63" y="1358"/>
                      <a:pt x="63" y="1358"/>
                      <a:pt x="63" y="1358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3" y="32"/>
                      <a:pt x="61" y="24"/>
                      <a:pt x="57" y="17"/>
                    </a:cubicBezTo>
                    <a:cubicBezTo>
                      <a:pt x="52" y="9"/>
                      <a:pt x="45" y="0"/>
                      <a:pt x="31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54"/>
              <p:cNvSpPr>
                <a:spLocks/>
              </p:cNvSpPr>
              <p:nvPr/>
            </p:nvSpPr>
            <p:spPr bwMode="auto">
              <a:xfrm>
                <a:off x="6161979" y="4268661"/>
                <a:ext cx="72038" cy="178413"/>
              </a:xfrm>
              <a:custGeom>
                <a:avLst/>
                <a:gdLst>
                  <a:gd name="T0" fmla="*/ 12 w 45"/>
                  <a:gd name="T1" fmla="*/ 0 h 112"/>
                  <a:gd name="T2" fmla="*/ 7 w 45"/>
                  <a:gd name="T3" fmla="*/ 0 h 112"/>
                  <a:gd name="T4" fmla="*/ 0 w 45"/>
                  <a:gd name="T5" fmla="*/ 0 h 112"/>
                  <a:gd name="T6" fmla="*/ 0 w 45"/>
                  <a:gd name="T7" fmla="*/ 112 h 112"/>
                  <a:gd name="T8" fmla="*/ 11 w 45"/>
                  <a:gd name="T9" fmla="*/ 112 h 112"/>
                  <a:gd name="T10" fmla="*/ 45 w 45"/>
                  <a:gd name="T11" fmla="*/ 109 h 112"/>
                  <a:gd name="T12" fmla="*/ 45 w 45"/>
                  <a:gd name="T13" fmla="*/ 109 h 112"/>
                  <a:gd name="T14" fmla="*/ 12 w 45"/>
                  <a:gd name="T15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112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3" y="112"/>
                      <a:pt x="7" y="112"/>
                      <a:pt x="11" y="112"/>
                    </a:cubicBezTo>
                    <a:cubicBezTo>
                      <a:pt x="21" y="112"/>
                      <a:pt x="33" y="111"/>
                      <a:pt x="45" y="109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39C1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5C5C5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1296332" y="2611848"/>
            <a:ext cx="9525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20: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Phép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cộng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(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có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nhớ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) </a:t>
            </a:r>
          </a:p>
          <a:p>
            <a:pPr algn="ctr"/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số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có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hai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chữ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số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với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số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có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hai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chữ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số</a:t>
            </a:r>
            <a:r>
              <a:rPr lang="en-US" sz="54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Mijas" panose="02000506000000020004" pitchFamily="50" charset="0"/>
              </a:rPr>
              <a:t> </a:t>
            </a:r>
            <a:endParaRPr lang="en-US" sz="54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Mijas" panose="02000506000000020004" pitchFamily="50" charset="0"/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4934097" y="4558684"/>
            <a:ext cx="827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Book Antiqua" panose="02040602050305030304" pitchFamily="18" charset="0"/>
              </a:rPr>
              <a:t>Tiết</a:t>
            </a:r>
            <a:r>
              <a:rPr lang="en-US" sz="4400" b="1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 2</a:t>
            </a:r>
            <a:endParaRPr lang="en-US" sz="44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59" name="Text Box 1"/>
          <p:cNvSpPr txBox="1"/>
          <p:nvPr/>
        </p:nvSpPr>
        <p:spPr>
          <a:xfrm>
            <a:off x="3182005" y="65411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96128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/>
      <p:bldP spid="258" grpId="0"/>
      <p:bldP spid="259" grpId="0"/>
      <p:bldP spid="2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3" y="2899185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625" y="2257674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Mục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tiêu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6888" y="2940932"/>
            <a:ext cx="576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Theo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soạn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thầy</a:t>
            </a:r>
            <a:r>
              <a:rPr lang="en-US" dirty="0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iCiel Nabila" pitchFamily="2" charset="0"/>
                <a:cs typeface="Arial" panose="020B0604020202020204" pitchFamily="34" charset="0"/>
              </a:rPr>
              <a:t>cô</a:t>
            </a:r>
            <a:endParaRPr lang="en-US" dirty="0">
              <a:solidFill>
                <a:srgbClr val="FFC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88" y="3674413"/>
            <a:ext cx="546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Theo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soạn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thầy</a:t>
            </a:r>
            <a:r>
              <a:rPr lang="en-US" dirty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iCiel Nabila" pitchFamily="2" charset="0"/>
                <a:cs typeface="Arial" panose="020B0604020202020204" pitchFamily="34" charset="0"/>
              </a:rPr>
              <a:t>cô</a:t>
            </a:r>
            <a:endParaRPr lang="en-US" dirty="0">
              <a:solidFill>
                <a:srgbClr val="00B05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88" y="4282075"/>
            <a:ext cx="630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Theo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nội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soạn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thầy</a:t>
            </a:r>
            <a:r>
              <a:rPr lang="en-US" dirty="0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iCiel Nabila" pitchFamily="2" charset="0"/>
                <a:cs typeface="Arial" panose="020B0604020202020204" pitchFamily="34" charset="0"/>
              </a:rPr>
              <a:t>cô</a:t>
            </a:r>
            <a:endParaRPr lang="en-US" dirty="0">
              <a:solidFill>
                <a:srgbClr val="FF0000"/>
              </a:solidFill>
              <a:latin typeface="iCiel Nabila" pitchFamily="2" charset="0"/>
              <a:cs typeface="Arial" panose="020B0604020202020204" pitchFamily="34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5165" y="3616207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884" y="4202492"/>
            <a:ext cx="501119" cy="448915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4248805" y="65411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60533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33" y="0"/>
            <a:ext cx="3122571" cy="1159114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组合 23"/>
          <p:cNvGrpSpPr/>
          <p:nvPr/>
        </p:nvGrpSpPr>
        <p:grpSpPr>
          <a:xfrm>
            <a:off x="-17585" y="61113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613755" y="1275552"/>
            <a:ext cx="3667706" cy="566914"/>
            <a:chOff x="97654" y="1454784"/>
            <a:chExt cx="3667706" cy="566914"/>
          </a:xfrm>
        </p:grpSpPr>
        <p:sp>
          <p:nvSpPr>
            <p:cNvPr id="32" name="MH_Other_2">
              <a:extLst>
                <a:ext uri="{FF2B5EF4-FFF2-40B4-BE49-F238E27FC236}">
                  <a16:creationId xmlns=""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26121" y="1498478"/>
              <a:ext cx="2839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86119" y="2283533"/>
            <a:ext cx="2470807" cy="1019107"/>
            <a:chOff x="426465" y="1925389"/>
            <a:chExt cx="2470807" cy="1019107"/>
          </a:xfrm>
        </p:grpSpPr>
        <p:pic>
          <p:nvPicPr>
            <p:cNvPr id="38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 + 36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48804" y="2283533"/>
            <a:ext cx="2470807" cy="1019107"/>
            <a:chOff x="426465" y="1925389"/>
            <a:chExt cx="2470807" cy="1019107"/>
          </a:xfrm>
        </p:grpSpPr>
        <p:pic>
          <p:nvPicPr>
            <p:cNvPr id="44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73 + 17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35547" y="2283533"/>
            <a:ext cx="2470807" cy="1019107"/>
            <a:chOff x="426465" y="1925389"/>
            <a:chExt cx="2470807" cy="1019107"/>
          </a:xfrm>
        </p:grpSpPr>
        <p:pic>
          <p:nvPicPr>
            <p:cNvPr id="47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8" name="TextBox 47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 + 53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9022285" y="2269019"/>
            <a:ext cx="2470807" cy="1019107"/>
            <a:chOff x="426465" y="1925389"/>
            <a:chExt cx="2470807" cy="1019107"/>
          </a:xfrm>
        </p:grpSpPr>
        <p:pic>
          <p:nvPicPr>
            <p:cNvPr id="50" name="图片 31755" descr="1-22"/>
            <p:cNvPicPr>
              <a:picLocks noChangeAspect="1"/>
            </p:cNvPicPr>
            <p:nvPr/>
          </p:nvPicPr>
          <p:blipFill rotWithShape="1">
            <a:blip r:embed="rId7"/>
            <a:srcRect r="44712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 + 35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44877" y="3117390"/>
            <a:ext cx="3010393" cy="2901557"/>
            <a:chOff x="694811" y="2614106"/>
            <a:chExt cx="3010393" cy="2901557"/>
          </a:xfrm>
        </p:grpSpPr>
        <p:grpSp>
          <p:nvGrpSpPr>
            <p:cNvPr id="53" name="Group 52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55" name="TextBox 54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36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36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2103651" y="443844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72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167649" y="3131904"/>
            <a:ext cx="3010393" cy="2922881"/>
            <a:chOff x="3167649" y="2628620"/>
            <a:chExt cx="3010393" cy="2922881"/>
          </a:xfrm>
        </p:grpSpPr>
        <p:grpSp>
          <p:nvGrpSpPr>
            <p:cNvPr id="59" name="Group 5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73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</a:rPr>
                  <a:t>+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971659" y="3095239"/>
            <a:ext cx="2799454" cy="2903878"/>
            <a:chOff x="5782977" y="2591955"/>
            <a:chExt cx="2799454" cy="2903878"/>
          </a:xfrm>
        </p:grpSpPr>
        <p:grpSp>
          <p:nvGrpSpPr>
            <p:cNvPr id="65" name="Group 64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67" name="TextBox 66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28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53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81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713057" y="3103576"/>
            <a:ext cx="2664961" cy="2951209"/>
            <a:chOff x="8205067" y="2600292"/>
            <a:chExt cx="2664961" cy="2951209"/>
          </a:xfrm>
        </p:grpSpPr>
        <p:grpSp>
          <p:nvGrpSpPr>
            <p:cNvPr id="71" name="Group 70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25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35</a:t>
                </a:r>
                <a:endPara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" name="TextBox 71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</a:t>
              </a:r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439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2E5F5C8D-6D86-42A8-8E34-C96C7F98E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="" xmlns:a16="http://schemas.microsoft.com/office/drawing/2014/main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3" y="336392"/>
            <a:ext cx="1185863" cy="100342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19" y="-9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="" xmlns:a16="http://schemas.microsoft.com/office/drawing/2014/main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9" name="任意多边形: 形状 48">
            <a:extLst>
              <a:ext uri="{FF2B5EF4-FFF2-40B4-BE49-F238E27FC236}">
                <a16:creationId xmlns=""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0" name="任意多边形: 形状 49">
            <a:extLst>
              <a:ext uri="{FF2B5EF4-FFF2-40B4-BE49-F238E27FC236}">
                <a16:creationId xmlns="" xmlns:a16="http://schemas.microsoft.com/office/drawing/2014/main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1" name="任意多边形: 形状 50">
            <a:extLst>
              <a:ext uri="{FF2B5EF4-FFF2-40B4-BE49-F238E27FC236}">
                <a16:creationId xmlns="" xmlns:a16="http://schemas.microsoft.com/office/drawing/2014/main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61" name="5c40741ee2086">
            <a:hlinkClick r:id="" action="ppaction://media"/>
            <a:extLst>
              <a:ext uri="{FF2B5EF4-FFF2-40B4-BE49-F238E27FC236}">
                <a16:creationId xmlns="" xmlns:a16="http://schemas.microsoft.com/office/drawing/2014/main" id="{574ECA4D-84FF-4B26-94F8-E33CD28D5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137" y="-90301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550" y="2061380"/>
            <a:ext cx="13436717" cy="475056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="" xmlns:a16="http://schemas.microsoft.com/office/drawing/2014/main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9932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600" y="4927296"/>
            <a:ext cx="2578561" cy="221169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72422" y="770134"/>
            <a:ext cx="6642879" cy="566914"/>
            <a:chOff x="97654" y="1454784"/>
            <a:chExt cx="6642879" cy="566914"/>
          </a:xfrm>
        </p:grpSpPr>
        <p:sp>
          <p:nvSpPr>
            <p:cNvPr id="21" name="MH_Other_2">
              <a:extLst>
                <a:ext uri="{FF2B5EF4-FFF2-40B4-BE49-F238E27FC236}">
                  <a16:creationId xmlns=""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6121" y="1498478"/>
              <a:ext cx="58144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6837219" y="2479962"/>
            <a:ext cx="4612345" cy="2405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"/>
          <p:cNvSpPr txBox="1"/>
          <p:nvPr/>
        </p:nvSpPr>
        <p:spPr>
          <a:xfrm>
            <a:off x="1541346" y="6506726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976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3" grpId="0" animBg="1"/>
      <p:bldP spid="24" grpId="0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1">
            <a:extLst>
              <a:ext uri="{FF2B5EF4-FFF2-40B4-BE49-F238E27FC236}">
                <a16:creationId xmlns=""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9" y="133667"/>
            <a:ext cx="501090" cy="813873"/>
          </a:xfrm>
          <a:prstGeom prst="rect">
            <a:avLst/>
          </a:prstGeom>
        </p:spPr>
      </p:pic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10049087" y="2604655"/>
            <a:ext cx="2163088" cy="43506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t="31652" r="22072" b="9091"/>
          <a:stretch/>
        </p:blipFill>
        <p:spPr bwMode="auto">
          <a:xfrm>
            <a:off x="2160592" y="2225970"/>
            <a:ext cx="7105504" cy="442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76 + 1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31627" r="34236" b="51687"/>
          <a:stretch/>
        </p:blipFill>
        <p:spPr bwMode="auto">
          <a:xfrm>
            <a:off x="5511318" y="2064286"/>
            <a:ext cx="2249715" cy="1352316"/>
          </a:xfrm>
          <a:prstGeom prst="flowChartManualOperati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21 + 3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2" t="42222" r="46923" b="41122"/>
          <a:stretch/>
        </p:blipFill>
        <p:spPr bwMode="auto">
          <a:xfrm>
            <a:off x="3696840" y="2941784"/>
            <a:ext cx="2279749" cy="1349830"/>
          </a:xfrm>
          <a:prstGeom prst="flowChartManualOperati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28 + 2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8" t="41624" r="21845" b="41721"/>
          <a:stretch/>
        </p:blipFill>
        <p:spPr bwMode="auto">
          <a:xfrm>
            <a:off x="7170419" y="2857336"/>
            <a:ext cx="2249715" cy="1349829"/>
          </a:xfrm>
          <a:prstGeom prst="flowChartManualOperati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43">
            <a:extLst>
              <a:ext uri="{FF2B5EF4-FFF2-40B4-BE49-F238E27FC236}">
                <a16:creationId xmlns=""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05" y="228908"/>
            <a:ext cx="543391" cy="876835"/>
          </a:xfrm>
          <a:prstGeom prst="rect">
            <a:avLst/>
          </a:prstGeom>
        </p:spPr>
      </p:pic>
      <p:pic>
        <p:nvPicPr>
          <p:cNvPr id="36" name="Picture 35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49"/>
          <a:stretch>
            <a:fillRect/>
          </a:stretch>
        </p:blipFill>
        <p:spPr>
          <a:xfrm>
            <a:off x="9080903" y="0"/>
            <a:ext cx="2357522" cy="1759527"/>
          </a:xfrm>
          <a:prstGeom prst="rect">
            <a:avLst/>
          </a:prstGeom>
        </p:spPr>
      </p:pic>
      <p:pic>
        <p:nvPicPr>
          <p:cNvPr id="21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8" y="-34763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Freeform 3"/>
          <p:cNvSpPr/>
          <p:nvPr/>
        </p:nvSpPr>
        <p:spPr>
          <a:xfrm>
            <a:off x="4170219" y="3823855"/>
            <a:ext cx="678873" cy="1066800"/>
          </a:xfrm>
          <a:custGeom>
            <a:avLst/>
            <a:gdLst>
              <a:gd name="connsiteX0" fmla="*/ 678873 w 678873"/>
              <a:gd name="connsiteY0" fmla="*/ 0 h 1066800"/>
              <a:gd name="connsiteX1" fmla="*/ 512618 w 678873"/>
              <a:gd name="connsiteY1" fmla="*/ 595745 h 1066800"/>
              <a:gd name="connsiteX2" fmla="*/ 13855 w 678873"/>
              <a:gd name="connsiteY2" fmla="*/ 1052945 h 1066800"/>
              <a:gd name="connsiteX3" fmla="*/ 13855 w 678873"/>
              <a:gd name="connsiteY3" fmla="*/ 1052945 h 1066800"/>
              <a:gd name="connsiteX4" fmla="*/ 13855 w 678873"/>
              <a:gd name="connsiteY4" fmla="*/ 1052945 h 1066800"/>
              <a:gd name="connsiteX5" fmla="*/ 0 w 678873"/>
              <a:gd name="connsiteY5" fmla="*/ 106680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873" h="1066800">
                <a:moveTo>
                  <a:pt x="678873" y="0"/>
                </a:moveTo>
                <a:cubicBezTo>
                  <a:pt x="651163" y="210127"/>
                  <a:pt x="623454" y="420254"/>
                  <a:pt x="512618" y="595745"/>
                </a:cubicBezTo>
                <a:cubicBezTo>
                  <a:pt x="401782" y="771236"/>
                  <a:pt x="13855" y="1052945"/>
                  <a:pt x="13855" y="1052945"/>
                </a:cubicBezTo>
                <a:lnTo>
                  <a:pt x="13855" y="1052945"/>
                </a:lnTo>
                <a:lnTo>
                  <a:pt x="13855" y="1052945"/>
                </a:lnTo>
                <a:lnTo>
                  <a:pt x="0" y="106680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705600" y="2978727"/>
            <a:ext cx="1801091" cy="2194560"/>
          </a:xfrm>
          <a:custGeom>
            <a:avLst/>
            <a:gdLst>
              <a:gd name="connsiteX0" fmla="*/ 0 w 1967346"/>
              <a:gd name="connsiteY0" fmla="*/ 0 h 2382982"/>
              <a:gd name="connsiteX1" fmla="*/ 651164 w 1967346"/>
              <a:gd name="connsiteY1" fmla="*/ 1288473 h 2382982"/>
              <a:gd name="connsiteX2" fmla="*/ 1967346 w 1967346"/>
              <a:gd name="connsiteY2" fmla="*/ 2382982 h 2382982"/>
              <a:gd name="connsiteX3" fmla="*/ 1967346 w 1967346"/>
              <a:gd name="connsiteY3" fmla="*/ 2382982 h 23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7346" h="2382982">
                <a:moveTo>
                  <a:pt x="0" y="0"/>
                </a:moveTo>
                <a:cubicBezTo>
                  <a:pt x="161636" y="445654"/>
                  <a:pt x="323273" y="891309"/>
                  <a:pt x="651164" y="1288473"/>
                </a:cubicBezTo>
                <a:cubicBezTo>
                  <a:pt x="979055" y="1685637"/>
                  <a:pt x="1967346" y="2382982"/>
                  <a:pt x="1967346" y="2382982"/>
                </a:cubicBezTo>
                <a:lnTo>
                  <a:pt x="1967346" y="2382982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图片 31758" descr="封面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65" y="5482773"/>
            <a:ext cx="2047462" cy="13589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9" name="Group 38"/>
          <p:cNvGrpSpPr/>
          <p:nvPr/>
        </p:nvGrpSpPr>
        <p:grpSpPr>
          <a:xfrm>
            <a:off x="278150" y="610410"/>
            <a:ext cx="8521479" cy="566914"/>
            <a:chOff x="97654" y="1454784"/>
            <a:chExt cx="8521479" cy="566914"/>
          </a:xfrm>
        </p:grpSpPr>
        <p:sp>
          <p:nvSpPr>
            <p:cNvPr id="40" name="MH_Other_2">
              <a:extLst>
                <a:ext uri="{FF2B5EF4-FFF2-40B4-BE49-F238E27FC236}">
                  <a16:creationId xmlns=""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7654" y="1454784"/>
              <a:ext cx="581729" cy="56353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73716" y="1498478"/>
              <a:ext cx="784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图片 25"/>
          <p:cNvPicPr>
            <a:picLocks noChangeAspect="1"/>
          </p:cNvPicPr>
          <p:nvPr/>
        </p:nvPicPr>
        <p:blipFill rotWithShape="1">
          <a:blip r:embed="rId12"/>
          <a:srcRect l="47707" r="21459"/>
          <a:stretch/>
        </p:blipFill>
        <p:spPr>
          <a:xfrm>
            <a:off x="10039536" y="6092526"/>
            <a:ext cx="2243066" cy="945589"/>
          </a:xfrm>
          <a:prstGeom prst="chord">
            <a:avLst>
              <a:gd name="adj1" fmla="val 9656557"/>
              <a:gd name="adj2" fmla="val 1795487"/>
            </a:avLst>
          </a:prstGeom>
        </p:spPr>
      </p:pic>
      <p:sp>
        <p:nvSpPr>
          <p:cNvPr id="8" name="Freeform 7"/>
          <p:cNvSpPr/>
          <p:nvPr/>
        </p:nvSpPr>
        <p:spPr>
          <a:xfrm>
            <a:off x="5444836" y="3893127"/>
            <a:ext cx="2895600" cy="1413164"/>
          </a:xfrm>
          <a:custGeom>
            <a:avLst/>
            <a:gdLst>
              <a:gd name="connsiteX0" fmla="*/ 2895600 w 2895600"/>
              <a:gd name="connsiteY0" fmla="*/ 0 h 1413164"/>
              <a:gd name="connsiteX1" fmla="*/ 2535382 w 2895600"/>
              <a:gd name="connsiteY1" fmla="*/ 526473 h 1413164"/>
              <a:gd name="connsiteX2" fmla="*/ 845128 w 2895600"/>
              <a:gd name="connsiteY2" fmla="*/ 637309 h 1413164"/>
              <a:gd name="connsiteX3" fmla="*/ 0 w 2895600"/>
              <a:gd name="connsiteY3" fmla="*/ 1413164 h 1413164"/>
              <a:gd name="connsiteX4" fmla="*/ 0 w 2895600"/>
              <a:gd name="connsiteY4" fmla="*/ 1413164 h 1413164"/>
              <a:gd name="connsiteX5" fmla="*/ 27709 w 2895600"/>
              <a:gd name="connsiteY5" fmla="*/ 1413164 h 14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5600" h="1413164">
                <a:moveTo>
                  <a:pt x="2895600" y="0"/>
                </a:moveTo>
                <a:cubicBezTo>
                  <a:pt x="2886363" y="210127"/>
                  <a:pt x="2877127" y="420255"/>
                  <a:pt x="2535382" y="526473"/>
                </a:cubicBezTo>
                <a:cubicBezTo>
                  <a:pt x="2193637" y="632691"/>
                  <a:pt x="1267692" y="489527"/>
                  <a:pt x="845128" y="637309"/>
                </a:cubicBezTo>
                <a:cubicBezTo>
                  <a:pt x="422564" y="785091"/>
                  <a:pt x="0" y="1413164"/>
                  <a:pt x="0" y="1413164"/>
                </a:cubicBezTo>
                <a:lnTo>
                  <a:pt x="0" y="1413164"/>
                </a:lnTo>
                <a:lnTo>
                  <a:pt x="27709" y="1413164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1"/>
          <p:cNvSpPr txBox="1"/>
          <p:nvPr/>
        </p:nvSpPr>
        <p:spPr>
          <a:xfrm>
            <a:off x="2496205" y="65411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7030A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49"/>
          <a:stretch>
            <a:fillRect/>
          </a:stretch>
        </p:blipFill>
        <p:spPr>
          <a:xfrm>
            <a:off x="10162691" y="-88901"/>
            <a:ext cx="1659269" cy="1238389"/>
          </a:xfrm>
          <a:prstGeom prst="rect">
            <a:avLst/>
          </a:prstGeom>
        </p:spPr>
      </p:pic>
      <p:pic>
        <p:nvPicPr>
          <p:cNvPr id="20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20" y="-407956"/>
            <a:ext cx="1444761" cy="158709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261256" y="148524"/>
            <a:ext cx="11321143" cy="1758202"/>
            <a:chOff x="97653" y="1454784"/>
            <a:chExt cx="14666507" cy="1758202"/>
          </a:xfrm>
        </p:grpSpPr>
        <p:sp>
          <p:nvSpPr>
            <p:cNvPr id="4" name="MH_Other_2">
              <a:extLst>
                <a:ext uri="{FF2B5EF4-FFF2-40B4-BE49-F238E27FC236}">
                  <a16:creationId xmlns="" xmlns:a16="http://schemas.microsoft.com/office/drawing/2014/main" id="{6C38B6A4-EF08-49E1-B809-9812D148BB2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7653" y="1454784"/>
              <a:ext cx="947682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2800" b="1" dirty="0" smtClean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  <a:endParaRPr lang="zh-CN" alt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26119" y="1498478"/>
              <a:ext cx="13838041" cy="1714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29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31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Mai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bưu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thiếp</a:t>
              </a:r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 Box 1"/>
          <p:cNvSpPr txBox="1"/>
          <p:nvPr/>
        </p:nvSpPr>
        <p:spPr>
          <a:xfrm>
            <a:off x="4191655" y="652206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47885" y="1619030"/>
            <a:ext cx="4907995" cy="2152870"/>
            <a:chOff x="7942238" y="2843236"/>
            <a:chExt cx="5175794" cy="20356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146" b="37760" l="59517" r="80015">
                          <a14:foregroundMark x1="66837" y1="23698" x2="73426" y2="235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0" t="16395" r="21467" b="62103"/>
            <a:stretch/>
          </p:blipFill>
          <p:spPr bwMode="auto">
            <a:xfrm>
              <a:off x="7942238" y="3113999"/>
              <a:ext cx="2654602" cy="17648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68452" y="2843236"/>
              <a:ext cx="3949580" cy="1877430"/>
            </a:xfrm>
            <a:prstGeom prst="rect">
              <a:avLst/>
            </a:prstGeom>
          </p:spPr>
        </p:pic>
      </p:grpSp>
      <p:cxnSp>
        <p:nvCxnSpPr>
          <p:cNvPr id="7" name="Straight Connector 6"/>
          <p:cNvCxnSpPr/>
          <p:nvPr/>
        </p:nvCxnSpPr>
        <p:spPr>
          <a:xfrm>
            <a:off x="6241576" y="769257"/>
            <a:ext cx="275728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32549" y="769257"/>
            <a:ext cx="23774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226508" y="769257"/>
            <a:ext cx="21945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96565" y="1306285"/>
            <a:ext cx="3017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04321" y="1306285"/>
            <a:ext cx="21031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91" y="3117193"/>
            <a:ext cx="6478825" cy="2653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Tóm tắ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t</a:t>
            </a:r>
          </a:p>
          <a:p>
            <a:pPr>
              <a:lnSpc>
                <a:spcPct val="130000"/>
              </a:lnSpc>
            </a:pP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FFC000"/>
                </a:solidFill>
                <a:cs typeface="Arial" panose="020B0604020202020204" pitchFamily="34" charset="0"/>
              </a:rPr>
              <a:t>	</a:t>
            </a: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29</a:t>
            </a: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tấm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bưu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thiếp</a:t>
            </a:r>
            <a:endParaRPr lang="vi-VN" sz="3200" b="1" dirty="0" smtClean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FFC000"/>
                </a:solidFill>
                <a:cs typeface="Arial" panose="020B0604020202020204" pitchFamily="34" charset="0"/>
              </a:rPr>
              <a:t>	</a:t>
            </a: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: 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31</a:t>
            </a: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tấm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bưu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thiếp</a:t>
            </a:r>
            <a:endParaRPr lang="vi-VN" sz="3200" b="1" dirty="0" smtClean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Cả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thứ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hai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	</a:t>
            </a: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: ....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tấm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bưu</a:t>
            </a:r>
            <a:r>
              <a:rPr lang="en-US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  <a:cs typeface="Arial" panose="020B0604020202020204" pitchFamily="34" charset="0"/>
              </a:rPr>
              <a:t>thiếp</a:t>
            </a:r>
            <a:r>
              <a:rPr lang="vi-VN" sz="3200" b="1" dirty="0" smtClean="0">
                <a:solidFill>
                  <a:srgbClr val="FFC000"/>
                </a:solidFill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C000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65377" y="3115085"/>
            <a:ext cx="6140924" cy="265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Bài giải</a:t>
            </a:r>
          </a:p>
          <a:p>
            <a:pPr algn="ctr">
              <a:lnSpc>
                <a:spcPct val="130000"/>
              </a:lnSpc>
            </a:pP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tấm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bưu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thiếp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Mai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được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vi-VN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:</a:t>
            </a:r>
            <a:endParaRPr lang="en-US" sz="3200" b="1" dirty="0" smtClean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29 </a:t>
            </a:r>
            <a:r>
              <a:rPr lang="en-US" sz="3200" b="1" dirty="0">
                <a:solidFill>
                  <a:srgbClr val="7030A0"/>
                </a:solidFill>
                <a:cs typeface="Arial" panose="020B0604020202020204" pitchFamily="34" charset="0"/>
              </a:rPr>
              <a:t>+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31 </a:t>
            </a:r>
            <a:r>
              <a:rPr lang="vi-VN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= 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60 (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tấm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vi-VN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Đáp số: 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60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tấm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bưu</a:t>
            </a:r>
            <a:r>
              <a:rPr lang="en-US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cs typeface="Arial" panose="020B0604020202020204" pitchFamily="34" charset="0"/>
              </a:rPr>
              <a:t>thiếp</a:t>
            </a:r>
            <a:r>
              <a:rPr lang="vi-VN" sz="3200" b="1" dirty="0" smtClean="0">
                <a:solidFill>
                  <a:srgbClr val="7030A0"/>
                </a:solidFill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16" name="组合 23"/>
          <p:cNvGrpSpPr/>
          <p:nvPr/>
        </p:nvGrpSpPr>
        <p:grpSpPr>
          <a:xfrm>
            <a:off x="-17585" y="6111352"/>
            <a:ext cx="12203723" cy="1123362"/>
            <a:chOff x="-17585" y="5729324"/>
            <a:chExt cx="12203723" cy="1123362"/>
          </a:xfrm>
        </p:grpSpPr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1" name="Text Box 1"/>
          <p:cNvSpPr txBox="1"/>
          <p:nvPr/>
        </p:nvSpPr>
        <p:spPr>
          <a:xfrm>
            <a:off x="2934355" y="669351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1618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2" grpId="0"/>
      <p:bldP spid="33" grpId="0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25" b="66667" l="55564" r="75183">
                        <a14:foregroundMark x1="60542" y1="46354" x2="64861" y2="48438"/>
                        <a14:foregroundMark x1="68448" y1="52474" x2="69912" y2="580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08" t="41282" r="22662" b="30499"/>
          <a:stretch/>
        </p:blipFill>
        <p:spPr bwMode="auto">
          <a:xfrm>
            <a:off x="8000845" y="357318"/>
            <a:ext cx="469041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7852" y="986534"/>
            <a:ext cx="78241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kẹo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250000"/>
              </a:lnSpc>
            </a:pP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cm.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69804" y="220796"/>
            <a:ext cx="1786462" cy="597184"/>
            <a:chOff x="238537" y="208174"/>
            <a:chExt cx="1786462" cy="597184"/>
          </a:xfrm>
        </p:grpSpPr>
        <p:sp>
          <p:nvSpPr>
            <p:cNvPr id="8" name="Rounded Rectangle 7"/>
            <p:cNvSpPr/>
            <p:nvPr/>
          </p:nvSpPr>
          <p:spPr>
            <a:xfrm>
              <a:off x="917049" y="220583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8913" y="220583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latin typeface="Arial" pitchFamily="34" charset="0"/>
                  <a:cs typeface="Arial" pitchFamily="34" charset="0"/>
                </a:rPr>
                <a:t>Số</a:t>
              </a:r>
              <a:endParaRPr lang="vi-VN" sz="3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90265" y="20817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499232" y="2406774"/>
            <a:ext cx="637332" cy="6480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61132" y="2387724"/>
            <a:ext cx="731520" cy="6480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5114" y="3262288"/>
            <a:ext cx="614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 + 54 </a:t>
            </a: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(cm)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Đáp số: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cm.</a:t>
            </a:r>
          </a:p>
        </p:txBody>
      </p:sp>
      <p:pic>
        <p:nvPicPr>
          <p:cNvPr id="18" name="图片 41">
            <a:extLst>
              <a:ext uri="{FF2B5EF4-FFF2-40B4-BE49-F238E27FC236}">
                <a16:creationId xmlns="" xmlns:a16="http://schemas.microsoft.com/office/drawing/2014/main" id="{C404B79C-321D-4A2D-AC10-89EBCFCF0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509" y="133667"/>
            <a:ext cx="501090" cy="813873"/>
          </a:xfrm>
          <a:prstGeom prst="rect">
            <a:avLst/>
          </a:prstGeom>
        </p:spPr>
      </p:pic>
      <p:pic>
        <p:nvPicPr>
          <p:cNvPr id="19" name="图片 43">
            <a:extLst>
              <a:ext uri="{FF2B5EF4-FFF2-40B4-BE49-F238E27FC236}">
                <a16:creationId xmlns="" xmlns:a16="http://schemas.microsoft.com/office/drawing/2014/main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55" y="178064"/>
            <a:ext cx="543391" cy="876835"/>
          </a:xfrm>
          <a:prstGeom prst="rect">
            <a:avLst/>
          </a:prstGeom>
        </p:spPr>
      </p:pic>
      <p:pic>
        <p:nvPicPr>
          <p:cNvPr id="21" name="图片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9712945" y="4762500"/>
            <a:ext cx="2297760" cy="191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5" y="5372100"/>
            <a:ext cx="1843099" cy="121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23"/>
          <p:cNvGrpSpPr/>
          <p:nvPr/>
        </p:nvGrpSpPr>
        <p:grpSpPr>
          <a:xfrm>
            <a:off x="-17585" y="6111352"/>
            <a:ext cx="12203723" cy="1123362"/>
            <a:chOff x="-17585" y="5729324"/>
            <a:chExt cx="12203723" cy="1123362"/>
          </a:xfrm>
        </p:grpSpPr>
        <p:pic>
          <p:nvPicPr>
            <p:cNvPr id="16" name="图片 2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7" name="图片 2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0" name="Text Box 1"/>
          <p:cNvSpPr txBox="1"/>
          <p:nvPr/>
        </p:nvSpPr>
        <p:spPr>
          <a:xfrm>
            <a:off x="2781955" y="6674463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7399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ame-hung-trung-ga.jpg"/>
          <p:cNvPicPr>
            <a:picLocks noChangeAspect="1"/>
          </p:cNvPicPr>
          <p:nvPr/>
        </p:nvPicPr>
        <p:blipFill>
          <a:blip r:embed="rId3"/>
          <a:srcRect l="23869" t="14147" r="24076" b="27428"/>
          <a:stretch>
            <a:fillRect/>
          </a:stretch>
        </p:blipFill>
        <p:spPr>
          <a:xfrm>
            <a:off x="0" y="33532"/>
            <a:ext cx="12192000" cy="6838537"/>
          </a:xfrm>
          <a:prstGeom prst="rect">
            <a:avLst/>
          </a:prstGeom>
        </p:spPr>
      </p:pic>
      <p:pic>
        <p:nvPicPr>
          <p:cNvPr id="39" name="Picture 38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7321"/>
          <a:stretch>
            <a:fillRect/>
          </a:stretch>
        </p:blipFill>
        <p:spPr>
          <a:xfrm>
            <a:off x="1524000" y="1071546"/>
            <a:ext cx="2786082" cy="2032000"/>
          </a:xfrm>
          <a:prstGeom prst="rect">
            <a:avLst/>
          </a:prstGeom>
        </p:spPr>
      </p:pic>
      <p:pic>
        <p:nvPicPr>
          <p:cNvPr id="40" name="Picture 39" descr="18323720-tác-giả-của-một-con-gà-để-ấp-trứng-trong-một-hòn-đảo-trên-một-nền-trắng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749"/>
          <a:stretch>
            <a:fillRect/>
          </a:stretch>
        </p:blipFill>
        <p:spPr>
          <a:xfrm>
            <a:off x="7024694" y="-500090"/>
            <a:ext cx="2722598" cy="2032000"/>
          </a:xfrm>
          <a:prstGeom prst="rect">
            <a:avLst/>
          </a:prstGeom>
        </p:spPr>
      </p:pic>
      <p:pic>
        <p:nvPicPr>
          <p:cNvPr id="19" name="Picture 18" descr="2157d7f980cb831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3193" y="-65353"/>
            <a:ext cx="9319062" cy="7734822"/>
          </a:xfrm>
          <a:prstGeom prst="rect">
            <a:avLst/>
          </a:prstGeom>
        </p:spPr>
      </p:pic>
      <p:pic>
        <p:nvPicPr>
          <p:cNvPr id="25" name="Picture 24" descr="1c98244e0147f1e783b3d16720741e69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182" t="55208" r="53035" b="22917"/>
          <a:stretch>
            <a:fillRect/>
          </a:stretch>
        </p:blipFill>
        <p:spPr>
          <a:xfrm>
            <a:off x="4212030" y="3944233"/>
            <a:ext cx="1387010" cy="745115"/>
          </a:xfrm>
          <a:prstGeom prst="rect">
            <a:avLst/>
          </a:prstGeom>
        </p:spPr>
      </p:pic>
      <p:pic>
        <p:nvPicPr>
          <p:cNvPr id="23" name="Picture 22" descr="18053136-tác-giả-của-một-con-gà-mái-và-bảy-quả-trứng-của-cô-trên-một-nền-trắng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1752" y="4857760"/>
            <a:ext cx="1000112" cy="935660"/>
          </a:xfrm>
          <a:prstGeom prst="rect">
            <a:avLst/>
          </a:prstGeom>
        </p:spPr>
      </p:pic>
      <p:pic>
        <p:nvPicPr>
          <p:cNvPr id="28" name="Picture 27" descr="1c98244e0147f1e783b3d16720741e69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36438" t="37500" r="40610" b="42708"/>
          <a:stretch>
            <a:fillRect/>
          </a:stretch>
        </p:blipFill>
        <p:spPr>
          <a:xfrm>
            <a:off x="4595803" y="4357694"/>
            <a:ext cx="744459" cy="642942"/>
          </a:xfrm>
          <a:prstGeom prst="rect">
            <a:avLst/>
          </a:prstGeom>
        </p:spPr>
      </p:pic>
      <p:pic>
        <p:nvPicPr>
          <p:cNvPr id="29" name="Picture 28" descr="kuik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53520" y="3714752"/>
            <a:ext cx="821180" cy="785818"/>
          </a:xfrm>
          <a:prstGeom prst="rect">
            <a:avLst/>
          </a:prstGeom>
        </p:spPr>
      </p:pic>
      <p:pic>
        <p:nvPicPr>
          <p:cNvPr id="30" name="Picture 29" descr="18013219-tác-giả-của-một-con-gà-gần-bảng-mũi-tên-trên-một-nền-trắng 2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8151438" y="4143381"/>
            <a:ext cx="2643174" cy="2543103"/>
          </a:xfrm>
          <a:prstGeom prst="rect">
            <a:avLst/>
          </a:prstGeom>
        </p:spPr>
      </p:pic>
      <p:pic>
        <p:nvPicPr>
          <p:cNvPr id="31" name="Picture 30" descr="349de0c82228b446ebd18bb653781d4e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45833" r="22500"/>
          <a:stretch>
            <a:fillRect/>
          </a:stretch>
        </p:blipFill>
        <p:spPr>
          <a:xfrm>
            <a:off x="10332970" y="6615550"/>
            <a:ext cx="278758" cy="214314"/>
          </a:xfrm>
          <a:prstGeom prst="rect">
            <a:avLst/>
          </a:prstGeom>
        </p:spPr>
      </p:pic>
      <p:pic>
        <p:nvPicPr>
          <p:cNvPr id="32" name="Picture 31" descr="Untitled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524000" y="3695700"/>
            <a:ext cx="3905250" cy="31623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645428" y="413439"/>
            <a:ext cx="53112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 HOẠCH TRỨNG GÀ</a:t>
            </a:r>
          </a:p>
        </p:txBody>
      </p:sp>
      <p:pic>
        <p:nvPicPr>
          <p:cNvPr id="43" name="Picture 42" descr="18789247-tác-giả-của-những-con-vịt-màu-nâu-và-bốn-con-vịt-con-màu-vàng-của-cô-trên-một-nền-trắng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8810" y="5715016"/>
            <a:ext cx="939152" cy="964882"/>
          </a:xfrm>
          <a:prstGeom prst="rect">
            <a:avLst/>
          </a:prstGeom>
        </p:spPr>
      </p:pic>
      <p:pic>
        <p:nvPicPr>
          <p:cNvPr id="18" name="Picture 17" descr="9a12101c4398f4729d1cb617915a20f0.jpg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96198" y="6072206"/>
            <a:ext cx="785794" cy="785794"/>
          </a:xfrm>
          <a:prstGeom prst="rect">
            <a:avLst/>
          </a:prstGeom>
        </p:spPr>
      </p:pic>
      <p:pic>
        <p:nvPicPr>
          <p:cNvPr id="20" name="Picture 19" descr="coleta-de-passaros-coloridos_1096-119.jpg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630" t="74921" r="67012" b="5910"/>
          <a:stretch>
            <a:fillRect/>
          </a:stretch>
        </p:blipFill>
        <p:spPr>
          <a:xfrm>
            <a:off x="4595802" y="4714885"/>
            <a:ext cx="285752" cy="2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</TotalTime>
  <Words>756</Words>
  <Application>Microsoft Office PowerPoint</Application>
  <PresentationFormat>Widescreen</PresentationFormat>
  <Paragraphs>138</Paragraphs>
  <Slides>16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微软雅黑</vt:lpstr>
      <vt:lpstr>宋体</vt:lpstr>
      <vt:lpstr>Arial</vt:lpstr>
      <vt:lpstr>Book Antiqua</vt:lpstr>
      <vt:lpstr>Calibri</vt:lpstr>
      <vt:lpstr>Calibri Light</vt:lpstr>
      <vt:lpstr>iCiel Crocante</vt:lpstr>
      <vt:lpstr>iCiel Mijas</vt:lpstr>
      <vt:lpstr>iCiel Nabila</vt:lpstr>
      <vt:lpstr>iCiel Pony</vt:lpstr>
      <vt:lpstr>Tahoma</vt:lpstr>
      <vt:lpstr>Times New Roman</vt:lpstr>
      <vt:lpstr>等线</vt:lpstr>
      <vt:lpstr>Office Theme</vt:lpstr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Microsoft account</cp:lastModifiedBy>
  <cp:revision>146</cp:revision>
  <dcterms:created xsi:type="dcterms:W3CDTF">2021-05-26T03:43:33Z</dcterms:created>
  <dcterms:modified xsi:type="dcterms:W3CDTF">2022-11-11T08:48:28Z</dcterms:modified>
</cp:coreProperties>
</file>