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7"/>
  </p:notesMasterIdLst>
  <p:sldIdLst>
    <p:sldId id="540" r:id="rId11"/>
    <p:sldId id="539" r:id="rId12"/>
    <p:sldId id="535" r:id="rId13"/>
    <p:sldId id="526" r:id="rId14"/>
    <p:sldId id="525" r:id="rId15"/>
    <p:sldId id="536" r:id="rId16"/>
    <p:sldId id="537" r:id="rId17"/>
    <p:sldId id="269" r:id="rId18"/>
    <p:sldId id="270" r:id="rId19"/>
    <p:sldId id="256" r:id="rId20"/>
    <p:sldId id="275" r:id="rId21"/>
    <p:sldId id="297" r:id="rId22"/>
    <p:sldId id="265" r:id="rId23"/>
    <p:sldId id="266" r:id="rId24"/>
    <p:sldId id="267" r:id="rId25"/>
    <p:sldId id="532" r:id="rId26"/>
  </p:sldIdLst>
  <p:sldSz cx="12190413" cy="6859588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E28C00"/>
    <a:srgbClr val="E1697D"/>
    <a:srgbClr val="E68393"/>
    <a:srgbClr val="FFE575"/>
    <a:srgbClr val="FFE05B"/>
    <a:srgbClr val="FFDD4F"/>
    <a:srgbClr val="56AFBC"/>
    <a:srgbClr val="77C571"/>
    <a:srgbClr val="5BB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2369" autoAdjust="0"/>
  </p:normalViewPr>
  <p:slideViewPr>
    <p:cSldViewPr snapToGrid="0" showGuides="1">
      <p:cViewPr varScale="1">
        <p:scale>
          <a:sx n="39" d="100"/>
          <a:sy n="39" d="100"/>
        </p:scale>
        <p:origin x="844" y="3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109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: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…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Doraemon </a:t>
            </a:r>
            <a:r>
              <a:rPr lang="en-US" dirty="0" err="1"/>
              <a:t>đây</a:t>
            </a:r>
            <a:r>
              <a:rPr lang="en-US" dirty="0"/>
              <a:t>.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Nobita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</a:t>
            </a:r>
            <a:r>
              <a:rPr lang="en-US" dirty="0" err="1"/>
              <a:t>Tuy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4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653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645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giỏi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ơn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tớ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Nobita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. Tạm </a:t>
            </a:r>
            <a:r>
              <a:rPr lang="en-US" dirty="0" smtClean="0"/>
              <a:t>biệt </a:t>
            </a:r>
            <a:r>
              <a:rPr lang="en-US" dirty="0"/>
              <a:t>và hẹn gặp lại các bạn ở buổi học sau.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645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230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6.xml"/><Relationship Id="rId18" Type="http://schemas.openxmlformats.org/officeDocument/2006/relationships/image" Target="../media/image41.gif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43.gif"/><Relationship Id="rId7" Type="http://schemas.openxmlformats.org/officeDocument/2006/relationships/image" Target="../media/image35.png"/><Relationship Id="rId12" Type="http://schemas.openxmlformats.org/officeDocument/2006/relationships/image" Target="../media/image37.gif"/><Relationship Id="rId17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image" Target="../media/image39.gif"/><Relationship Id="rId20" Type="http://schemas.openxmlformats.org/officeDocument/2006/relationships/slide" Target="slide5.xml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slide" Target="slide14.xml"/><Relationship Id="rId5" Type="http://schemas.openxmlformats.org/officeDocument/2006/relationships/image" Target="../media/image33.jpeg"/><Relationship Id="rId15" Type="http://schemas.openxmlformats.org/officeDocument/2006/relationships/slide" Target="slide13.xml"/><Relationship Id="rId10" Type="http://schemas.openxmlformats.org/officeDocument/2006/relationships/image" Target="../media/image36.gif"/><Relationship Id="rId19" Type="http://schemas.openxmlformats.org/officeDocument/2006/relationships/image" Target="../media/image42.gif"/><Relationship Id="rId4" Type="http://schemas.openxmlformats.org/officeDocument/2006/relationships/notesSlide" Target="../notesSlides/notesSlide3.xml"/><Relationship Id="rId9" Type="http://schemas.openxmlformats.org/officeDocument/2006/relationships/slide" Target="slide15.xml"/><Relationship Id="rId14" Type="http://schemas.openxmlformats.org/officeDocument/2006/relationships/image" Target="../media/image38.gif"/><Relationship Id="rId2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microsoft.com/office/2007/relationships/media" Target="../media/media5.mp3"/><Relationship Id="rId7" Type="http://schemas.openxmlformats.org/officeDocument/2006/relationships/image" Target="../media/image26.png"/><Relationship Id="rId12" Type="http://schemas.microsoft.com/office/2007/relationships/hdphoto" Target="../media/hdphoto3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29.png"/><Relationship Id="rId4" Type="http://schemas.openxmlformats.org/officeDocument/2006/relationships/audio" Target="../media/media5.mp3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49.jp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microsoft.com/office/2007/relationships/hdphoto" Target="../media/hdphoto5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10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9.jpg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10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49.jpg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10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49.jpg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8.png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6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slide" Target="slide10.xml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2.xml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7" y="4157309"/>
            <a:ext cx="12187239" cy="2700149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593" y="4406722"/>
            <a:ext cx="2778309" cy="2393650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215" y="5227059"/>
            <a:ext cx="2169582" cy="1573314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59019" y="522629"/>
            <a:ext cx="1145265" cy="1494848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14" y="-178525"/>
            <a:ext cx="2427927" cy="2427927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39914" y="-584767"/>
            <a:ext cx="812482" cy="812482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595" y="227556"/>
            <a:ext cx="9372906" cy="95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3314268" y="2362611"/>
            <a:ext cx="6163532" cy="78536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199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endParaRPr lang="vi-VN" sz="7199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41987" y="3430474"/>
            <a:ext cx="10020150" cy="1846659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 TẬP CHUNG………</a:t>
            </a:r>
            <a:endParaRPr lang="en-US" altLang="en-US" sz="4000" b="1" spc="6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spc="6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4000" b="1" spc="6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272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ame_scre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240"/>
            <a:ext cx="12190411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17421" y="1208917"/>
            <a:ext cx="1219041" cy="167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222" y="1784088"/>
            <a:ext cx="1219041" cy="109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32197" y="3648248"/>
            <a:ext cx="1079361" cy="99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563" y="4861417"/>
            <a:ext cx="1066162" cy="83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36511" y="5280419"/>
            <a:ext cx="1875553" cy="109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3670997"/>
            <a:ext cx="1371421" cy="97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254" y="1453933"/>
            <a:ext cx="1569514" cy="156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5698565"/>
            <a:ext cx="812694" cy="108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\Desktop\Doreamon cau ca\allison-mcgrath-crayonsswimming.gif">
            <a:extLst>
              <a:ext uri="{FF2B5EF4-FFF2-40B4-BE49-F238E27FC236}">
                <a16:creationId xmlns:a16="http://schemas.microsoft.com/office/drawing/2014/main" xmlns="" id="{04EB9A82-7B43-48C1-AA6E-0E6BE69D10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69" y="5809052"/>
            <a:ext cx="1087992" cy="11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Doreamon cau ca\source (1).gif">
            <a:hlinkClick r:id="rId20" action="ppaction://hlinksldjump"/>
            <a:extLst>
              <a:ext uri="{FF2B5EF4-FFF2-40B4-BE49-F238E27FC236}">
                <a16:creationId xmlns:a16="http://schemas.microsoft.com/office/drawing/2014/main" xmlns="" id="{EC1C51D7-5C56-414F-8DA7-0BA8BE0BB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47" y="5906050"/>
            <a:ext cx="1121229" cy="10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remon-Beat_vy46">
            <a:hlinkClick r:id="" action="ppaction://media"/>
            <a:extLst>
              <a:ext uri="{FF2B5EF4-FFF2-40B4-BE49-F238E27FC236}">
                <a16:creationId xmlns:a16="http://schemas.microsoft.com/office/drawing/2014/main" xmlns="" id="{3A5E3CD5-2459-4684-BA2E-E31B23770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27543" y="97456"/>
            <a:ext cx="406400" cy="40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69742" y="6412825"/>
            <a:ext cx="10664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: FB Đặng Nhật Linh-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76107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9462E-6 7.70655E-7 L 1.1271 0.00347 " pathEditMode="relative" rAng="0" ptsTypes="AA">
                                      <p:cBhvr>
                                        <p:cTn id="18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48" y="16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0663E-6 0.02245 L 1.16669 0.00717 " pathEditMode="relative" rAng="0" ptsTypes="AA">
                                      <p:cBhvr>
                                        <p:cTn id="20" dur="2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28" y="-76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79 L -1.14428 0.00532 " pathEditMode="relative" rAng="0" ptsTypes="AA">
                                      <p:cBhvr>
                                        <p:cTn id="22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43" y="55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0663E-6 -3.28628E-6 L -1.1564 0.02453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0" y="122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8" presetClass="path" presetSubtype="0" repeatCount="556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032E-6 -0.0287 L 0.01602 0.0324 L 0.03112 -0.0287 L 0.04701 0.0324 L 0.06303 -0.0287 L 0.078 0.0324 L 0.09389 -0.0287 L 0.109 0.0324 L 0.12501 -0.0287 L 0.14103 0.0324 L 0.15601 -0.0287 L 0.17203 0.0324 L 0.187 -0.0287 L 0.20289 0.0324 L 0.21891 -0.0287 L 0.23401 0.0324 L 0.25003 -0.0287 " pathEditMode="relative" rAng="0" ptsTypes="AAAAAAAAAAAAAAAAA">
                                      <p:cBhvr>
                                        <p:cTn id="32" dur="1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2" y="30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9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961 0.02175 C -0.24078 0.04166 -0.23896 0.05184 -0.24912 0.06526 C -0.25198 0.07614 -0.2499 0.06943 -0.25693 0.08378 C -0.25992 0.08979 -0.25719 0.09095 -0.26188 0.09627 C -0.26357 0.09836 -0.26605 0.09882 -0.26813 0.10021 C -0.27152 0.11247 -0.27516 0.12474 -0.28089 0.13538 C -0.28324 0.14487 -0.28636 0.15575 -0.29027 0.16431 C -0.29222 0.16848 -0.2947 0.17264 -0.29678 0.17658 C -0.29782 0.17889 -0.2999 0.18329 -0.2999 0.18352 C -0.3016 0.19231 -0.30524 0.19879 -0.30785 0.20805 C -0.3111 0.21916 -0.31866 0.24346 -0.32543 0.25341 C -0.32712 0.25596 -0.32973 0.25711 -0.33168 0.25966 C -0.33949 0.26984 -0.34574 0.2828 -0.35538 0.29044 C -0.36411 0.29761 -0.37309 0.30016 -0.38247 0.30479 C -0.39315 0.31104 -0.40317 0.31844 -0.41424 0.32168 C -0.42193 0.32701 -0.42948 0.32793 -0.43807 0.33001 C -0.44797 0.33673 -0.45891 0.33835 -0.46985 0.34066 C -0.48196 0.33973 -0.49433 0.3402 -0.50631 0.33811 C -0.5235 0.33534 -0.54043 0.31705 -0.55697 0.30919 C -0.56413 0.30016 -0.57351 0.29437 -0.58249 0.28882 C -0.59031 0.27817 -0.59148 0.28188 -0.59825 0.27424 C -0.60333 0.26845 -0.60945 0.26313 -0.61258 0.25573 C -0.61362 0.25295 -0.61427 0.24948 -0.61583 0.24716 C -0.62052 0.23976 -0.62768 0.2349 -0.63159 0.22633 C -0.6381 0.21337 -0.64201 0.20065 -0.64761 0.18722 C -0.66323 0.14973 -0.64604 0.19417 -0.65867 0.16663 C -0.66063 0.16269 -0.66167 0.15829 -0.66336 0.15413 C -0.66532 0.14996 -0.66779 0.1458 -0.66987 0.14163 C -0.6704 0.13955 -0.67053 0.13724 -0.67144 0.13538 C -0.67417 0.12937 -0.67847 0.12497 -0.68094 0.11872 C -0.6842 0.11016 -0.68654 0.10252 -0.69032 0.09419 C -0.69462 0.06827 -0.68837 0.0965 -0.6967 0.07753 C -0.69774 0.07498 -0.69748 0.07174 -0.69826 0.0692 C -0.69957 0.06549 -0.70165 0.06225 -0.70321 0.05878 C -0.70738 0.0398 -0.71076 0.01851 -0.71741 0.00092 C -0.72131 -0.02638 -0.71545 0.00602 -0.72366 -0.01782 C -0.72522 -0.02222 -0.72626 -0.03911 -0.72691 -0.04258 C -0.72939 -0.05531 -0.73056 -0.05115 -0.73473 -0.06318 C -0.74124 -0.08123 -0.74202 -0.10137 -0.74918 -0.11919 C -0.75205 -0.14326 -0.7566 -0.16524 -0.75869 -0.18954 C -0.7583 -0.21592 -0.76858 -0.29392 -0.75543 -0.34066 C -0.75244 -0.35062 -0.74866 -0.37237 -0.7428 -0.38001 C -0.73746 -0.38672 -0.73225 -0.38949 -0.72535 -0.39227 C -0.70634 -0.39181 -0.68719 -0.39181 -0.66805 -0.39042 C -0.66336 -0.38996 -0.66271 -0.38672 -0.65867 -0.38394 C -0.65503 -0.38139 -0.64748 -0.3807 -0.64435 -0.38001 C -0.63862 -0.37515 -0.63185 -0.37029 -0.62534 -0.36751 C -0.62117 -0.36219 -0.61635 -0.36057 -0.61101 -0.35733 C -0.6019 -0.34529 -0.60658 -0.3483 -0.59825 -0.34483 C -0.59304 -0.33812 -0.5877 -0.33094 -0.58249 -0.324 C -0.58093 -0.32215 -0.57976 -0.31868 -0.57767 -0.31798 C -0.57611 -0.31729 -0.57299 -0.3159 -0.57299 -0.31567 " pathEditMode="relative" rAng="0" ptsTypes="AAAAAAAAAAAAAAAAAAAAAAAAAAAAAAAAAAAAAAAAAAAAAAAAAA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36" y="-47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784 -0.25503 C -0.45032 -0.243 -0.44901 -0.22865 -0.45409 -0.21846 C -0.45631 -0.21106 -0.45943 -0.20458 -0.46191 -0.19833 C -0.46855 -0.162 -0.46008 -0.20111 -0.47076 -0.16848 C -0.47258 -0.162 -0.47389 -0.15528 -0.47558 -0.1495 C -0.47727 -0.14348 -0.47923 -0.13793 -0.4817 -0.13237 C -0.4886 -0.08933 -0.48105 -0.12126 -0.49772 -0.08377 C -0.51061 -0.05369 -0.52298 -0.02175 -0.53613 0.00833 C -0.61414 0.12405 -0.5739 0.08517 -0.62833 0.11456 C -0.65868 0.10183 -0.68681 0.07244 -0.71441 0.04189 C -0.73082 0.01319 -0.74879 -0.01481 -0.76481 -0.04559 C -0.77054 -0.0567 -0.77028 -0.08262 -0.76963 -0.09049 C -0.76455 -0.13399 -0.74879 -0.162 -0.73291 -0.1944 C -0.70035 -0.23605 -0.69423 -0.27817 -0.65177 -0.25642 C -0.64344 -0.24716 -0.63289 -0.23582 -0.62352 -0.22356 C -0.60177 -0.18768 -0.57442 -0.16362 -0.57077 -0.11872 C -0.56231 -0.0965 -0.5713 -0.07591 -0.57703 -0.0604 C -0.60229 -0.02869 -0.62703 0.00556 -0.65438 0.03379 C -0.66128 0.04073 -0.67105 0.0405 -0.6786 0.04583 C -0.71845 0.07221 -0.75869 0.10831 -0.80635 0.1097 C -0.81586 0.11016 -0.82536 0.10438 -0.83526 0.10253 C -0.84425 0.09443 -0.85297 0.08378 -0.86222 0.07684 C -0.89608 0.04976 -0.85297 0.08378 -0.87941 0.06758 C -0.89009 0.06041 -0.89998 0.04745 -0.91014 0.03587 C -0.93827 -0.01018 -0.9858 -0.05137 -0.99114 -0.109 C -0.99726 -0.1245 -0.99726 -0.13584 -0.99869 -0.1539 C -1.00169 -0.1893 -0.99127 -0.20111 -0.98085 -0.22818 C -0.972 -0.24971 -0.96262 -0.27007 -0.95481 -0.29275 C -0.94231 -0.31127 -0.93085 -0.33117 -0.91626 -0.34644 C -0.9134 -0.34968 -0.90832 -0.34644 -0.90376 -0.34737 C -0.89829 -0.34853 -0.89321 -0.352 -0.88787 -0.35408 C -0.88162 -0.35246 -0.87785 -0.35478 -0.87199 -0.34853 C -0.85063 -0.31289 -0.83526 -0.30201 -0.84672 -0.26706 C -0.85336 -0.25758 -0.87094 -0.2217 -0.88722 -0.21407 C -0.89295 -0.21175 -0.89907 -0.20921 -0.90558 -0.20805 C -0.90845 -0.20689 -0.91144 -0.2062 -0.91444 -0.20504 C -0.91756 -0.20574 -0.92043 -0.20226 -0.9203 -0.20226 C -0.93957 -0.22032 -0.94035 -0.21846 -0.9595 -0.26197 C -0.9621 -0.26753 -0.96015 -0.27424 -0.96119 -0.27817 C -0.96301 -0.29784 -0.9621 -0.31011 -0.9595 -0.32677 C -0.95754 -0.33858 -0.95364 -0.34968 -0.9522 -0.36195 C -0.95064 -0.36982 -0.95233 -0.37884 -0.95077 -0.38648 C -0.94986 -0.39157 -0.94726 -0.39435 -0.94556 -0.39921 C -0.93827 -0.41726 -0.9341 -0.43624 -0.92551 -0.45244 C -0.90324 -0.5184 -0.86587 -0.55751 -0.83227 -0.61004 C -0.82536 -0.61444 -0.81924 -0.61883 -0.81247 -0.623 C -0.80648 -0.62624 -0.7919 -0.62508 -0.79151 -0.62485 C -0.77484 -0.61721 -0.80245 -0.62948 -0.77718 -0.62231 C -0.75791 -0.61675 -0.77067 -0.61837 -0.75765 -0.61166 C -0.74827 -0.6068 -0.7385 -0.60495 -0.72926 -0.60032 C -0.71975 -0.59338 -0.70972 -0.58551 -0.70009 -0.5781 " pathEditMode="relative" rAng="18900000" ptsTypes="AAAAAAAAAAAAAAAAAAAAAAAAAAAAAAAAAAAAAAAAAAAAAAAAAAA">
                                      <p:cBhvr>
                                        <p:cTn id="4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0" y="45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28 -0.04999 C 0.33858 -0.03356 0.33923 -0.02037 0.34223 -0.00486 C 0.34379 0.01273 0.34744 0.02222 0.35173 0.03749 C 0.35642 0.05369 0.35291 0.0486 0.35798 0.06295 C 0.36176 0.07452 0.36645 0.08563 0.37062 0.09674 C 0.37517 0.10877 0.38156 0.10993 0.3882 0.11641 C 0.39536 0.12335 0.40174 0.13191 0.4089 0.13909 C 0.42101 0.15112 0.43664 0.15482 0.45018 0.15876 C 0.45865 0.16431 0.46829 0.16686 0.47701 0.17033 C 0.54421 0.16848 0.6114 0.16894 0.6786 0.16454 C 0.69683 0.16339 0.7148 0.14325 0.73264 0.13909 C 0.75309 0.12705 0.77392 0.1171 0.79463 0.1053 C 0.80023 0.10229 0.81039 0.09118 0.81039 0.09141 C 0.81247 0.08748 0.81442 0.08285 0.8169 0.07961 C 0.8182 0.07776 0.82015 0.07868 0.82159 0.07683 C 0.83227 0.06272 0.83513 0.05415 0.84841 0.04605 C 0.86521 0.02569 0.88006 0.00254 0.89777 -0.01597 C 0.90584 -0.0243 0.91079 -0.04027 0.91834 -0.04999 C 0.9259 -0.07035 0.92186 -0.06249 0.92954 -0.07545 C 0.93293 -0.09442 0.93019 -0.08146 0.94061 -0.11224 C 0.94283 -0.11895 0.94335 -0.12752 0.9453 -0.13469 C 0.94804 -0.1458 0.95194 -0.1576 0.95481 -0.16871 C 0.95871 -0.20505 0.95611 -0.18815 0.96288 -0.21963 C 0.96861 -0.30988 0.96705 -0.26475 0.96288 -0.4087 C 0.96236 -0.42328 0.96249 -0.42097 0.95793 -0.42837 C 0.95585 -0.45082 0.95246 -0.46887 0.9453 -0.48785 C 0.93996 -0.51771 0.93228 -0.54177 0.91834 -0.56121 C 0.91509 -0.56584 0.91444 -0.56931 0.9104 -0.57278 C 0.8979 -0.58274 0.88501 -0.59014 0.87237 -0.59801 C 0.85063 -0.61166 0.82888 -0.62486 0.8057 -0.62902 C 0.78265 -0.64592 0.75296 -0.64383 0.72795 -0.64592 C 0.65021 -0.64476 0.59994 -0.6679 0.5373 -0.63203 C 0.53197 -0.62185 0.52467 -0.623 0.51842 -0.61514 C 0.508 -0.60171 0.51894 -0.60958 0.50879 -0.60356 C 0.50045 -0.58922 0.49876 -0.57579 0.4929 -0.55844 C 0.48548 -0.53668 0.47558 -0.51747 0.4675 -0.49641 C 0.46529 -0.48438 0.46282 -0.48507 0.458 -0.47674 C 0.45487 -0.45962 0.44693 -0.46054 0.44693 -0.44272 " pathEditMode="relative" rAng="0" ptsTypes="AAAAAAAAAAAAAAAAAAAAAAAAAAAAAAAAAAAA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62" y="-19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92 0.04698 C 0.28806 0.06272 0.28246 0.07591 0.27178 0.081 C 0.25928 0.0972 0.24183 0.09488 0.22725 0.10345 C 0.19834 0.10252 0.16318 0.11201 0.13348 0.09512 C 0.12658 0.08239 0.11825 0.08146 0.10978 0.0722 C 0.10314 0.06503 0.09676 0.05809 0.09051 0.04976 C 0.08843 0.04652 0.08699 0.04096 0.08439 0.03865 C 0.08139 0.0361 0.07788 0.0368 0.07488 0.03587 C 0.07019 0.02777 0.06681 0.01759 0.06199 0.01018 C 0.05639 0.00185 0.04467 -0.0125 0.04467 -0.01204 C 0.04076 -0.03286 0.04688 -0.00648 0.03503 -0.02939 C 0.02761 -0.0442 0.02383 -0.07198 0.01459 -0.08285 C 0.00482 -0.11062 0.00977 -0.09882 0.00013 -0.11965 C -0.00195 -0.13099 -0.00664 -0.13654 -0.00937 -0.14812 C -0.01315 -0.16339 -0.01354 -0.18144 -0.02044 -0.19324 C -0.02552 -0.21199 -0.02774 -0.23259 -0.03164 -0.25249 C -0.03763 -0.324 -0.05065 -0.41796 -0.02513 -0.47836 C -0.025 -0.48021 -0.02305 -0.50266 -0.02201 -0.5066 C -0.02135 -0.50937 -0.01966 -0.51007 -0.01875 -0.51215 C -0.01341 -0.52419 -0.01028 -0.53761 -0.00299 -0.54617 C 0.00625 -0.5707 -0.00625 -0.54131 0.00508 -0.55728 C 0.00651 -0.55959 0.00651 -0.56422 0.00821 -0.56607 C 0.01706 -0.57718 0.02305 -0.57533 0.03191 -0.58297 C 0.04636 -0.5957 0.02592 -0.58112 0.04311 -0.59408 C 0.05926 -0.60657 0.07814 -0.61329 0.09546 -0.61676 C 0.11929 -0.61583 0.14286 -0.61606 0.16682 -0.61398 C 0.17542 -0.61305 0.20315 -0.60148 0.2098 -0.59408 C 0.21292 -0.59014 0.21553 -0.58459 0.21917 -0.58297 C 0.22152 -0.58204 0.22803 -0.5795 0.23024 -0.57718 C 0.23688 -0.57024 0.24235 -0.55867 0.24951 -0.5545 C 0.26032 -0.53506 0.25524 -0.54201 0.26371 -0.53205 C 0.26566 -0.52696 0.2684 -0.52303 0.27022 -0.51771 C 0.27725 -0.49711 0.2641 -0.52303 0.27647 -0.50104 C 0.28272 -0.4661 0.299 -0.43925 0.30668 -0.405 C 0.31228 -0.37931 0.31293 -0.35663 0.31293 -0.32863 " pathEditMode="relative" rAng="0" ptsTypes="AAAAAAAAAAAAAAAAAAAAAAAAAAAAAAAAAAA">
                                      <p:cBhvr>
                                        <p:cTn id="6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70" y="-302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6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19589" y="6468857"/>
            <a:ext cx="406347" cy="406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0B140AD-1335-4DF3-A79A-CEB5FEB2D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7289354" y="8384"/>
            <a:ext cx="49515290" cy="685958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2623244-B019-4367-B287-67561FBEF9EE}"/>
              </a:ext>
            </a:extLst>
          </p:cNvPr>
          <p:cNvGrpSpPr/>
          <p:nvPr/>
        </p:nvGrpSpPr>
        <p:grpSpPr>
          <a:xfrm>
            <a:off x="3121905" y="34954"/>
            <a:ext cx="8228528" cy="6840250"/>
            <a:chOff x="2107585" y="133042"/>
            <a:chExt cx="8229600" cy="684114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0B2C5EF-4C98-4F4E-BFDB-8BB35AED6062}"/>
                </a:ext>
              </a:extLst>
            </p:cNvPr>
            <p:cNvGrpSpPr/>
            <p:nvPr/>
          </p:nvGrpSpPr>
          <p:grpSpPr>
            <a:xfrm>
              <a:off x="2107585" y="133042"/>
              <a:ext cx="8229600" cy="6841141"/>
              <a:chOff x="3200400" y="133350"/>
              <a:chExt cx="6172200" cy="5130856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DDA6CD00-CFF2-4494-94B6-BF368DC37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400" y="133350"/>
                <a:ext cx="6172200" cy="513085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F04E8B83-53A7-4342-B7AA-1210111A0D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945"/>
              <a:stretch/>
            </p:blipFill>
            <p:spPr>
              <a:xfrm>
                <a:off x="4783560" y="1200150"/>
                <a:ext cx="2230374" cy="2225731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29BC0921-1D71-4D71-BEF8-329B4CBE4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56" b="100000" l="9864" r="89796">
                          <a14:backgroundMark x1="34354" y1="48780" x2="37755" y2="46951"/>
                          <a14:backgroundMark x1="35034" y1="75610" x2="31293" y2="99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479" flipH="1">
              <a:off x="6499532" y="1632111"/>
              <a:ext cx="2800350" cy="31242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CE454DE0-D972-4E12-BA06-05A319047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72"/>
            <a:stretch/>
          </p:blipFill>
          <p:spPr>
            <a:xfrm>
              <a:off x="2107585" y="4078471"/>
              <a:ext cx="8229600" cy="2895712"/>
            </a:xfrm>
            <a:prstGeom prst="rect">
              <a:avLst/>
            </a:prstGeom>
          </p:spPr>
        </p:pic>
      </p:grpSp>
      <p:pic>
        <p:nvPicPr>
          <p:cNvPr id="6" name="Kết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BF1CA479-5487-4BB6-B6AD-B7E53172DE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8694" y="7162238"/>
            <a:ext cx="898694" cy="898694"/>
          </a:xfrm>
          <a:prstGeom prst="rect">
            <a:avLst/>
          </a:prstGeom>
        </p:spPr>
      </p:pic>
      <p:sp>
        <p:nvSpPr>
          <p:cNvPr id="11" name="Text Box 1"/>
          <p:cNvSpPr txBox="1"/>
          <p:nvPr/>
        </p:nvSpPr>
        <p:spPr>
          <a:xfrm>
            <a:off x="3873008" y="6497954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79592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627E-6 -1.4256E-6 L 2.03086 -1.4256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44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931E-6 2.86739E-6 L -0.8854 -0.01319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7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32962A5F-9D3B-4E06-98DF-A6BE07D9C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9C451C29-9C6A-4839-88EB-EB295B965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7099"/>
            <a:ext cx="3189457" cy="267179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F9BE7B2-611A-477D-931F-582F4AEB4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3173852" cy="342776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6DFFEC04-AA47-4161-922E-BED0D3152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129CC75-0F96-40BE-94F4-63C9ADDE5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247" y="917944"/>
            <a:ext cx="1695088" cy="2162406"/>
          </a:xfrm>
          <a:prstGeom prst="rect">
            <a:avLst/>
          </a:prstGeom>
        </p:spPr>
      </p:pic>
      <p:sp>
        <p:nvSpPr>
          <p:cNvPr id="13" name="文本框 22">
            <a:extLst>
              <a:ext uri="{FF2B5EF4-FFF2-40B4-BE49-F238E27FC236}">
                <a16:creationId xmlns:a16="http://schemas.microsoft.com/office/drawing/2014/main" xmlns="" id="{48A423C0-33F9-4F4B-8234-37BAB255A8A9}"/>
              </a:ext>
            </a:extLst>
          </p:cNvPr>
          <p:cNvSpPr txBox="1"/>
          <p:nvPr/>
        </p:nvSpPr>
        <p:spPr>
          <a:xfrm>
            <a:off x="2313497" y="2843938"/>
            <a:ext cx="7563417" cy="92333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971600" y="6516052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37470" y="584627"/>
            <a:ext cx="10971371" cy="134140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hỏi: Tổng của </a:t>
            </a:r>
            <a:r>
              <a:rPr lang="en-US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37 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là: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23156" y="2767348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25804" y="2731552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49062" y="461042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82</a:t>
            </a:r>
          </a:p>
        </p:txBody>
      </p:sp>
      <p:pic>
        <p:nvPicPr>
          <p:cNvPr id="7" name="Picture 2" descr="C:\Users\ADMIN\Desktop\Tai nguyen thiet ke tro choi\Bảng gỗ\1a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">
            <a:hlinkClick r:id="" action="ppaction://media"/>
            <a:extLst>
              <a:ext uri="{FF2B5EF4-FFF2-40B4-BE49-F238E27FC236}">
                <a16:creationId xmlns:a16="http://schemas.microsoft.com/office/drawing/2014/main" xmlns="" id="{7FA38A3C-02CB-40B7-8D5F-8D34F58ACA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2615" y="6377574"/>
            <a:ext cx="406400" cy="406400"/>
          </a:xfrm>
          <a:prstGeom prst="rect">
            <a:avLst/>
          </a:prstGeom>
        </p:spPr>
      </p:pic>
      <p:sp>
        <p:nvSpPr>
          <p:cNvPr id="9" name="Text Box 1"/>
          <p:cNvSpPr txBox="1"/>
          <p:nvPr/>
        </p:nvSpPr>
        <p:spPr>
          <a:xfrm>
            <a:off x="971600" y="6516052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46911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521" y="275844"/>
            <a:ext cx="10971371" cy="14386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Hiệu của </a:t>
            </a:r>
            <a:r>
              <a:rPr lang="en-US" sz="5466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59 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5466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là: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94066" y="503977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521" y="3126741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99968" y="3125034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xmlns="" id="{606D1C41-A95A-4EB8-A5B5-922F3C60A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">
            <a:hlinkClick r:id="" action="ppaction://media"/>
            <a:extLst>
              <a:ext uri="{FF2B5EF4-FFF2-40B4-BE49-F238E27FC236}">
                <a16:creationId xmlns:a16="http://schemas.microsoft.com/office/drawing/2014/main" xmlns="" id="{CF728043-DF9A-418F-B687-D4B94F2481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1987" y="6291475"/>
            <a:ext cx="406400" cy="406400"/>
          </a:xfrm>
          <a:prstGeom prst="rect">
            <a:avLst/>
          </a:prstGeom>
        </p:spPr>
      </p:pic>
      <p:sp>
        <p:nvSpPr>
          <p:cNvPr id="10" name="Text Box 1"/>
          <p:cNvSpPr txBox="1"/>
          <p:nvPr/>
        </p:nvSpPr>
        <p:spPr>
          <a:xfrm>
            <a:off x="971600" y="6516052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27655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9432" y="323276"/>
            <a:ext cx="10971371" cy="207515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algn="l"/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Hoa có 36 cái kẹo, Nam cho thêm Hoa 14 cái kẹo. Hỏi Hoa có tất cả bao nhiêu cái kẹo?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12695" y="3122368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07611" y="316343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739463" y="495006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xmlns="" id="{A4311EE6-FDA9-4E59-9228-376C443C3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">
            <a:hlinkClick r:id="" action="ppaction://media"/>
            <a:extLst>
              <a:ext uri="{FF2B5EF4-FFF2-40B4-BE49-F238E27FC236}">
                <a16:creationId xmlns:a16="http://schemas.microsoft.com/office/drawing/2014/main" xmlns="" id="{ABCDF120-776D-463B-BDF6-7943A39FFD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96673" y="6453188"/>
            <a:ext cx="406400" cy="406400"/>
          </a:xfrm>
          <a:prstGeom prst="rect">
            <a:avLst/>
          </a:prstGeom>
        </p:spPr>
      </p:pic>
      <p:sp>
        <p:nvSpPr>
          <p:cNvPr id="10" name="Text Box 1"/>
          <p:cNvSpPr txBox="1"/>
          <p:nvPr/>
        </p:nvSpPr>
        <p:spPr>
          <a:xfrm>
            <a:off x="971600" y="6516052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82108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89153" y="279653"/>
            <a:ext cx="9144001" cy="159939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 quả của phép tính:</a:t>
            </a:r>
            <a:b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45 + 45 + 2 = ? 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13403" y="495006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96936" y="3104257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0285" y="3104257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xmlns="" id="{D8AFE8C6-CAE1-4285-AA6B-5C19B353E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">
            <a:hlinkClick r:id="" action="ppaction://media"/>
            <a:extLst>
              <a:ext uri="{FF2B5EF4-FFF2-40B4-BE49-F238E27FC236}">
                <a16:creationId xmlns:a16="http://schemas.microsoft.com/office/drawing/2014/main" xmlns="" id="{DE3284F5-0EB3-48B1-AF13-F8CCEA5611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38187" y="6410439"/>
            <a:ext cx="406400" cy="406400"/>
          </a:xfrm>
          <a:prstGeom prst="rect">
            <a:avLst/>
          </a:prstGeom>
        </p:spPr>
      </p:pic>
      <p:sp>
        <p:nvSpPr>
          <p:cNvPr id="10" name="Text Box 1"/>
          <p:cNvSpPr txBox="1"/>
          <p:nvPr/>
        </p:nvSpPr>
        <p:spPr>
          <a:xfrm>
            <a:off x="971600" y="6516052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29566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5">
            <a:extLst>
              <a:ext uri="{FF2B5EF4-FFF2-40B4-BE49-F238E27FC236}">
                <a16:creationId xmlns:a16="http://schemas.microsoft.com/office/drawing/2014/main" xmlns="" id="{47218D7E-F50E-4B12-81EA-616379FB9847}"/>
              </a:ext>
            </a:extLst>
          </p:cNvPr>
          <p:cNvSpPr/>
          <p:nvPr/>
        </p:nvSpPr>
        <p:spPr>
          <a:xfrm rot="5400000">
            <a:off x="6003088" y="3054249"/>
            <a:ext cx="1503363" cy="723900"/>
          </a:xfrm>
          <a:custGeom>
            <a:avLst/>
            <a:gdLst>
              <a:gd name="txL" fmla="*/ 0 w 1503912"/>
              <a:gd name="txT" fmla="*/ 0 h 723424"/>
              <a:gd name="txR" fmla="*/ 1503912 w 1503912"/>
              <a:gd name="txB" fmla="*/ 723424 h 723424"/>
            </a:gdLst>
            <a:ahLst/>
            <a:cxnLst>
              <a:cxn ang="0">
                <a:pos x="0" y="488434"/>
              </a:cxn>
              <a:cxn ang="0">
                <a:pos x="545844" y="194507"/>
              </a:cxn>
              <a:cxn ang="0">
                <a:pos x="621520" y="182921"/>
              </a:cxn>
              <a:cxn ang="0">
                <a:pos x="758642" y="0"/>
              </a:cxn>
              <a:cxn ang="0">
                <a:pos x="896001" y="183236"/>
              </a:cxn>
              <a:cxn ang="0">
                <a:pos x="950785" y="190524"/>
              </a:cxn>
              <a:cxn ang="0">
                <a:pos x="1502265" y="473660"/>
              </a:cxn>
              <a:cxn ang="0">
                <a:pos x="1271237" y="714670"/>
              </a:cxn>
              <a:cxn ang="0">
                <a:pos x="235695" y="724853"/>
              </a:cxn>
            </a:cxnLst>
            <a:rect l="txL" t="txT" r="txR" b="txB"/>
            <a:pathLst>
              <a:path w="1503912" h="723424">
                <a:moveTo>
                  <a:pt x="0" y="487471"/>
                </a:moveTo>
                <a:cubicBezTo>
                  <a:pt x="155116" y="332355"/>
                  <a:pt x="346085" y="234486"/>
                  <a:pt x="546441" y="194123"/>
                </a:cubicBezTo>
                <a:lnTo>
                  <a:pt x="622201" y="182561"/>
                </a:lnTo>
                <a:lnTo>
                  <a:pt x="759473" y="0"/>
                </a:lnTo>
                <a:lnTo>
                  <a:pt x="896982" y="182876"/>
                </a:lnTo>
                <a:lnTo>
                  <a:pt x="951826" y="190149"/>
                </a:lnTo>
                <a:cubicBezTo>
                  <a:pt x="1152934" y="226576"/>
                  <a:pt x="1345785" y="320682"/>
                  <a:pt x="1503912" y="472727"/>
                </a:cubicBezTo>
                <a:lnTo>
                  <a:pt x="1272630" y="713261"/>
                </a:lnTo>
                <a:cubicBezTo>
                  <a:pt x="981963" y="433774"/>
                  <a:pt x="521086" y="438291"/>
                  <a:pt x="235953" y="723424"/>
                </a:cubicBezTo>
                <a:lnTo>
                  <a:pt x="0" y="487471"/>
                </a:lnTo>
                <a:close/>
              </a:path>
            </a:pathLst>
          </a:custGeom>
          <a:solidFill>
            <a:srgbClr val="E68393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任意多边形 11">
            <a:extLst>
              <a:ext uri="{FF2B5EF4-FFF2-40B4-BE49-F238E27FC236}">
                <a16:creationId xmlns:a16="http://schemas.microsoft.com/office/drawing/2014/main" xmlns="" id="{FACB640B-2DD0-4D0D-A3B0-10DF6324FAE4}"/>
              </a:ext>
            </a:extLst>
          </p:cNvPr>
          <p:cNvSpPr/>
          <p:nvPr/>
        </p:nvSpPr>
        <p:spPr>
          <a:xfrm rot="-2700000">
            <a:off x="4464801" y="2874861"/>
            <a:ext cx="1060450" cy="1074738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1055707" y="0"/>
              </a:cxn>
              <a:cxn ang="0">
                <a:pos x="1062267" y="334452"/>
              </a:cxn>
              <a:cxn ang="0">
                <a:pos x="334546" y="1076514"/>
              </a:cxn>
              <a:cxn ang="0">
                <a:pos x="0" y="1076514"/>
              </a:cxn>
              <a:cxn ang="0">
                <a:pos x="179422" y="481222"/>
              </a:cxn>
              <a:cxn ang="0">
                <a:pos x="224934" y="419325"/>
              </a:cxn>
              <a:cxn ang="0">
                <a:pos x="192828" y="192606"/>
              </a:cxn>
              <a:cxn ang="0">
                <a:pos x="419957" y="224765"/>
              </a:cxn>
              <a:cxn ang="0">
                <a:pos x="463994" y="191043"/>
              </a:cxn>
              <a:cxn ang="0">
                <a:pos x="1055707" y="0"/>
              </a:cxn>
            </a:cxnLst>
            <a:rect l="txL" t="txT" r="txR" b="txB"/>
            <a:pathLst>
              <a:path w="1059543" h="1073851">
                <a:moveTo>
                  <a:pt x="1053001" y="0"/>
                </a:move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54484"/>
                  <a:pt x="65832" y="650244"/>
                  <a:pt x="178963" y="480031"/>
                </a:cubicBezTo>
                <a:lnTo>
                  <a:pt x="224358" y="418287"/>
                </a:lnTo>
                <a:lnTo>
                  <a:pt x="192333" y="192129"/>
                </a:lnTo>
                <a:lnTo>
                  <a:pt x="418880" y="22420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任意多边形 12">
            <a:extLst>
              <a:ext uri="{FF2B5EF4-FFF2-40B4-BE49-F238E27FC236}">
                <a16:creationId xmlns:a16="http://schemas.microsoft.com/office/drawing/2014/main" xmlns="" id="{0B983D7F-D13C-41EE-AA2E-067A2A0B4AE2}"/>
              </a:ext>
            </a:extLst>
          </p:cNvPr>
          <p:cNvSpPr/>
          <p:nvPr/>
        </p:nvSpPr>
        <p:spPr>
          <a:xfrm rot="-2700000" flipV="1">
            <a:off x="5291888" y="3700361"/>
            <a:ext cx="1058863" cy="1074738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333046" y="1076511"/>
              </a:cxn>
              <a:cxn ang="0">
                <a:pos x="1057501" y="334450"/>
              </a:cxn>
              <a:cxn ang="0">
                <a:pos x="1050972" y="0"/>
              </a:cxn>
              <a:cxn ang="0">
                <a:pos x="461913" y="191041"/>
              </a:cxn>
              <a:cxn ang="0">
                <a:pos x="418074" y="224763"/>
              </a:cxn>
              <a:cxn ang="0">
                <a:pos x="191963" y="192605"/>
              </a:cxn>
              <a:cxn ang="0">
                <a:pos x="223927" y="419321"/>
              </a:cxn>
              <a:cxn ang="0">
                <a:pos x="178619" y="481220"/>
              </a:cxn>
              <a:cxn ang="0">
                <a:pos x="0" y="1076511"/>
              </a:cxn>
            </a:cxnLst>
            <a:rect l="txL" t="txT" r="txR" b="txB"/>
            <a:pathLst>
              <a:path w="1059543" h="1073851">
                <a:moveTo>
                  <a:pt x="333688" y="1073851"/>
                </a:moveTo>
                <a:cubicBezTo>
                  <a:pt x="333688" y="670613"/>
                  <a:pt x="656383" y="341529"/>
                  <a:pt x="1059543" y="333624"/>
                </a:cubicBezTo>
                <a:lnTo>
                  <a:pt x="1053001" y="0"/>
                </a:lnTo>
                <a:cubicBezTo>
                  <a:pt x="833676" y="4300"/>
                  <a:pt x="630767" y="74123"/>
                  <a:pt x="462804" y="190570"/>
                </a:cubicBezTo>
                <a:lnTo>
                  <a:pt x="418881" y="224208"/>
                </a:lnTo>
                <a:lnTo>
                  <a:pt x="192334" y="192128"/>
                </a:lnTo>
                <a:lnTo>
                  <a:pt x="224359" y="418285"/>
                </a:lnTo>
                <a:lnTo>
                  <a:pt x="178964" y="480031"/>
                </a:lnTo>
                <a:cubicBezTo>
                  <a:pt x="65832" y="650245"/>
                  <a:pt x="0" y="854484"/>
                  <a:pt x="0" y="1073851"/>
                </a:cubicBezTo>
                <a:lnTo>
                  <a:pt x="333688" y="1073851"/>
                </a:lnTo>
                <a:close/>
              </a:path>
            </a:pathLst>
          </a:custGeom>
          <a:solidFill>
            <a:srgbClr val="56AFB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任意多边形 22">
            <a:extLst>
              <a:ext uri="{FF2B5EF4-FFF2-40B4-BE49-F238E27FC236}">
                <a16:creationId xmlns:a16="http://schemas.microsoft.com/office/drawing/2014/main" xmlns="" id="{E4B4587B-1578-4EB9-9A68-B4BD959AD565}"/>
              </a:ext>
            </a:extLst>
          </p:cNvPr>
          <p:cNvSpPr/>
          <p:nvPr/>
        </p:nvSpPr>
        <p:spPr>
          <a:xfrm rot="2700000">
            <a:off x="5271251" y="2044599"/>
            <a:ext cx="1060450" cy="1074737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219839" y="192605"/>
              </a:cxn>
              <a:cxn ang="0">
                <a:pos x="424172" y="221536"/>
              </a:cxn>
              <a:cxn ang="0">
                <a:pos x="463994" y="191041"/>
              </a:cxn>
              <a:cxn ang="0">
                <a:pos x="1055707" y="0"/>
              </a:cxn>
              <a:cxn ang="0">
                <a:pos x="1062267" y="334450"/>
              </a:cxn>
              <a:cxn ang="0">
                <a:pos x="334546" y="1076511"/>
              </a:cxn>
              <a:cxn ang="0">
                <a:pos x="0" y="1076511"/>
              </a:cxn>
              <a:cxn ang="0">
                <a:pos x="240001" y="398833"/>
              </a:cxn>
              <a:cxn ang="0">
                <a:pos x="247806" y="390085"/>
              </a:cxn>
            </a:cxnLst>
            <a:rect l="txL" t="txT" r="txR" b="txB"/>
            <a:pathLst>
              <a:path w="1059543" h="1073851">
                <a:moveTo>
                  <a:pt x="219275" y="192128"/>
                </a:moveTo>
                <a:lnTo>
                  <a:pt x="423085" y="22098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17923"/>
                  <a:pt x="89604" y="582585"/>
                  <a:pt x="239386" y="397847"/>
                </a:cubicBezTo>
                <a:lnTo>
                  <a:pt x="247170" y="389121"/>
                </a:lnTo>
                <a:lnTo>
                  <a:pt x="219275" y="192128"/>
                </a:lnTo>
                <a:close/>
              </a:path>
            </a:pathLst>
          </a:custGeom>
          <a:solidFill>
            <a:srgbClr val="77C57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心形 9">
            <a:extLst>
              <a:ext uri="{FF2B5EF4-FFF2-40B4-BE49-F238E27FC236}">
                <a16:creationId xmlns:a16="http://schemas.microsoft.com/office/drawing/2014/main" xmlns="" id="{9526BE9C-B5A9-41E0-874F-7A114799BA45}"/>
              </a:ext>
            </a:extLst>
          </p:cNvPr>
          <p:cNvSpPr/>
          <p:nvPr/>
        </p:nvSpPr>
        <p:spPr>
          <a:xfrm>
            <a:off x="5650663" y="1703286"/>
            <a:ext cx="352425" cy="292100"/>
          </a:xfrm>
          <a:custGeom>
            <a:avLst/>
            <a:gdLst>
              <a:gd name="txL" fmla="*/ 5037 w 21600"/>
              <a:gd name="txT" fmla="*/ 2277 h 21600"/>
              <a:gd name="txR" fmla="*/ 16557 w 21600"/>
              <a:gd name="txB" fmla="*/ 13677 h 21600"/>
            </a:gdLst>
            <a:ahLst/>
            <a:cxnLst>
              <a:cxn ang="17694720">
                <a:pos x="47170177" y="5408543"/>
              </a:cxn>
              <a:cxn ang="11796480">
                <a:pos x="12717697" y="26708975"/>
              </a:cxn>
              <a:cxn ang="5898240">
                <a:pos x="47170177" y="53417950"/>
              </a:cxn>
              <a:cxn ang="0">
                <a:pos x="81101705" y="26708975"/>
              </a:cxn>
            </a:cxnLst>
            <a:rect l="txL" t="txT" r="txR" b="txB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77C57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0" name="组合 14">
            <a:extLst>
              <a:ext uri="{FF2B5EF4-FFF2-40B4-BE49-F238E27FC236}">
                <a16:creationId xmlns:a16="http://schemas.microsoft.com/office/drawing/2014/main" xmlns="" id="{FA834659-6E30-4024-9F06-B39F281AAB03}"/>
              </a:ext>
            </a:extLst>
          </p:cNvPr>
          <p:cNvGrpSpPr/>
          <p:nvPr/>
        </p:nvGrpSpPr>
        <p:grpSpPr>
          <a:xfrm>
            <a:off x="7281026" y="3170136"/>
            <a:ext cx="225425" cy="563563"/>
            <a:chOff x="0" y="0"/>
            <a:chExt cx="224872" cy="564609"/>
          </a:xfrm>
          <a:solidFill>
            <a:srgbClr val="E68393"/>
          </a:solidFill>
        </p:grpSpPr>
        <p:sp>
          <p:nvSpPr>
            <p:cNvPr id="11" name="椭圆 15">
              <a:extLst>
                <a:ext uri="{FF2B5EF4-FFF2-40B4-BE49-F238E27FC236}">
                  <a16:creationId xmlns:a16="http://schemas.microsoft.com/office/drawing/2014/main" xmlns="" id="{59C89496-35DD-4F08-A079-E88FDAB2F591}"/>
                </a:ext>
              </a:extLst>
            </p:cNvPr>
            <p:cNvSpPr/>
            <p:nvPr/>
          </p:nvSpPr>
          <p:spPr>
            <a:xfrm>
              <a:off x="69912" y="0"/>
              <a:ext cx="90487" cy="90487"/>
            </a:xfrm>
            <a:prstGeom prst="ellipse">
              <a:avLst/>
            </a:prstGeom>
            <a:grpFill/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3F3F3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12" name="矩形 13">
              <a:extLst>
                <a:ext uri="{FF2B5EF4-FFF2-40B4-BE49-F238E27FC236}">
                  <a16:creationId xmlns:a16="http://schemas.microsoft.com/office/drawing/2014/main" xmlns="" id="{2242FAD3-75A1-4B18-AA6F-B7919C19072D}"/>
                </a:ext>
              </a:extLst>
            </p:cNvPr>
            <p:cNvSpPr/>
            <p:nvPr/>
          </p:nvSpPr>
          <p:spPr>
            <a:xfrm>
              <a:off x="56189" y="162997"/>
              <a:ext cx="112763" cy="154601"/>
            </a:xfrm>
            <a:prstGeom prst="rect">
              <a:avLst/>
            </a:prstGeom>
            <a:grpFill/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3F3F3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13" name="组合 18">
            <a:extLst>
              <a:ext uri="{FF2B5EF4-FFF2-40B4-BE49-F238E27FC236}">
                <a16:creationId xmlns:a16="http://schemas.microsoft.com/office/drawing/2014/main" xmlns="" id="{006A1B42-E65A-4C45-B8EA-AF8C225DCB5E}"/>
              </a:ext>
            </a:extLst>
          </p:cNvPr>
          <p:cNvGrpSpPr/>
          <p:nvPr/>
        </p:nvGrpSpPr>
        <p:grpSpPr>
          <a:xfrm>
            <a:off x="3972676" y="3257449"/>
            <a:ext cx="439737" cy="311150"/>
            <a:chOff x="0" y="0"/>
            <a:chExt cx="439857" cy="311768"/>
          </a:xfrm>
          <a:solidFill>
            <a:schemeClr val="accent1"/>
          </a:solidFill>
        </p:grpSpPr>
        <p:grpSp>
          <p:nvGrpSpPr>
            <p:cNvPr id="14" name="组合 19">
              <a:extLst>
                <a:ext uri="{FF2B5EF4-FFF2-40B4-BE49-F238E27FC236}">
                  <a16:creationId xmlns:a16="http://schemas.microsoft.com/office/drawing/2014/main" xmlns="" id="{DB48658C-B1EB-4E2B-9A6E-6C54CEF3FB92}"/>
                </a:ext>
              </a:extLst>
            </p:cNvPr>
            <p:cNvGrpSpPr/>
            <p:nvPr/>
          </p:nvGrpSpPr>
          <p:grpSpPr>
            <a:xfrm>
              <a:off x="0" y="43261"/>
              <a:ext cx="439857" cy="268507"/>
              <a:chOff x="0" y="0"/>
              <a:chExt cx="439857" cy="268507"/>
            </a:xfrm>
            <a:grpFill/>
          </p:grpSpPr>
          <p:grpSp>
            <p:nvGrpSpPr>
              <p:cNvPr id="15" name="组合 21">
                <a:extLst>
                  <a:ext uri="{FF2B5EF4-FFF2-40B4-BE49-F238E27FC236}">
                    <a16:creationId xmlns:a16="http://schemas.microsoft.com/office/drawing/2014/main" xmlns="" id="{7681211B-301D-4FBD-BDB9-5017473F2D9D}"/>
                  </a:ext>
                </a:extLst>
              </p:cNvPr>
              <p:cNvGrpSpPr/>
              <p:nvPr/>
            </p:nvGrpSpPr>
            <p:grpSpPr>
              <a:xfrm>
                <a:off x="0" y="20559"/>
                <a:ext cx="439857" cy="24689"/>
                <a:chOff x="0" y="0"/>
                <a:chExt cx="439857" cy="24689"/>
              </a:xfrm>
              <a:grpFill/>
            </p:grpSpPr>
            <p:sp>
              <p:nvSpPr>
                <p:cNvPr id="19" name="矩形 25">
                  <a:extLst>
                    <a:ext uri="{FF2B5EF4-FFF2-40B4-BE49-F238E27FC236}">
                      <a16:creationId xmlns:a16="http://schemas.microsoft.com/office/drawing/2014/main" xmlns="" id="{F6640E26-0844-4AED-AD5F-DBDB10DE8C92}"/>
                    </a:ext>
                  </a:extLst>
                </p:cNvPr>
                <p:cNvSpPr/>
                <p:nvPr/>
              </p:nvSpPr>
              <p:spPr>
                <a:xfrm rot="-2220000">
                  <a:off x="0" y="0"/>
                  <a:ext cx="252000" cy="24688"/>
                </a:xfrm>
                <a:prstGeom prst="rect">
                  <a:avLst/>
                </a:prstGeom>
                <a:grpFill/>
                <a:ln w="9525">
                  <a:noFill/>
                  <a:miter/>
                </a:ln>
              </p:spPr>
              <p:txBody>
                <a:bodyPr anchor="ctr"/>
                <a:lstStyle/>
                <a:p>
                  <a:pPr lvl="0" algn="ctr" eaLnBrk="1" hangingPunct="1">
                    <a:buNone/>
                  </a:pPr>
                  <a:endParaRPr lang="zh-CN" altLang="zh-CN" dirty="0">
                    <a:solidFill>
                      <a:srgbClr val="3F3F3F"/>
                    </a:solidFill>
                    <a:latin typeface="宋体" pitchFamily="2" charset="-122"/>
                    <a:ea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20" name="矩形 26">
                  <a:extLst>
                    <a:ext uri="{FF2B5EF4-FFF2-40B4-BE49-F238E27FC236}">
                      <a16:creationId xmlns:a16="http://schemas.microsoft.com/office/drawing/2014/main" xmlns="" id="{395AC094-952B-4028-9EDD-CF2F512F63FF}"/>
                    </a:ext>
                  </a:extLst>
                </p:cNvPr>
                <p:cNvSpPr/>
                <p:nvPr/>
              </p:nvSpPr>
              <p:spPr>
                <a:xfrm rot="2220000" flipH="1">
                  <a:off x="187857" y="1"/>
                  <a:ext cx="252000" cy="24688"/>
                </a:xfrm>
                <a:prstGeom prst="rect">
                  <a:avLst/>
                </a:prstGeom>
                <a:grpFill/>
                <a:ln w="9525">
                  <a:noFill/>
                  <a:miter/>
                </a:ln>
              </p:spPr>
              <p:txBody>
                <a:bodyPr anchor="ctr"/>
                <a:lstStyle/>
                <a:p>
                  <a:pPr lvl="0" algn="ctr" eaLnBrk="1" hangingPunct="1">
                    <a:buNone/>
                  </a:pPr>
                  <a:endParaRPr lang="zh-CN" altLang="zh-CN" dirty="0">
                    <a:solidFill>
                      <a:srgbClr val="3F3F3F"/>
                    </a:solidFill>
                    <a:latin typeface="宋体" pitchFamily="2" charset="-122"/>
                    <a:ea typeface="宋体" pitchFamily="2" charset="-122"/>
                    <a:sym typeface="宋体" pitchFamily="2" charset="-122"/>
                  </a:endParaRPr>
                </a:p>
              </p:txBody>
            </p:sp>
          </p:grpSp>
          <p:sp>
            <p:nvSpPr>
              <p:cNvPr id="16" name="等腰三角形 22">
                <a:extLst>
                  <a:ext uri="{FF2B5EF4-FFF2-40B4-BE49-F238E27FC236}">
                    <a16:creationId xmlns:a16="http://schemas.microsoft.com/office/drawing/2014/main" xmlns="" id="{F86AC693-B559-4C45-8DFB-D227EEB22704}"/>
                  </a:ext>
                </a:extLst>
              </p:cNvPr>
              <p:cNvSpPr/>
              <p:nvPr/>
            </p:nvSpPr>
            <p:spPr>
              <a:xfrm>
                <a:off x="68555" y="0"/>
                <a:ext cx="302746" cy="127806"/>
              </a:xfrm>
              <a:prstGeom prst="triangle">
                <a:avLst>
                  <a:gd name="adj" fmla="val 50000"/>
                </a:avLst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7" name="矩形 23">
                <a:extLst>
                  <a:ext uri="{FF2B5EF4-FFF2-40B4-BE49-F238E27FC236}">
                    <a16:creationId xmlns:a16="http://schemas.microsoft.com/office/drawing/2014/main" xmlns="" id="{4E57F774-9B74-4410-A291-5475D8DB3774}"/>
                  </a:ext>
                </a:extLst>
              </p:cNvPr>
              <p:cNvSpPr/>
              <p:nvPr/>
            </p:nvSpPr>
            <p:spPr>
              <a:xfrm>
                <a:off x="68082" y="127806"/>
                <a:ext cx="106784" cy="140701"/>
              </a:xfrm>
              <a:prstGeom prst="rect">
                <a:avLst/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8" name="矩形 24">
                <a:extLst>
                  <a:ext uri="{FF2B5EF4-FFF2-40B4-BE49-F238E27FC236}">
                    <a16:creationId xmlns:a16="http://schemas.microsoft.com/office/drawing/2014/main" xmlns="" id="{4ED5A510-FD14-4CCB-8ED8-63CD148D2F17}"/>
                  </a:ext>
                </a:extLst>
              </p:cNvPr>
              <p:cNvSpPr/>
              <p:nvPr/>
            </p:nvSpPr>
            <p:spPr>
              <a:xfrm>
                <a:off x="262846" y="127806"/>
                <a:ext cx="106784" cy="140701"/>
              </a:xfrm>
              <a:prstGeom prst="rect">
                <a:avLst/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</p:grpSp>
      </p:grpSp>
      <p:grpSp>
        <p:nvGrpSpPr>
          <p:cNvPr id="21" name="组合 27">
            <a:extLst>
              <a:ext uri="{FF2B5EF4-FFF2-40B4-BE49-F238E27FC236}">
                <a16:creationId xmlns:a16="http://schemas.microsoft.com/office/drawing/2014/main" xmlns="" id="{C9E50703-02D8-4A88-A5F1-B600C821C2D6}"/>
              </a:ext>
            </a:extLst>
          </p:cNvPr>
          <p:cNvGrpSpPr/>
          <p:nvPr/>
        </p:nvGrpSpPr>
        <p:grpSpPr>
          <a:xfrm>
            <a:off x="5593513" y="4843361"/>
            <a:ext cx="465138" cy="417513"/>
            <a:chOff x="0" y="0"/>
            <a:chExt cx="465358" cy="418456"/>
          </a:xfrm>
          <a:solidFill>
            <a:srgbClr val="56AFBC"/>
          </a:solidFill>
        </p:grpSpPr>
        <p:grpSp>
          <p:nvGrpSpPr>
            <p:cNvPr id="22" name="组合 28">
              <a:extLst>
                <a:ext uri="{FF2B5EF4-FFF2-40B4-BE49-F238E27FC236}">
                  <a16:creationId xmlns:a16="http://schemas.microsoft.com/office/drawing/2014/main" xmlns="" id="{623ACE4F-1F8D-47AF-A002-60ED7A111F95}"/>
                </a:ext>
              </a:extLst>
            </p:cNvPr>
            <p:cNvGrpSpPr/>
            <p:nvPr/>
          </p:nvGrpSpPr>
          <p:grpSpPr>
            <a:xfrm>
              <a:off x="0" y="0"/>
              <a:ext cx="460390" cy="418456"/>
              <a:chOff x="0" y="0"/>
              <a:chExt cx="460390" cy="418456"/>
            </a:xfrm>
            <a:grpFill/>
          </p:grpSpPr>
          <p:sp>
            <p:nvSpPr>
              <p:cNvPr id="25" name="任意多边形 31">
                <a:extLst>
                  <a:ext uri="{FF2B5EF4-FFF2-40B4-BE49-F238E27FC236}">
                    <a16:creationId xmlns:a16="http://schemas.microsoft.com/office/drawing/2014/main" xmlns="" id="{EDFB484A-6692-45B1-A265-653151EE7FCB}"/>
                  </a:ext>
                </a:extLst>
              </p:cNvPr>
              <p:cNvSpPr/>
              <p:nvPr/>
            </p:nvSpPr>
            <p:spPr>
              <a:xfrm>
                <a:off x="53155" y="0"/>
                <a:ext cx="407235" cy="357637"/>
              </a:xfrm>
              <a:custGeom>
                <a:avLst/>
                <a:gdLst>
                  <a:gd name="txL" fmla="*/ 0 w 407235"/>
                  <a:gd name="txT" fmla="*/ 0 h 357637"/>
                  <a:gd name="txR" fmla="*/ 407235 w 407235"/>
                  <a:gd name="txB" fmla="*/ 357637 h 357637"/>
                </a:gdLst>
                <a:ahLst/>
                <a:cxnLst>
                  <a:cxn ang="0">
                    <a:pos x="7668" y="305095"/>
                  </a:cxn>
                  <a:cxn ang="0">
                    <a:pos x="7668" y="226514"/>
                  </a:cxn>
                  <a:cxn ang="0">
                    <a:pos x="74343" y="128882"/>
                  </a:cxn>
                  <a:cxn ang="0">
                    <a:pos x="245793" y="43157"/>
                  </a:cxn>
                  <a:cxn ang="0">
                    <a:pos x="402955" y="295"/>
                  </a:cxn>
                  <a:cxn ang="0">
                    <a:pos x="360093" y="26489"/>
                  </a:cxn>
                  <a:cxn ang="0">
                    <a:pos x="331518" y="69351"/>
                  </a:cxn>
                  <a:cxn ang="0">
                    <a:pos x="279130" y="209845"/>
                  </a:cxn>
                  <a:cxn ang="0">
                    <a:pos x="212455" y="305095"/>
                  </a:cxn>
                  <a:cxn ang="0">
                    <a:pos x="121967" y="355101"/>
                  </a:cxn>
                  <a:cxn ang="0">
                    <a:pos x="45768" y="345576"/>
                  </a:cxn>
                  <a:cxn ang="0">
                    <a:pos x="7668" y="305095"/>
                  </a:cxn>
                </a:cxnLst>
                <a:rect l="txL" t="txT" r="txR" b="txB"/>
                <a:pathLst>
                  <a:path w="407235" h="357637">
                    <a:moveTo>
                      <a:pt x="7668" y="305095"/>
                    </a:moveTo>
                    <a:cubicBezTo>
                      <a:pt x="1318" y="285251"/>
                      <a:pt x="-5826" y="270170"/>
                      <a:pt x="7668" y="226514"/>
                    </a:cubicBezTo>
                    <a:cubicBezTo>
                      <a:pt x="21162" y="182858"/>
                      <a:pt x="48943" y="149916"/>
                      <a:pt x="74343" y="128882"/>
                    </a:cubicBezTo>
                    <a:cubicBezTo>
                      <a:pt x="99743" y="107848"/>
                      <a:pt x="191024" y="64588"/>
                      <a:pt x="245793" y="43157"/>
                    </a:cubicBezTo>
                    <a:cubicBezTo>
                      <a:pt x="300562" y="21726"/>
                      <a:pt x="383905" y="3073"/>
                      <a:pt x="402955" y="295"/>
                    </a:cubicBezTo>
                    <a:cubicBezTo>
                      <a:pt x="422005" y="-2483"/>
                      <a:pt x="371999" y="14980"/>
                      <a:pt x="360093" y="26489"/>
                    </a:cubicBezTo>
                    <a:cubicBezTo>
                      <a:pt x="348187" y="37998"/>
                      <a:pt x="345012" y="38792"/>
                      <a:pt x="331518" y="69351"/>
                    </a:cubicBezTo>
                    <a:cubicBezTo>
                      <a:pt x="318024" y="99910"/>
                      <a:pt x="298974" y="170554"/>
                      <a:pt x="279130" y="209845"/>
                    </a:cubicBezTo>
                    <a:cubicBezTo>
                      <a:pt x="259286" y="249136"/>
                      <a:pt x="238649" y="280886"/>
                      <a:pt x="212455" y="305095"/>
                    </a:cubicBezTo>
                    <a:cubicBezTo>
                      <a:pt x="186261" y="329304"/>
                      <a:pt x="149748" y="348354"/>
                      <a:pt x="121967" y="355101"/>
                    </a:cubicBezTo>
                    <a:cubicBezTo>
                      <a:pt x="94186" y="361848"/>
                      <a:pt x="64818" y="353910"/>
                      <a:pt x="45768" y="345576"/>
                    </a:cubicBezTo>
                    <a:cubicBezTo>
                      <a:pt x="26718" y="337242"/>
                      <a:pt x="14018" y="324939"/>
                      <a:pt x="7668" y="305095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" name="任意多边形 32">
                <a:extLst>
                  <a:ext uri="{FF2B5EF4-FFF2-40B4-BE49-F238E27FC236}">
                    <a16:creationId xmlns:a16="http://schemas.microsoft.com/office/drawing/2014/main" xmlns="" id="{922C53A0-0DEA-40BE-B1DF-F0E76B8F09E5}"/>
                  </a:ext>
                </a:extLst>
              </p:cNvPr>
              <p:cNvSpPr/>
              <p:nvPr/>
            </p:nvSpPr>
            <p:spPr>
              <a:xfrm>
                <a:off x="0" y="296819"/>
                <a:ext cx="95196" cy="121637"/>
              </a:xfrm>
              <a:custGeom>
                <a:avLst/>
                <a:gdLst>
                  <a:gd name="txL" fmla="*/ 0 w 151739"/>
                  <a:gd name="txT" fmla="*/ 0 h 131899"/>
                  <a:gd name="txR" fmla="*/ 151739 w 151739"/>
                  <a:gd name="txB" fmla="*/ 131899 h 131899"/>
                </a:gdLst>
                <a:ahLst/>
                <a:cxnLst>
                  <a:cxn ang="0">
                    <a:pos x="36660" y="8926"/>
                  </a:cxn>
                  <a:cxn ang="0">
                    <a:pos x="16465" y="69792"/>
                  </a:cxn>
                  <a:cxn ang="0">
                    <a:pos x="7185" y="102936"/>
                  </a:cxn>
                  <a:cxn ang="0">
                    <a:pos x="2" y="86601"/>
                  </a:cxn>
                  <a:cxn ang="0">
                    <a:pos x="10585" y="49249"/>
                  </a:cxn>
                  <a:cxn ang="0">
                    <a:pos x="32067" y="3009"/>
                  </a:cxn>
                  <a:cxn ang="0">
                    <a:pos x="36660" y="8926"/>
                  </a:cxn>
                </a:cxnLst>
                <a:rect l="txL" t="txT" r="txR" b="txB"/>
                <a:pathLst>
                  <a:path w="151739" h="131899">
                    <a:moveTo>
                      <a:pt x="148467" y="11381"/>
                    </a:moveTo>
                    <a:cubicBezTo>
                      <a:pt x="137936" y="25573"/>
                      <a:pt x="86576" y="69011"/>
                      <a:pt x="66681" y="88989"/>
                    </a:cubicBezTo>
                    <a:cubicBezTo>
                      <a:pt x="46786" y="108967"/>
                      <a:pt x="40211" y="127676"/>
                      <a:pt x="29099" y="131248"/>
                    </a:cubicBezTo>
                    <a:cubicBezTo>
                      <a:pt x="17987" y="134820"/>
                      <a:pt x="-391" y="123120"/>
                      <a:pt x="6" y="110420"/>
                    </a:cubicBezTo>
                    <a:cubicBezTo>
                      <a:pt x="403" y="97720"/>
                      <a:pt x="21225" y="80559"/>
                      <a:pt x="42868" y="62795"/>
                    </a:cubicBezTo>
                    <a:cubicBezTo>
                      <a:pt x="64511" y="45031"/>
                      <a:pt x="117959" y="9393"/>
                      <a:pt x="129865" y="3837"/>
                    </a:cubicBezTo>
                    <a:cubicBezTo>
                      <a:pt x="141771" y="-1719"/>
                      <a:pt x="158998" y="-2811"/>
                      <a:pt x="148467" y="11381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3" name="任意多边形 29">
              <a:extLst>
                <a:ext uri="{FF2B5EF4-FFF2-40B4-BE49-F238E27FC236}">
                  <a16:creationId xmlns:a16="http://schemas.microsoft.com/office/drawing/2014/main" xmlns="" id="{1C7C06D4-61A1-4BD5-BA95-192B04A23830}"/>
                </a:ext>
              </a:extLst>
            </p:cNvPr>
            <p:cNvSpPr/>
            <p:nvPr/>
          </p:nvSpPr>
          <p:spPr>
            <a:xfrm>
              <a:off x="141938" y="0"/>
              <a:ext cx="323420" cy="355925"/>
            </a:xfrm>
            <a:custGeom>
              <a:avLst/>
              <a:gdLst>
                <a:gd name="txL" fmla="*/ 0 w 323420"/>
                <a:gd name="txT" fmla="*/ 0 h 355925"/>
                <a:gd name="txR" fmla="*/ 323420 w 323420"/>
                <a:gd name="txB" fmla="*/ 355925 h 355925"/>
              </a:gdLst>
              <a:ahLst/>
              <a:cxnLst>
                <a:cxn ang="0">
                  <a:pos x="319140" y="295"/>
                </a:cxn>
                <a:cxn ang="0">
                  <a:pos x="276278" y="26489"/>
                </a:cxn>
                <a:cxn ang="0">
                  <a:pos x="247703" y="69351"/>
                </a:cxn>
                <a:cxn ang="0">
                  <a:pos x="195315" y="209845"/>
                </a:cxn>
                <a:cxn ang="0">
                  <a:pos x="128640" y="305095"/>
                </a:cxn>
                <a:cxn ang="0">
                  <a:pos x="84656" y="336177"/>
                </a:cxn>
                <a:cxn ang="0">
                  <a:pos x="36710" y="355132"/>
                </a:cxn>
                <a:cxn ang="0">
                  <a:pos x="0" y="355925"/>
                </a:cxn>
                <a:cxn ang="0">
                  <a:pos x="82794" y="77974"/>
                </a:cxn>
                <a:cxn ang="0">
                  <a:pos x="115655" y="62635"/>
                </a:cxn>
                <a:cxn ang="0">
                  <a:pos x="161978" y="43157"/>
                </a:cxn>
                <a:cxn ang="0">
                  <a:pos x="319140" y="295"/>
                </a:cxn>
              </a:cxnLst>
              <a:rect l="txL" t="txT" r="txR" b="txB"/>
              <a:pathLst>
                <a:path w="323420" h="355925">
                  <a:moveTo>
                    <a:pt x="319140" y="295"/>
                  </a:moveTo>
                  <a:cubicBezTo>
                    <a:pt x="338190" y="-2483"/>
                    <a:pt x="288184" y="14980"/>
                    <a:pt x="276278" y="26489"/>
                  </a:cubicBezTo>
                  <a:cubicBezTo>
                    <a:pt x="264372" y="37998"/>
                    <a:pt x="261197" y="38792"/>
                    <a:pt x="247703" y="69351"/>
                  </a:cubicBezTo>
                  <a:cubicBezTo>
                    <a:pt x="234209" y="99910"/>
                    <a:pt x="215159" y="170554"/>
                    <a:pt x="195315" y="209845"/>
                  </a:cubicBezTo>
                  <a:cubicBezTo>
                    <a:pt x="175471" y="249136"/>
                    <a:pt x="154834" y="280886"/>
                    <a:pt x="128640" y="305095"/>
                  </a:cubicBezTo>
                  <a:lnTo>
                    <a:pt x="84656" y="336177"/>
                  </a:lnTo>
                  <a:lnTo>
                    <a:pt x="36710" y="355132"/>
                  </a:lnTo>
                  <a:lnTo>
                    <a:pt x="0" y="355925"/>
                  </a:lnTo>
                  <a:lnTo>
                    <a:pt x="82794" y="77974"/>
                  </a:lnTo>
                  <a:lnTo>
                    <a:pt x="115655" y="62635"/>
                  </a:lnTo>
                  <a:cubicBezTo>
                    <a:pt x="132312" y="55237"/>
                    <a:pt x="148286" y="48515"/>
                    <a:pt x="161978" y="43157"/>
                  </a:cubicBezTo>
                  <a:cubicBezTo>
                    <a:pt x="216747" y="21726"/>
                    <a:pt x="300090" y="3073"/>
                    <a:pt x="319140" y="295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任意多边形 30">
              <a:extLst>
                <a:ext uri="{FF2B5EF4-FFF2-40B4-BE49-F238E27FC236}">
                  <a16:creationId xmlns:a16="http://schemas.microsoft.com/office/drawing/2014/main" xmlns="" id="{4D878845-8E98-4F82-A3E8-0BA228CB4D03}"/>
                </a:ext>
              </a:extLst>
            </p:cNvPr>
            <p:cNvSpPr/>
            <p:nvPr/>
          </p:nvSpPr>
          <p:spPr>
            <a:xfrm>
              <a:off x="67920" y="135454"/>
              <a:ext cx="181927" cy="183765"/>
            </a:xfrm>
            <a:custGeom>
              <a:avLst/>
              <a:gdLst>
                <a:gd name="txL" fmla="*/ 0 w 181927"/>
                <a:gd name="txT" fmla="*/ 0 h 183765"/>
                <a:gd name="txR" fmla="*/ 181927 w 181927"/>
                <a:gd name="txB" fmla="*/ 183765 h 183765"/>
              </a:gdLst>
              <a:ahLst/>
              <a:cxnLst>
                <a:cxn ang="0">
                  <a:pos x="5402" y="166742"/>
                </a:cxn>
                <a:cxn ang="0">
                  <a:pos x="95890" y="64349"/>
                </a:cxn>
                <a:cxn ang="0">
                  <a:pos x="181615" y="55"/>
                </a:cxn>
                <a:cxn ang="0">
                  <a:pos x="122084" y="54824"/>
                </a:cxn>
                <a:cxn ang="0">
                  <a:pos x="53027" y="133405"/>
                </a:cxn>
                <a:cxn ang="0">
                  <a:pos x="14927" y="181030"/>
                </a:cxn>
                <a:cxn ang="0">
                  <a:pos x="5402" y="166742"/>
                </a:cxn>
              </a:cxnLst>
              <a:rect l="txL" t="txT" r="txR" b="txB"/>
              <a:pathLst>
                <a:path w="181927" h="183765">
                  <a:moveTo>
                    <a:pt x="5402" y="166742"/>
                  </a:moveTo>
                  <a:cubicBezTo>
                    <a:pt x="18896" y="147295"/>
                    <a:pt x="66521" y="92130"/>
                    <a:pt x="95890" y="64349"/>
                  </a:cubicBezTo>
                  <a:cubicBezTo>
                    <a:pt x="125259" y="36568"/>
                    <a:pt x="177249" y="1642"/>
                    <a:pt x="181615" y="55"/>
                  </a:cubicBezTo>
                  <a:cubicBezTo>
                    <a:pt x="185981" y="-1532"/>
                    <a:pt x="143515" y="31805"/>
                    <a:pt x="122084" y="54824"/>
                  </a:cubicBezTo>
                  <a:cubicBezTo>
                    <a:pt x="100653" y="77843"/>
                    <a:pt x="70886" y="112371"/>
                    <a:pt x="53027" y="133405"/>
                  </a:cubicBezTo>
                  <a:cubicBezTo>
                    <a:pt x="35168" y="154439"/>
                    <a:pt x="22865" y="176268"/>
                    <a:pt x="14927" y="181030"/>
                  </a:cubicBezTo>
                  <a:cubicBezTo>
                    <a:pt x="6990" y="185793"/>
                    <a:pt x="-8092" y="186189"/>
                    <a:pt x="5402" y="166742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7" name="文本框 22">
            <a:extLst>
              <a:ext uri="{FF2B5EF4-FFF2-40B4-BE49-F238E27FC236}">
                <a16:creationId xmlns:a16="http://schemas.microsoft.com/office/drawing/2014/main" xmlns="" id="{50EE68DA-291F-4B52-8A3A-53B33885BD2F}"/>
              </a:ext>
            </a:extLst>
          </p:cNvPr>
          <p:cNvSpPr txBox="1"/>
          <p:nvPr/>
        </p:nvSpPr>
        <p:spPr>
          <a:xfrm>
            <a:off x="5148655" y="2641125"/>
            <a:ext cx="13019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endParaRPr lang="en-US" altLang="zh-CN" sz="4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  <a:p>
            <a:r>
              <a:rPr lang="en-US" altLang="zh-CN" sz="4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4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F7EF302-17A5-4F20-BD10-12A501A4B439}"/>
              </a:ext>
            </a:extLst>
          </p:cNvPr>
          <p:cNvSpPr txBox="1"/>
          <p:nvPr/>
        </p:nvSpPr>
        <p:spPr>
          <a:xfrm flipH="1">
            <a:off x="1847850" y="942579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kĩ năng đặt tính phép cộng (có nhớ)</a:t>
            </a:r>
            <a:endParaRPr lang="en-US" sz="32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F8E578A-F873-41AC-9C04-92CDB7FA3630}"/>
              </a:ext>
            </a:extLst>
          </p:cNvPr>
          <p:cNvSpPr txBox="1"/>
          <p:nvPr/>
        </p:nvSpPr>
        <p:spPr>
          <a:xfrm flipH="1">
            <a:off x="2436188" y="5209084"/>
            <a:ext cx="73344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tính bằng cách đặt tính hoặc tính nhẩm </a:t>
            </a:r>
            <a:endParaRPr lang="en-US" sz="32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B95939B-72CA-4734-A97D-AACD474AEF13}"/>
              </a:ext>
            </a:extLst>
          </p:cNvPr>
          <p:cNvSpPr txBox="1"/>
          <p:nvPr/>
        </p:nvSpPr>
        <p:spPr>
          <a:xfrm flipH="1">
            <a:off x="0" y="3117600"/>
            <a:ext cx="4540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được </a:t>
            </a:r>
          </a:p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số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754914F-4F8D-4873-BAA6-B7FAFB87382B}"/>
              </a:ext>
            </a:extLst>
          </p:cNvPr>
          <p:cNvSpPr txBox="1"/>
          <p:nvPr/>
        </p:nvSpPr>
        <p:spPr>
          <a:xfrm flipH="1">
            <a:off x="7759280" y="2579570"/>
            <a:ext cx="4242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16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được bài toán liên quan đến phép cộng có nhớ.</a:t>
            </a:r>
            <a:endParaRPr lang="en-US" sz="3200" b="1" dirty="0">
              <a:solidFill>
                <a:srgbClr val="E16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7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5BADF7B-B8CE-4478-ABD6-3BA6D83A2724}"/>
              </a:ext>
            </a:extLst>
          </p:cNvPr>
          <p:cNvGrpSpPr/>
          <p:nvPr/>
        </p:nvGrpSpPr>
        <p:grpSpPr>
          <a:xfrm>
            <a:off x="-71536" y="-715208"/>
            <a:ext cx="5445804" cy="2242458"/>
            <a:chOff x="358880" y="-528402"/>
            <a:chExt cx="5506680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EB5DBE17-FEA2-4EFB-BF18-25A485792D1A}"/>
                </a:ext>
              </a:extLst>
            </p:cNvPr>
            <p:cNvSpPr/>
            <p:nvPr/>
          </p:nvSpPr>
          <p:spPr>
            <a:xfrm>
              <a:off x="1051562" y="480059"/>
              <a:ext cx="4813998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xmlns="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E0C8BA1-43BB-45E4-A9BF-F7069376DC13}"/>
              </a:ext>
            </a:extLst>
          </p:cNvPr>
          <p:cNvSpPr/>
          <p:nvPr/>
        </p:nvSpPr>
        <p:spPr>
          <a:xfrm>
            <a:off x="1054935" y="31561"/>
            <a:ext cx="4449297" cy="9971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  <a:endParaRPr lang="en-US" sz="28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392594" y="852270"/>
            <a:ext cx="2400793" cy="4951136"/>
            <a:chOff x="1199561" y="665161"/>
            <a:chExt cx="2276690" cy="2106769"/>
          </a:xfrm>
        </p:grpSpPr>
        <p:pic>
          <p:nvPicPr>
            <p:cNvPr id="24" name="图片 10245" descr="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9561" y="665161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1511020" y="1275458"/>
              <a:ext cx="1740146" cy="248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45 + 6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374268" y="854455"/>
            <a:ext cx="2276690" cy="4975942"/>
            <a:chOff x="4049061" y="667539"/>
            <a:chExt cx="2276690" cy="2106769"/>
          </a:xfrm>
        </p:grpSpPr>
        <p:pic>
          <p:nvPicPr>
            <p:cNvPr id="27" name="图片 10245" descr="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9061" y="667539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4317333" y="1292080"/>
              <a:ext cx="1740146" cy="247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81 + 9</a:t>
              </a:r>
              <a:endParaRPr lang="en-US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48028" y="865909"/>
            <a:ext cx="2338487" cy="5020622"/>
            <a:chOff x="1137764" y="2771930"/>
            <a:chExt cx="2338487" cy="2163954"/>
          </a:xfrm>
        </p:grpSpPr>
        <p:pic>
          <p:nvPicPr>
            <p:cNvPr id="32" name="图片 10245" descr="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7764" y="2771930"/>
              <a:ext cx="2338487" cy="21639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1436934" y="3401001"/>
              <a:ext cx="1740146" cy="252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26 + 66</a:t>
              </a:r>
              <a:endParaRPr lang="en-US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915888" y="2773449"/>
            <a:ext cx="21589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45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6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61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92252" y="3307066"/>
            <a:ext cx="350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2216528" y="4252211"/>
            <a:ext cx="6698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886061" y="2811407"/>
            <a:ext cx="21589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81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9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90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62425" y="3310232"/>
            <a:ext cx="350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6186701" y="4255269"/>
            <a:ext cx="6698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779351" y="2811407"/>
            <a:ext cx="21589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26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66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92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737297" y="3362608"/>
            <a:ext cx="350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10240531" y="4283189"/>
            <a:ext cx="6698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8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583" y="4252211"/>
            <a:ext cx="2932941" cy="2932941"/>
          </a:xfrm>
          <a:prstGeom prst="rect">
            <a:avLst/>
          </a:prstGeom>
        </p:spPr>
      </p:pic>
      <p:pic>
        <p:nvPicPr>
          <p:cNvPr id="29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317" y="4631960"/>
            <a:ext cx="1416806" cy="2227627"/>
          </a:xfrm>
          <a:prstGeom prst="rect">
            <a:avLst/>
          </a:prstGeom>
        </p:spPr>
      </p:pic>
      <p:sp>
        <p:nvSpPr>
          <p:cNvPr id="34" name="Text Box 1"/>
          <p:cNvSpPr txBox="1"/>
          <p:nvPr/>
        </p:nvSpPr>
        <p:spPr>
          <a:xfrm>
            <a:off x="3837485" y="6490255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69454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8" grpId="0"/>
      <p:bldP spid="39" grpId="0"/>
      <p:bldP spid="44" grpId="0"/>
      <p:bldP spid="47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5BADF7B-B8CE-4478-ABD6-3BA6D83A2724}"/>
              </a:ext>
            </a:extLst>
          </p:cNvPr>
          <p:cNvGrpSpPr/>
          <p:nvPr/>
        </p:nvGrpSpPr>
        <p:grpSpPr>
          <a:xfrm>
            <a:off x="-71536" y="-715208"/>
            <a:ext cx="12079506" cy="2474996"/>
            <a:chOff x="358880" y="-528402"/>
            <a:chExt cx="11726057" cy="277586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EB5DBE17-FEA2-4EFB-BF18-25A485792D1A}"/>
                </a:ext>
              </a:extLst>
            </p:cNvPr>
            <p:cNvSpPr/>
            <p:nvPr/>
          </p:nvSpPr>
          <p:spPr>
            <a:xfrm>
              <a:off x="1051561" y="480058"/>
              <a:ext cx="11033376" cy="176740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	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Con bê cân nặng 47 kg. Con nghé nặng hơn con bê 18 kg. Hỏi con nghé cân nặng bao nhiêu ki-lô-gam</a:t>
              </a: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xmlns="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132224" y="3236660"/>
            <a:ext cx="5145628" cy="2822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sz="30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r>
              <a:rPr lang="en-US" sz="3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Bê                         : 47 kg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Nghé nặng hơn bê: 18 kg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Nghé                     : ... kg?</a:t>
            </a:r>
            <a:endParaRPr lang="en-US" sz="30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85347" y="3379726"/>
            <a:ext cx="745071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Bài giải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Con nghé cân nặng số ki - lô - gam là:             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47 + 18 = 65 (kg)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 Đáp số: 65kg</a:t>
            </a: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078527" y="853915"/>
            <a:ext cx="4423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615719" y="904796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10966" y="1388581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76933" y="1388581"/>
            <a:ext cx="34962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56500" y="887543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52536" y="1371328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41710" y="1371328"/>
            <a:ext cx="3546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8712251" y="423274"/>
            <a:ext cx="2070765" cy="5852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1" t="44246" r="15292" b="27877"/>
          <a:stretch/>
        </p:blipFill>
        <p:spPr bwMode="auto">
          <a:xfrm>
            <a:off x="3046828" y="1805418"/>
            <a:ext cx="5237547" cy="199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47745" y="6490256"/>
            <a:ext cx="76732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: FB Đặng Nhật Linh-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65485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D7F8977-17A2-4661-ABB8-1022A010BDA0}"/>
              </a:ext>
            </a:extLst>
          </p:cNvPr>
          <p:cNvGrpSpPr/>
          <p:nvPr/>
        </p:nvGrpSpPr>
        <p:grpSpPr>
          <a:xfrm>
            <a:off x="0" y="-539991"/>
            <a:ext cx="10903789" cy="2242458"/>
            <a:chOff x="358880" y="-528402"/>
            <a:chExt cx="11025674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7926FEA9-E22A-49CF-ADC5-352831D59E8A}"/>
                </a:ext>
              </a:extLst>
            </p:cNvPr>
            <p:cNvSpPr/>
            <p:nvPr/>
          </p:nvSpPr>
          <p:spPr>
            <a:xfrm>
              <a:off x="1051562" y="480059"/>
              <a:ext cx="10332992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xmlns="" id="{059A931E-99E7-4E83-977B-52D7E547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23" name="Rectangle: Rounded Corners 8">
            <a:extLst>
              <a:ext uri="{FF2B5EF4-FFF2-40B4-BE49-F238E27FC236}">
                <a16:creationId xmlns:a16="http://schemas.microsoft.com/office/drawing/2014/main" xmlns="" id="{AE0C8BA1-43BB-45E4-A9BF-F7069376DC13}"/>
              </a:ext>
            </a:extLst>
          </p:cNvPr>
          <p:cNvSpPr/>
          <p:nvPr/>
        </p:nvSpPr>
        <p:spPr>
          <a:xfrm>
            <a:off x="1155345" y="135534"/>
            <a:ext cx="11095911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lợn cân nặng bao nhiêu ki – lô – gam 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组合 30"/>
          <p:cNvGrpSpPr/>
          <p:nvPr/>
        </p:nvGrpSpPr>
        <p:grpSpPr>
          <a:xfrm>
            <a:off x="0" y="5736226"/>
            <a:ext cx="12190413" cy="1145008"/>
            <a:chOff x="-332141" y="4350229"/>
            <a:chExt cx="12190413" cy="1145008"/>
          </a:xfrm>
        </p:grpSpPr>
        <p:pic>
          <p:nvPicPr>
            <p:cNvPr id="10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070611" y="4371875"/>
              <a:ext cx="6787661" cy="1123362"/>
            </a:xfrm>
            <a:prstGeom prst="rect">
              <a:avLst/>
            </a:prstGeom>
          </p:spPr>
        </p:pic>
        <p:pic>
          <p:nvPicPr>
            <p:cNvPr id="1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332141" y="4350229"/>
              <a:ext cx="8659753" cy="1123362"/>
            </a:xfrm>
            <a:prstGeom prst="rect">
              <a:avLst/>
            </a:prstGeom>
          </p:spPr>
        </p:pic>
      </p:grpSp>
      <p:pic>
        <p:nvPicPr>
          <p:cNvPr id="11" name="图片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301160"/>
            <a:ext cx="1991044" cy="1629036"/>
          </a:xfrm>
          <a:prstGeom prst="rect">
            <a:avLst/>
          </a:prstGeom>
        </p:spPr>
      </p:pic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570009"/>
            <a:ext cx="2638002" cy="52353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69050" y="4822150"/>
            <a:ext cx="7450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Con lợn cân nặng: 33kg</a:t>
            </a:r>
            <a:endParaRPr lang="en-US" sz="3600" b="1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1" t="33674" r="11837" b="21584"/>
          <a:stretch/>
        </p:blipFill>
        <p:spPr bwMode="auto">
          <a:xfrm>
            <a:off x="3070764" y="1275148"/>
            <a:ext cx="5068544" cy="2591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3183306" y="3010973"/>
            <a:ext cx="1474274" cy="9182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33kg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6390740" y="3010973"/>
            <a:ext cx="1474274" cy="9182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33kg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05180" y="6490256"/>
            <a:ext cx="944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: FB Đặng Nhật Linh-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19229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D7F8977-17A2-4661-ABB8-1022A010BDA0}"/>
              </a:ext>
            </a:extLst>
          </p:cNvPr>
          <p:cNvGrpSpPr/>
          <p:nvPr/>
        </p:nvGrpSpPr>
        <p:grpSpPr>
          <a:xfrm>
            <a:off x="-18661" y="-689411"/>
            <a:ext cx="3144253" cy="2242458"/>
            <a:chOff x="358880" y="-528402"/>
            <a:chExt cx="3179400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7926FEA9-E22A-49CF-ADC5-352831D59E8A}"/>
                </a:ext>
              </a:extLst>
            </p:cNvPr>
            <p:cNvSpPr/>
            <p:nvPr/>
          </p:nvSpPr>
          <p:spPr>
            <a:xfrm>
              <a:off x="1051562" y="480059"/>
              <a:ext cx="2486718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Số?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xmlns="" id="{059A931E-99E7-4E83-977B-52D7E547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xmlns="" id="{AE0C8BA1-43BB-45E4-A9BF-F7069376DC13}"/>
              </a:ext>
            </a:extLst>
          </p:cNvPr>
          <p:cNvSpPr/>
          <p:nvPr/>
        </p:nvSpPr>
        <p:spPr>
          <a:xfrm>
            <a:off x="2184353" y="-6238"/>
            <a:ext cx="11095911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bạn xách được bao nhiêu lít nước?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52451" r="74117" b="20588"/>
          <a:stretch/>
        </p:blipFill>
        <p:spPr bwMode="auto">
          <a:xfrm>
            <a:off x="685025" y="1304640"/>
            <a:ext cx="2060579" cy="231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6" t="46976" r="53045" b="20181"/>
          <a:stretch/>
        </p:blipFill>
        <p:spPr bwMode="auto">
          <a:xfrm>
            <a:off x="3898444" y="1121688"/>
            <a:ext cx="2259107" cy="240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47466" r="35291" b="20916"/>
          <a:stretch/>
        </p:blipFill>
        <p:spPr bwMode="auto">
          <a:xfrm>
            <a:off x="7691417" y="975641"/>
            <a:ext cx="1692426" cy="253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组合 30"/>
          <p:cNvGrpSpPr/>
          <p:nvPr/>
        </p:nvGrpSpPr>
        <p:grpSpPr>
          <a:xfrm>
            <a:off x="-12604" y="5753331"/>
            <a:ext cx="12190413" cy="1145008"/>
            <a:chOff x="-332141" y="4350229"/>
            <a:chExt cx="12190413" cy="1145008"/>
          </a:xfrm>
        </p:grpSpPr>
        <p:pic>
          <p:nvPicPr>
            <p:cNvPr id="11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070611" y="4371875"/>
              <a:ext cx="6787661" cy="1123362"/>
            </a:xfrm>
            <a:prstGeom prst="rect">
              <a:avLst/>
            </a:prstGeom>
          </p:spPr>
        </p:pic>
        <p:pic>
          <p:nvPicPr>
            <p:cNvPr id="12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332141" y="4350229"/>
              <a:ext cx="8659753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822175" y="2114101"/>
            <a:ext cx="2397533" cy="4758076"/>
          </a:xfrm>
          <a:prstGeom prst="rect">
            <a:avLst/>
          </a:prstGeom>
        </p:spPr>
      </p:pic>
      <p:sp>
        <p:nvSpPr>
          <p:cNvPr id="14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1147673" y="3747323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52</a:t>
            </a:r>
            <a:r>
              <a:rPr lang="en-US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4759553" y="3742333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8061429" y="3673753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4759553" y="3728038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56 </a:t>
            </a:r>
            <a:r>
              <a:rPr lang="en-US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8061429" y="3673753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54 </a:t>
            </a:r>
            <a:r>
              <a:rPr lang="en-US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xmlns="" id="{AE0C8BA1-43BB-45E4-A9BF-F7069376DC13}"/>
              </a:ext>
            </a:extLst>
          </p:cNvPr>
          <p:cNvSpPr/>
          <p:nvPr/>
        </p:nvSpPr>
        <p:spPr>
          <a:xfrm>
            <a:off x="685025" y="4592119"/>
            <a:ext cx="9692430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số lít nước theo thứ tự tăng dần</a:t>
            </a:r>
          </a:p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lang="en-US" sz="3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l,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en-US" sz="3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l,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en-US" sz="3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56149" y="6556868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: FB Đặng Nhật Linh-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02840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D7F8977-17A2-4661-ABB8-1022A010BDA0}"/>
              </a:ext>
            </a:extLst>
          </p:cNvPr>
          <p:cNvGrpSpPr/>
          <p:nvPr/>
        </p:nvGrpSpPr>
        <p:grpSpPr>
          <a:xfrm>
            <a:off x="-385437" y="-525056"/>
            <a:ext cx="3144253" cy="2242458"/>
            <a:chOff x="358880" y="-528402"/>
            <a:chExt cx="3179400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7926FEA9-E22A-49CF-ADC5-352831D59E8A}"/>
                </a:ext>
              </a:extLst>
            </p:cNvPr>
            <p:cNvSpPr/>
            <p:nvPr/>
          </p:nvSpPr>
          <p:spPr>
            <a:xfrm>
              <a:off x="1051562" y="480059"/>
              <a:ext cx="2486718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Số?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xmlns="" id="{059A931E-99E7-4E83-977B-52D7E547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xmlns="" id="{AE0C8BA1-43BB-45E4-A9BF-F7069376DC13}"/>
              </a:ext>
            </a:extLst>
          </p:cNvPr>
          <p:cNvSpPr/>
          <p:nvPr/>
        </p:nvSpPr>
        <p:spPr>
          <a:xfrm>
            <a:off x="1935976" y="982854"/>
            <a:ext cx="10453247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 túi tham gia một cuộc thi nhảy xa. Lần thứ nhất, từ tảng đá màu đỏ, chuột túi nhảy qua 4 tảng đá và được 25 điểm (như hình vẽ). Lần thứ hai, từ tảng đá màu đỏ, chuột túi nhảy qua 6 tảng đá. 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E0C8BA1-43BB-45E4-A9BF-F7069376DC13}"/>
              </a:ext>
            </a:extLst>
          </p:cNvPr>
          <p:cNvSpPr/>
          <p:nvPr/>
        </p:nvSpPr>
        <p:spPr>
          <a:xfrm>
            <a:off x="1521060" y="4126577"/>
            <a:ext cx="9692430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Lần thứ hai, chuột túi được         điểm</a:t>
            </a:r>
            <a:endParaRPr lang="en-US" sz="28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xmlns="" id="{AE0C8BA1-43BB-45E4-A9BF-F7069376DC13}"/>
              </a:ext>
            </a:extLst>
          </p:cNvPr>
          <p:cNvSpPr/>
          <p:nvPr/>
        </p:nvSpPr>
        <p:spPr>
          <a:xfrm>
            <a:off x="1521062" y="4928920"/>
            <a:ext cx="9692430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Cả hai lần nhảy, chuột túi được          điểm</a:t>
            </a:r>
            <a:endParaRPr lang="en-US" sz="28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6963197" y="4413144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2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7681854" y="5256633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3" t="42877" r="26367" b="35921"/>
          <a:stretch/>
        </p:blipFill>
        <p:spPr bwMode="auto">
          <a:xfrm>
            <a:off x="3107374" y="2571749"/>
            <a:ext cx="6700926" cy="181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组合 27"/>
          <p:cNvGrpSpPr/>
          <p:nvPr/>
        </p:nvGrpSpPr>
        <p:grpSpPr>
          <a:xfrm>
            <a:off x="-34397" y="6232933"/>
            <a:ext cx="12192000" cy="1359272"/>
            <a:chOff x="-175847" y="4352544"/>
            <a:chExt cx="12367847" cy="2505456"/>
          </a:xfrm>
        </p:grpSpPr>
        <p:pic>
          <p:nvPicPr>
            <p:cNvPr id="15" name="图片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6" name="图片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7" name="图片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10103370" y="2728540"/>
            <a:ext cx="2054233" cy="4076773"/>
          </a:xfrm>
          <a:prstGeom prst="rect">
            <a:avLst/>
          </a:prstGeom>
        </p:spPr>
      </p:pic>
      <p:sp>
        <p:nvSpPr>
          <p:cNvPr id="22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6881508" y="4413144"/>
            <a:ext cx="696778" cy="51577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</a:rPr>
              <a:t>35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3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7578286" y="5266191"/>
            <a:ext cx="696778" cy="51577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</a:rPr>
              <a:t>60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43818" y="7187995"/>
            <a:ext cx="10401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: FB Đặng Nhật Linh-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61760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1" grpId="1" animBg="1"/>
      <p:bldP spid="12" grpId="0" animBg="1"/>
      <p:bldP spid="12" grpId="1" animBg="1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875628f2c63ac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"/>
            <a:ext cx="12225936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ADMIN\Desktop\Doreamon cau ca\0x0ss-8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125" y="1731842"/>
            <a:ext cx="5050317" cy="50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Kết quả hình ảnh cho fish cartoon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297" y1="44282" x2="72079" y2="47214"/>
                        <a14:foregroundMark x1="21980" y1="28446" x2="28317" y2="68915"/>
                        <a14:foregroundMark x1="26139" y1="25513" x2="32475" y2="78886"/>
                        <a14:foregroundMark x1="26733" y1="26100" x2="34851" y2="53666"/>
                        <a14:foregroundMark x1="41386" y1="25220" x2="62772" y2="58065"/>
                        <a14:foregroundMark x1="52475" y1="25220" x2="59406" y2="43109"/>
                        <a14:foregroundMark x1="58614" y1="29619" x2="39406" y2="50147"/>
                        <a14:foregroundMark x1="52277" y1="30205" x2="38218" y2="43988"/>
                        <a14:foregroundMark x1="56040" y1="23754" x2="63168" y2="53079"/>
                        <a14:foregroundMark x1="29901" y1="21994" x2="14455" y2="29912"/>
                        <a14:foregroundMark x1="16634" y1="36070" x2="11287" y2="56012"/>
                        <a14:foregroundMark x1="14455" y1="34604" x2="12871" y2="43695"/>
                        <a14:foregroundMark x1="80000" y1="46628" x2="91881" y2="4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4894">
            <a:off x="3064378" y="2449219"/>
            <a:ext cx="3281118" cy="22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17792" y="18097"/>
            <a:ext cx="4754828" cy="1733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2" dirty="0">
                <a:solidFill>
                  <a:srgbClr val="0033CC"/>
                </a:solidFill>
                <a:latin typeface="iCiel Pony" panose="02000000000000000000" pitchFamily="2" charset="0"/>
              </a:rPr>
              <a:t>CÂU CÁ CÙNG </a:t>
            </a:r>
          </a:p>
          <a:p>
            <a:pPr algn="ctr"/>
            <a:r>
              <a:rPr lang="en-US" sz="5332" dirty="0">
                <a:solidFill>
                  <a:srgbClr val="0033CC"/>
                </a:solidFill>
                <a:latin typeface="iCiel Pony" panose="02000000000000000000" pitchFamily="2" charset="0"/>
              </a:rPr>
              <a:t>DORAEMON</a:t>
            </a:r>
          </a:p>
        </p:txBody>
      </p:sp>
      <p:pic>
        <p:nvPicPr>
          <p:cNvPr id="2" name="Doremon-Beat_vy46">
            <a:hlinkClick r:id="" action="ppaction://media"/>
            <a:extLst>
              <a:ext uri="{FF2B5EF4-FFF2-40B4-BE49-F238E27FC236}">
                <a16:creationId xmlns:a16="http://schemas.microsoft.com/office/drawing/2014/main" xmlns="" id="{6392EECB-6A29-47D9-94DD-51D8BC43F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2445" y="174592"/>
            <a:ext cx="406400" cy="40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62450" y="6471891"/>
            <a:ext cx="1127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: FB Đặng Nhật Linh-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25026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9CAA0910-A74F-45DA-8E22-F3E0B8C17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324877" y="0"/>
            <a:ext cx="49515290" cy="685958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6F0F4ADD-626F-48A9-A995-3A1963D75866}"/>
              </a:ext>
            </a:extLst>
          </p:cNvPr>
          <p:cNvGrpSpPr/>
          <p:nvPr/>
        </p:nvGrpSpPr>
        <p:grpSpPr>
          <a:xfrm>
            <a:off x="2390017" y="290173"/>
            <a:ext cx="8228528" cy="6840250"/>
            <a:chOff x="2107585" y="133042"/>
            <a:chExt cx="8229600" cy="684114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718037DC-75FC-4990-8B68-1D98A6711353}"/>
                </a:ext>
              </a:extLst>
            </p:cNvPr>
            <p:cNvGrpSpPr/>
            <p:nvPr/>
          </p:nvGrpSpPr>
          <p:grpSpPr>
            <a:xfrm>
              <a:off x="2107585" y="133042"/>
              <a:ext cx="8229600" cy="6841141"/>
              <a:chOff x="3200400" y="133350"/>
              <a:chExt cx="6172200" cy="5130856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xmlns="" id="{554D6591-B823-43BE-9AFB-0E8A80741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400" y="133350"/>
                <a:ext cx="6172200" cy="5130856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xmlns="" id="{1E559024-030F-4CBF-B41B-9E5D65B951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945"/>
              <a:stretch/>
            </p:blipFill>
            <p:spPr>
              <a:xfrm>
                <a:off x="4783560" y="1200150"/>
                <a:ext cx="2230374" cy="2225731"/>
              </a:xfrm>
              <a:prstGeom prst="rect">
                <a:avLst/>
              </a:prstGeom>
            </p:spPr>
          </p:pic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D20ED5A8-1658-4A7C-9362-4123280D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56" b="100000" l="9864" r="89796">
                          <a14:backgroundMark x1="34354" y1="48780" x2="37755" y2="46951"/>
                          <a14:backgroundMark x1="35034" y1="75610" x2="31293" y2="99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479" flipH="1">
              <a:off x="6499532" y="1632111"/>
              <a:ext cx="2800350" cy="312420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62AAFDDD-32D4-4E07-8380-782659D8A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72"/>
            <a:stretch/>
          </p:blipFill>
          <p:spPr>
            <a:xfrm>
              <a:off x="2107585" y="4078471"/>
              <a:ext cx="8229600" cy="2895712"/>
            </a:xfrm>
            <a:prstGeom prst="rect">
              <a:avLst/>
            </a:prstGeom>
          </p:spPr>
        </p:pic>
      </p:grpSp>
      <p:pic>
        <p:nvPicPr>
          <p:cNvPr id="54" name="Picture 3" descr="C:\Users\ADMIN\Desktop\Tai nguyen thiet ke tro choi\Angry birds epic birds\1505573783630 (2).png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9057C5B-8129-4B18-9760-6CE7FA0AE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545" y="5818561"/>
            <a:ext cx="1371421" cy="75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ản ghi Mới 2">
            <a:hlinkClick r:id="" action="ppaction://media"/>
            <a:extLst>
              <a:ext uri="{FF2B5EF4-FFF2-40B4-BE49-F238E27FC236}">
                <a16:creationId xmlns:a16="http://schemas.microsoft.com/office/drawing/2014/main" xmlns="" id="{8A07533B-11A2-48E5-BFBC-70C5799B65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52487" y="6385406"/>
            <a:ext cx="406400" cy="40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70794" y="6455812"/>
            <a:ext cx="9993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: FB Đặng Nhật Linh-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87961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9367E-6 7.63712E-8 L 2.03086 7.63712E-8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5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7181</TotalTime>
  <Words>552</Words>
  <Application>Microsoft Office PowerPoint</Application>
  <PresentationFormat>Custom</PresentationFormat>
  <Paragraphs>101</Paragraphs>
  <Slides>16</Slides>
  <Notes>6</Notes>
  <HiddenSlides>0</HiddenSlides>
  <MMClips>10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16</vt:i4>
      </vt:variant>
    </vt:vector>
  </HeadingPairs>
  <TitlesOfParts>
    <vt:vector size="42" baseType="lpstr">
      <vt:lpstr>Microsoft YaHei</vt:lpstr>
      <vt:lpstr>宋体</vt:lpstr>
      <vt:lpstr>Arial</vt:lpstr>
      <vt:lpstr>Calibri</vt:lpstr>
      <vt:lpstr>iCiel Cadena</vt:lpstr>
      <vt:lpstr>iCiel Pony</vt:lpstr>
      <vt:lpstr>Impact</vt:lpstr>
      <vt:lpstr>ITC Avant Garde Std Bk</vt:lpstr>
      <vt:lpstr>LiHei Pro</vt:lpstr>
      <vt:lpstr>Open Sans Extrabold</vt:lpstr>
      <vt:lpstr>Signika</vt:lpstr>
      <vt:lpstr>Times New Roman</vt:lpstr>
      <vt:lpstr>思源黑体 CN Bold</vt:lpstr>
      <vt:lpstr>等线</vt:lpstr>
      <vt:lpstr>等线 Light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hỏi: Tổng của 35 và 37 là: </vt:lpstr>
      <vt:lpstr>Câu hỏi: Hiệu của 59 và 16 là: </vt:lpstr>
      <vt:lpstr>Câu hỏi: Hoa có 36 cái kẹo, Nam cho thêm Hoa 14 cái kẹo. Hỏi Hoa có tất cả bao nhiêu cái kẹo?</vt:lpstr>
      <vt:lpstr>Câu hỏi: Kết quả của phép tính: 45 + 45 + 2 = ?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Microsoft account</cp:lastModifiedBy>
  <cp:revision>3783</cp:revision>
  <dcterms:created xsi:type="dcterms:W3CDTF">2015-12-01T09:06:39Z</dcterms:created>
  <dcterms:modified xsi:type="dcterms:W3CDTF">2022-11-11T08:52:29Z</dcterms:modified>
</cp:coreProperties>
</file>