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4" r:id="rId4"/>
  </p:sldMasterIdLst>
  <p:notesMasterIdLst>
    <p:notesMasterId r:id="rId6"/>
  </p:notesMasterIdLst>
  <p:sldIdLst>
    <p:sldId id="271" r:id="rId5"/>
    <p:sldId id="263" r:id="rId7"/>
    <p:sldId id="264" r:id="rId8"/>
    <p:sldId id="267" r:id="rId9"/>
    <p:sldId id="268" r:id="rId10"/>
  </p:sldIdLst>
  <p:sldSz cx="12192000" cy="6858000"/>
  <p:notesSz cx="6858000" cy="9144000"/>
  <p:embeddedFontLst>
    <p:embeddedFont>
      <p:font typeface="SimSun" panose="02010600030101010101" pitchFamily="2" charset="-122"/>
      <p:regular r:id="rId15"/>
    </p:embeddedFont>
    <p:embeddedFont>
      <p:font typeface="Microsoft YaHei" panose="020B0503020204020204" charset="-122"/>
      <p:regular r:id="rId16"/>
    </p:embeddedFont>
    <p:embeddedFont>
      <p:font typeface="等线" panose="02010600030101010101" charset="-122"/>
      <p:regular r:id="rId17"/>
    </p:embeddedFont>
    <p:embeddedFont>
      <p:font typeface="Calibri Light" panose="020F0302020204030204" charset="0"/>
      <p:regular r:id="rId18"/>
      <p:italic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5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2.png"/><Relationship Id="rId10" Type="http://schemas.microsoft.com/office/2007/relationships/media" Target="../media/media1.mp3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 NHIÊN VÀ XÃ HỘI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trường học (Tiết 2)</a:t>
            </a:r>
            <a:endParaRPr kumimoji="0" lang="vi-V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12195" y="2439478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08835" y="585774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49287" y="1414780"/>
            <a:ext cx="9312966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"Làm xanh trường lớp" của em:</a:t>
            </a:r>
            <a:endParaRPr lang="en-US" sz="28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Số lượng cây xanh mang đến là 15 cây.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Tên cây xanh: hoa hồng, hoa thược dược và cây bạch đàn.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Hoạt động chăm sóc cây: tưới nước thường xuyên, dọn dẹp vệ sinh nơi trồng cây, nhổ cỏ.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Kết quả: cây lớn nhanh, không bị sâu bệnh và ra hoa.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Cảm nhận của em: em rất vui khi được trồng cây xanh, góp phần vào cho trường lớp thêm xanh sạch đẹp.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13">
        <p:wheel spokes="8"/>
      </p:transition>
    </mc:Choice>
    <mc:Fallback>
      <p:transition spd="slow" advClick="0" advTm="3713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1924" y="4696724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WPS Presentation</Application>
  <PresentationFormat>Widescreen</PresentationFormat>
  <Paragraphs>21</Paragraphs>
  <Slides>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SimSun</vt:lpstr>
      <vt:lpstr>Wingdings</vt:lpstr>
      <vt:lpstr>Microsoft YaHei</vt:lpstr>
      <vt:lpstr>Times New Roman</vt:lpstr>
      <vt:lpstr>字魂36号-正文宋楷</vt:lpstr>
      <vt:lpstr>iCiel Mijas</vt:lpstr>
      <vt:lpstr>#9Slide07 White wood</vt:lpstr>
      <vt:lpstr>字魂59号-创粗黑</vt:lpstr>
      <vt:lpstr>DengXian</vt:lpstr>
      <vt:lpstr>Arial Unicode MS</vt:lpstr>
      <vt:lpstr>Calibri Light</vt:lpstr>
      <vt:lpstr>Calibri</vt:lpstr>
      <vt:lpstr>1_Office Theme</vt:lpstr>
      <vt:lpstr>2_Office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12</cp:revision>
  <dcterms:created xsi:type="dcterms:W3CDTF">2021-06-03T09:12:00Z</dcterms:created>
  <dcterms:modified xsi:type="dcterms:W3CDTF">2022-11-04T13:37:24Z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F899CCC2F6C6460080E3A4912855AD5B</vt:lpwstr>
  </property>
</Properties>
</file>