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272" r:id="rId5"/>
    <p:sldId id="261" r:id="rId7"/>
    <p:sldId id="258" r:id="rId8"/>
    <p:sldId id="262" r:id="rId9"/>
    <p:sldId id="269" r:id="rId10"/>
    <p:sldId id="270" r:id="rId11"/>
    <p:sldId id="268" r:id="rId12"/>
  </p:sldIdLst>
  <p:sldSz cx="12192000" cy="6858000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Microsoft YaHei" panose="020B0503020204020204" charset="-122"/>
      <p:regular r:id="rId18"/>
    </p:embeddedFont>
    <p:embeddedFont>
      <p:font typeface="等线" panose="02010600030101010101" charset="-122"/>
      <p:regular r:id="rId19"/>
    </p:embeddedFont>
    <p:embeddedFont>
      <p:font typeface="Calibri Light" panose="020F0302020204030204" charset="0"/>
      <p:regular r:id="rId20"/>
      <p:italic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5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2.png"/><Relationship Id="rId10" Type="http://schemas.microsoft.com/office/2007/relationships/media" Target="../media/media1.mp3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21" y="3905393"/>
            <a:ext cx="2192395" cy="1757207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36" y="5476564"/>
            <a:ext cx="6212564" cy="524185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76564"/>
            <a:ext cx="5935911" cy="524185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70312"/>
            <a:ext cx="1951208" cy="2336775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706480"/>
            <a:ext cx="1375161" cy="1294269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263271"/>
            <a:ext cx="3505199" cy="548153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89" y="1058605"/>
            <a:ext cx="6533856" cy="13388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87" y="4807601"/>
            <a:ext cx="3607165" cy="1239767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726680" y="935763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60449" y="123721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9" y="416903"/>
            <a:ext cx="609600" cy="6096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26325" y="2304079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Ự NHIÊN VÀ XÃ HỘI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2741051" y="3015777"/>
            <a:ext cx="6400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547" y="3670495"/>
            <a:ext cx="7196173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trường học (Tiết 1)</a:t>
            </a:r>
            <a:endParaRPr kumimoji="0" lang="vi-V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:wheel spokes="8"/>
      </p:transition>
    </mc:Choice>
    <mc:Fallback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3"/>
          <p:cNvGrpSpPr/>
          <p:nvPr/>
        </p:nvGrpSpPr>
        <p:grpSpPr>
          <a:xfrm>
            <a:off x="-34492" y="5734638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1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1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352298" y="219456"/>
            <a:ext cx="7362825" cy="8115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Triển lãm tranh, ảnh về một số sự kiện ở trường.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1965" y="1318895"/>
            <a:ext cx="8688070" cy="435165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345815" y="600646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Nhóm em chọn sự kiện nào? Vì sao?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5815" y="5940425"/>
            <a:ext cx="6075680" cy="851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nội dung các bức tranh, ảnh mà nhóm em lựa chọn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7" grpId="2" animBg="1"/>
      <p:bldP spid="8" grpId="0" bldLvl="0" animBg="1"/>
      <p:bldP spid="8" grpId="1" animBg="1"/>
      <p:bldP spid="8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835" y="938253"/>
            <a:ext cx="8494947" cy="711642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4844" y="2134861"/>
            <a:ext cx="9622157" cy="3460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644" y="1295067"/>
            <a:ext cx="5974517" cy="431628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40051" y="1510747"/>
            <a:ext cx="5235801" cy="4180117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85" y="1389348"/>
            <a:ext cx="6153619" cy="442291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1132" y="904462"/>
            <a:ext cx="5085389" cy="52279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69697" y="4166372"/>
            <a:ext cx="5252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 advClick="0">
        <p15:prstTrans prst="airplane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WPS Presentation</Application>
  <PresentationFormat>Widescreen</PresentationFormat>
  <Paragraphs>24</Paragraphs>
  <Slides>7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7</vt:i4>
      </vt:variant>
    </vt:vector>
  </HeadingPairs>
  <TitlesOfParts>
    <vt:vector size="23" baseType="lpstr">
      <vt:lpstr>Arial</vt:lpstr>
      <vt:lpstr>SimSun</vt:lpstr>
      <vt:lpstr>Wingdings</vt:lpstr>
      <vt:lpstr>Microsoft YaHei</vt:lpstr>
      <vt:lpstr>Times New Roman</vt:lpstr>
      <vt:lpstr>字魂36号-正文宋楷</vt:lpstr>
      <vt:lpstr>iCiel Mijas</vt:lpstr>
      <vt:lpstr>#9Slide07 White wood</vt:lpstr>
      <vt:lpstr>字魂59号-创粗黑</vt:lpstr>
      <vt:lpstr>DengXian</vt:lpstr>
      <vt:lpstr>Arial Unicode MS</vt:lpstr>
      <vt:lpstr>Calibri Light</vt:lpstr>
      <vt:lpstr>Calibri</vt:lpstr>
      <vt:lpstr>1_Office Theme</vt:lpstr>
      <vt:lpstr>2_Office Theme</vt:lpstr>
      <vt:lpstr>Office 主题</vt:lpstr>
      <vt:lpstr>PowerPoint 演示文稿</vt:lpstr>
      <vt:lpstr>PowerPoint 演示文稿</vt:lpstr>
      <vt:lpstr>PowerPoint 演示文稿</vt:lpstr>
      <vt:lpstr>Em sẽ nói và làm gì trong tình huống sau?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14</cp:revision>
  <dcterms:created xsi:type="dcterms:W3CDTF">2021-06-03T09:12:00Z</dcterms:created>
  <dcterms:modified xsi:type="dcterms:W3CDTF">2022-11-04T13:34:18Z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FB0008676A3748BCA33D62536D15DB3D</vt:lpwstr>
  </property>
</Properties>
</file>