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8" r:id="rId2"/>
    <p:sldId id="315" r:id="rId3"/>
    <p:sldId id="316" r:id="rId4"/>
    <p:sldId id="317" r:id="rId5"/>
    <p:sldId id="325" r:id="rId6"/>
    <p:sldId id="326" r:id="rId7"/>
    <p:sldId id="323" r:id="rId8"/>
    <p:sldId id="318" r:id="rId9"/>
    <p:sldId id="322" r:id="rId10"/>
    <p:sldId id="321" r:id="rId11"/>
    <p:sldId id="327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43" d="100"/>
          <a:sy n="43" d="100"/>
        </p:scale>
        <p:origin x="7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51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7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953840" y="4042920"/>
            <a:ext cx="10284322" cy="2278548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553803" y="4253391"/>
            <a:ext cx="2344504" cy="201990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368600" y="4945639"/>
            <a:ext cx="1830824" cy="1327657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9694061" y="975760"/>
            <a:ext cx="966443" cy="12614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14533" y="384085"/>
            <a:ext cx="2048830" cy="2048830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61929" y="41272"/>
            <a:ext cx="685622" cy="685622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41157" y="726760"/>
            <a:ext cx="7909420" cy="8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36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3242028" y="2594058"/>
            <a:ext cx="5708408" cy="59712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75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6075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065" y="3429574"/>
            <a:ext cx="9645445" cy="103874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spc="506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NGHE – VIẾT : NHÍM NÂU KẾT BẠN</a:t>
            </a:r>
            <a:endParaRPr lang="en-US" altLang="en-US" sz="3375" b="1" spc="506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3375" b="1" spc="506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6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04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luyễn,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30388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5719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608</Words>
  <Application>Microsoft Office PowerPoint</Application>
  <PresentationFormat>Widescreen</PresentationFormat>
  <Paragraphs>76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Microsoft account</cp:lastModifiedBy>
  <cp:revision>153</cp:revision>
  <dcterms:created xsi:type="dcterms:W3CDTF">2021-06-02T14:23:54Z</dcterms:created>
  <dcterms:modified xsi:type="dcterms:W3CDTF">2022-11-11T08:19:19Z</dcterms:modified>
</cp:coreProperties>
</file>