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</p:sldMasterIdLst>
  <p:notesMasterIdLst>
    <p:notesMasterId r:id="rId11"/>
  </p:notesMasterIdLst>
  <p:sldIdLst>
    <p:sldId id="295" r:id="rId4"/>
    <p:sldId id="277" r:id="rId5"/>
    <p:sldId id="278" r:id="rId6"/>
    <p:sldId id="279" r:id="rId7"/>
    <p:sldId id="280" r:id="rId8"/>
    <p:sldId id="294" r:id="rId9"/>
    <p:sldId id="29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3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0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840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0" y="3429680"/>
            <a:ext cx="9065953" cy="615553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TẬP CHUNG ( TIẾT 3)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9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95" y="168275"/>
            <a:ext cx="2263140" cy="9982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990" y="106680"/>
            <a:ext cx="7625080" cy="6493510"/>
          </a:xfrm>
          <a:prstGeom prst="rect">
            <a:avLst/>
          </a:prstGeom>
        </p:spPr>
      </p:pic>
      <p:cxnSp>
        <p:nvCxnSpPr>
          <p:cNvPr id="20" name="Curved Connector 19"/>
          <p:cNvCxnSpPr/>
          <p:nvPr/>
        </p:nvCxnSpPr>
        <p:spPr>
          <a:xfrm rot="5400000" flipV="1">
            <a:off x="5248275" y="3595370"/>
            <a:ext cx="3661410" cy="1237615"/>
          </a:xfrm>
          <a:prstGeom prst="curvedConnector3">
            <a:avLst>
              <a:gd name="adj1" fmla="val 50009"/>
            </a:avLst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6200000">
            <a:off x="5937885" y="1881505"/>
            <a:ext cx="2282190" cy="1298575"/>
          </a:xfrm>
          <a:prstGeom prst="curvedConnector3">
            <a:avLst>
              <a:gd name="adj1" fmla="val 49986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16200000">
            <a:off x="5912485" y="3103880"/>
            <a:ext cx="2353310" cy="1318895"/>
          </a:xfrm>
          <a:prstGeom prst="curvedConnector3">
            <a:avLst>
              <a:gd name="adj1" fmla="val 49987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flipV="1">
            <a:off x="6440170" y="5092065"/>
            <a:ext cx="1288415" cy="1125855"/>
          </a:xfrm>
          <a:prstGeom prst="curvedConnector3">
            <a:avLst>
              <a:gd name="adj1" fmla="val 50025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0950" y="1268730"/>
            <a:ext cx="9800590" cy="383984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044565" y="2890520"/>
            <a:ext cx="537845" cy="629285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904605" y="4259580"/>
            <a:ext cx="537845" cy="629285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bldLvl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7445" y="682625"/>
            <a:ext cx="7567295" cy="1824355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2295525" y="3162935"/>
            <a:ext cx="3576955" cy="12998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15 - 3 - 6 = 6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6839585" y="3122295"/>
            <a:ext cx="3576955" cy="12998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16 - 8 + 5 =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8420" y="763905"/>
            <a:ext cx="9646920" cy="5182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140" y="137160"/>
            <a:ext cx="7572375" cy="6584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53</Words>
  <Application>Microsoft Office PowerPoint</Application>
  <PresentationFormat>Widescreen</PresentationFormat>
  <Paragraphs>12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Microsoft YaHei</vt:lpstr>
      <vt:lpstr>宋体</vt:lpstr>
      <vt:lpstr>宋体</vt:lpstr>
      <vt:lpstr>Arial</vt:lpstr>
      <vt:lpstr>Calibri</vt:lpstr>
      <vt:lpstr>Calibri Light</vt:lpstr>
      <vt:lpstr>ITC Avant Garde Std Bk</vt:lpstr>
      <vt:lpstr>Times New Roman</vt:lpstr>
      <vt:lpstr>1_Office Theme</vt:lpstr>
      <vt:lpstr>2_Office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DELLL</dc:creator>
  <cp:lastModifiedBy>Microsoft account</cp:lastModifiedBy>
  <cp:revision>4</cp:revision>
  <dcterms:created xsi:type="dcterms:W3CDTF">2021-05-12T10:24:12Z</dcterms:created>
  <dcterms:modified xsi:type="dcterms:W3CDTF">2022-10-12T08:58:32Z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