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64" r:id="rId2"/>
    <p:sldId id="263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2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7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35682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0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TOÁN VỀ NHIỀU HƠN, ÍT HƠN MỘT SỐ ĐƠN VỊ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 </a:t>
            </a: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2)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0819" y="256177"/>
            <a:ext cx="7839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KHỞI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ĐỘNG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0890" y="4331335"/>
            <a:ext cx="5681980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Tàu thứ hai có số thùng hàng là:</a:t>
            </a:r>
          </a:p>
          <a:p>
            <a:pPr algn="ctr"/>
            <a:r>
              <a:rPr lang="en-US" sz="2800"/>
              <a:t>20 + 8 = 28 (thùng)</a:t>
            </a:r>
          </a:p>
          <a:p>
            <a:pPr algn="ctr"/>
            <a:r>
              <a:rPr lang="en-US" sz="2800"/>
              <a:t>Đáp số: 28 thùng hàng</a:t>
            </a:r>
          </a:p>
        </p:txBody>
      </p:sp>
    </p:spTree>
    <p:extLst>
      <p:ext uri="{BB962C8B-B14F-4D97-AF65-F5344CB8AC3E}">
        <p14:creationId xmlns:p14="http://schemas.microsoft.com/office/powerpoint/2010/main" val="7603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Đội Hai có số người tham gia ngày hội là:</a:t>
            </a:r>
          </a:p>
          <a:p>
            <a:pPr algn="ctr"/>
            <a:r>
              <a:rPr lang="en-US" sz="2800"/>
              <a:t>11 - 4 = 7 (người)</a:t>
            </a:r>
          </a:p>
          <a:p>
            <a:pPr algn="ctr"/>
            <a:r>
              <a:rPr lang="en-US" sz="2800"/>
              <a:t>Đáp số: 7 người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17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2596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88</Words>
  <Application>Microsoft Office PowerPoint</Application>
  <PresentationFormat>Widescreen</PresentationFormat>
  <Paragraphs>16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Microsoft YaHei</vt:lpstr>
      <vt:lpstr>宋体</vt:lpstr>
      <vt:lpstr>Arial</vt:lpstr>
      <vt:lpstr>Calibri</vt:lpstr>
      <vt:lpstr>Times New Roman</vt:lpstr>
      <vt:lpstr>等线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11</cp:revision>
  <dcterms:created xsi:type="dcterms:W3CDTF">2021-05-12T04:39:00Z</dcterms:created>
  <dcterms:modified xsi:type="dcterms:W3CDTF">2022-10-12T07:33:53Z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