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91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83" r:id="rId14"/>
    <p:sldId id="26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1459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TOÁN VỀ NHIỀU HƠN, ÍT HƠN MỘT SỐ ĐƠN VỊ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TIẾT 1)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4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8239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bông hoa màu vàng là:</a:t>
            </a:r>
          </a:p>
          <a:p>
            <a:pPr algn="ctr"/>
            <a:r>
              <a:rPr lang="en-US" sz="4400"/>
              <a:t>6 + 3 = 9 (bông)</a:t>
            </a:r>
          </a:p>
          <a:p>
            <a:pPr algn="ctr"/>
            <a:r>
              <a:rPr lang="en-US" sz="4400"/>
              <a:t>Đáp số: 9 bông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147</Words>
  <Application>Microsoft Office PowerPoint</Application>
  <PresentationFormat>Widescreen</PresentationFormat>
  <Paragraphs>47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13</cp:revision>
  <dcterms:created xsi:type="dcterms:W3CDTF">2021-05-12T10:00:00Z</dcterms:created>
  <dcterms:modified xsi:type="dcterms:W3CDTF">2022-10-12T07:33:14Z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