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1" r:id="rId3"/>
    <p:sldId id="274" r:id="rId5"/>
    <p:sldId id="259" r:id="rId6"/>
    <p:sldId id="271" r:id="rId7"/>
    <p:sldId id="272" r:id="rId8"/>
    <p:sldId id="275" r:id="rId9"/>
    <p:sldId id="273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,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bay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3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3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tags" Target="../tags/tag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microsoft.com/office/2007/relationships/hdphoto" Target="../media/image29.wdp"/><Relationship Id="rId5" Type="http://schemas.openxmlformats.org/officeDocument/2006/relationships/image" Target="../media/image28.png"/><Relationship Id="rId4" Type="http://schemas.openxmlformats.org/officeDocument/2006/relationships/tags" Target="../tags/tag4.xml"/><Relationship Id="rId3" Type="http://schemas.openxmlformats.org/officeDocument/2006/relationships/image" Target="../media/image15.emf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tags" Target="../tags/tag5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microsoft.com/office/2007/relationships/hdphoto" Target="../media/image31.wdp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1.wav"/><Relationship Id="rId10" Type="http://schemas.openxmlformats.org/officeDocument/2006/relationships/image" Target="../media/image38.GIF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microsoft.com/office/2007/relationships/hdphoto" Target="../media/image40.wdp"/><Relationship Id="rId2" Type="http://schemas.openxmlformats.org/officeDocument/2006/relationships/image" Target="../media/image39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TOÁN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40" y="3429635"/>
            <a:ext cx="12190095" cy="92329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PHÉP TRỪ (QUA 10) TRONG PHẠM VI 20 </a:t>
            </a:r>
            <a:endParaRPr lang="vi-VN" altLang="en-US" sz="3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(TIẾT 3)</a:t>
            </a:r>
            <a:endParaRPr lang="vi-VN" altLang="en-US" sz="3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4021993"/>
            <a:ext cx="546703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459" y="4770839"/>
            <a:ext cx="63082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3735" y="409459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5489" y="4771052"/>
            <a:ext cx="501119" cy="448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/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/>
                <a:gridCol w="4653279"/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6067" y="1922376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14 - 5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14 = 10 + 4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5  =  	      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+ 4  =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14 - 5 =  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15 = 10 + 3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15 - 7 = ?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15 - 7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8996170" y="407705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>
            <a:fillRect/>
          </a:stretch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>
            <a:fillRect/>
          </a:stretch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/>
          <p:cNvSpPr/>
          <p:nvPr>
            <p:custDataLst>
              <p:tags r:id="rId4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>
            <a:fillRect/>
          </a:stretch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>
            <a:fillRect/>
          </a:stretch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>
            <a:fillRect/>
          </a:stretch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>
            <a:fillRect/>
          </a:stretch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5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52695" y="218856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10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>
            <a:fillRect/>
          </a:stretch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>
            <a:fillRect/>
          </a:stretch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/>
          <p:cNvSpPr/>
          <p:nvPr>
            <p:custDataLst>
              <p:tags r:id="rId4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81697" y="1476886"/>
          <a:ext cx="7494726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/>
                <a:gridCol w="1249121"/>
                <a:gridCol w="1249121"/>
                <a:gridCol w="1249121"/>
                <a:gridCol w="1249121"/>
                <a:gridCol w="1249121"/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90834">
                <a:tc vMerge="1"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247110" y="290749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67560" y="290399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688010" y="290399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932180" y="290056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4259" b="48056" l="33646" r="43021"/>
                    </a14:imgEffect>
                  </a14:imgLayer>
                </a14:imgProps>
              </a:ext>
            </a:extLst>
          </a:blip>
          <a:srcRect l="33564" t="34258" r="56904" b="52052"/>
          <a:stretch>
            <a:fillRect/>
          </a:stretch>
        </p:blipFill>
        <p:spPr>
          <a:xfrm>
            <a:off x="3056737" y="3570273"/>
            <a:ext cx="2127143" cy="17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2593" b="46852" l="52969" r="62292"/>
                    </a14:imgEffect>
                  </a14:imgLayer>
                </a14:imgProps>
              </a:ext>
            </a:extLst>
          </a:blip>
          <a:srcRect l="52735" t="32917" r="37733" b="53393"/>
          <a:stretch>
            <a:fillRect/>
          </a:stretch>
        </p:blipFill>
        <p:spPr>
          <a:xfrm>
            <a:off x="7001331" y="5096542"/>
            <a:ext cx="2015901" cy="16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2222" b="46204" l="43073" r="52760">
                        <a14:foregroundMark x1="48542" y1="37870" x2="48542" y2="37870"/>
                        <a14:foregroundMark x1="48646" y1="38241" x2="48646" y2="38241"/>
                        <a14:foregroundMark x1="48802" y1="38241" x2="48802" y2="38241"/>
                        <a14:foregroundMark x1="49115" y1="38148" x2="49115" y2="38148"/>
                      </a14:backgroundRemoval>
                    </a14:imgEffect>
                  </a14:imgLayer>
                </a14:imgProps>
              </a:ext>
            </a:extLst>
          </a:blip>
          <a:srcRect l="43041" t="33013" r="47427" b="53297"/>
          <a:stretch>
            <a:fillRect/>
          </a:stretch>
        </p:blipFill>
        <p:spPr>
          <a:xfrm>
            <a:off x="5561727" y="2707429"/>
            <a:ext cx="1893479" cy="152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056" b="61944" l="43229" r="52500"/>
                    </a14:imgEffect>
                  </a14:imgLayer>
                </a14:imgProps>
              </a:ext>
            </a:extLst>
          </a:blip>
          <a:srcRect l="43149" t="48043" r="47319" b="38267"/>
          <a:stretch>
            <a:fillRect/>
          </a:stretch>
        </p:blipFill>
        <p:spPr>
          <a:xfrm>
            <a:off x="5246718" y="4238514"/>
            <a:ext cx="1948478" cy="157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9352" b="63796" l="52760" r="62083"/>
                    </a14:imgEffect>
                  </a14:imgLayer>
                </a14:imgProps>
              </a:ext>
            </a:extLst>
          </a:blip>
          <a:srcRect l="52789" t="49575" r="37679" b="36735"/>
          <a:stretch>
            <a:fillRect/>
          </a:stretch>
        </p:blipFill>
        <p:spPr>
          <a:xfrm>
            <a:off x="7715217" y="3219631"/>
            <a:ext cx="1835933" cy="148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1944" b="65648" l="33125" r="43021"/>
                    </a14:imgEffect>
                  </a14:imgLayer>
                </a14:imgProps>
              </a:ext>
            </a:extLst>
          </a:blip>
          <a:srcRect l="33402" t="52256" r="57066" b="34054"/>
          <a:stretch>
            <a:fillRect/>
          </a:stretch>
        </p:blipFill>
        <p:spPr>
          <a:xfrm>
            <a:off x="3281253" y="5197964"/>
            <a:ext cx="2096802" cy="1694027"/>
          </a:xfrm>
          <a:prstGeom prst="rect">
            <a:avLst/>
          </a:prstGeom>
        </p:spPr>
      </p:pic>
      <p:sp>
        <p:nvSpPr>
          <p:cNvPr id="10" name="MH_Other_2"/>
          <p:cNvSpPr/>
          <p:nvPr>
            <p:custDataLst>
              <p:tags r:id="rId8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609" y="304770"/>
            <a:ext cx="10824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7?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9 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05622" y="1081480"/>
            <a:ext cx="3424032" cy="2071525"/>
            <a:chOff x="905622" y="1081480"/>
            <a:chExt cx="3424032" cy="2071525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22" y="1081480"/>
              <a:ext cx="3214687" cy="20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5143" y="1765928"/>
              <a:ext cx="273451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Hiệu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</a:t>
              </a:r>
              <a:endPara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40878" y="960997"/>
            <a:ext cx="3214687" cy="2071525"/>
            <a:chOff x="8633184" y="1047922"/>
            <a:chExt cx="3214687" cy="2071525"/>
          </a:xfrm>
        </p:grpSpPr>
        <p:pic>
          <p:nvPicPr>
            <p:cNvPr id="13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184" y="1047922"/>
              <a:ext cx="3214687" cy="20715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462051" y="1765928"/>
              <a:ext cx="202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Hiệu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9</a:t>
              </a:r>
              <a:endPara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12" y="1831340"/>
            <a:ext cx="4902229" cy="398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3984 -0.144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32305 0.014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51328 0.097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3854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16758 -0.014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20638 0.01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/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245" y="2163337"/>
            <a:ext cx="6124595" cy="34457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 – 6 = 8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52" b="51574" l="45625" r="68385">
                        <a14:foregroundMark x1="58750" y1="37500" x2="58750" y2="37500"/>
                        <a14:foregroundMark x1="67708" y1="37315" x2="67708" y2="37315"/>
                        <a14:foregroundMark x1="58698" y1="37778" x2="67813" y2="37500"/>
                        <a14:foregroundMark x1="59010" y1="36667" x2="66354" y2="35093"/>
                        <a14:foregroundMark x1="60469" y1="39074" x2="66719" y2="38704"/>
                        <a14:foregroundMark x1="52396" y1="27593" x2="52396" y2="27593"/>
                        <a14:foregroundMark x1="52812" y1="27500" x2="52812" y2="27500"/>
                        <a14:foregroundMark x1="51042" y1="27315" x2="55573" y2="26944"/>
                        <a14:foregroundMark x1="55469" y1="26852" x2="60365" y2="31574"/>
                        <a14:foregroundMark x1="60365" y1="31574" x2="61771" y2="33889"/>
                        <a14:foregroundMark x1="61771" y1="33889" x2="66563" y2="34259"/>
                        <a14:foregroundMark x1="66563" y1="34259" x2="67917" y2="36111"/>
                        <a14:foregroundMark x1="67760" y1="37685" x2="67760" y2="37685"/>
                        <a14:foregroundMark x1="65417" y1="36481" x2="65417" y2="36481"/>
                        <a14:foregroundMark x1="64844" y1="37130" x2="64479" y2="37222"/>
                        <a14:foregroundMark x1="60052" y1="37500" x2="60052" y2="37500"/>
                        <a14:foregroundMark x1="63698" y1="39630" x2="66510" y2="39259"/>
                        <a14:foregroundMark x1="68073" y1="35926" x2="68021" y2="37963"/>
                        <a14:foregroundMark x1="67865" y1="37778" x2="66667" y2="39259"/>
                      </a14:backgroundRemoval>
                    </a14:imgEffect>
                  </a14:imgLayer>
                </a14:imgProps>
              </a:ext>
            </a:extLst>
          </a:blip>
          <a:srcRect l="45650" t="26911" r="31384" b="48079"/>
          <a:stretch>
            <a:fillRect/>
          </a:stretch>
        </p:blipFill>
        <p:spPr>
          <a:xfrm>
            <a:off x="6814475" y="2163338"/>
            <a:ext cx="5377525" cy="379220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40310" y="749796"/>
            <a:ext cx="2290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48121" y="757885"/>
            <a:ext cx="2870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15028" y="749796"/>
            <a:ext cx="18136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 l="1020" b="5828"/>
          <a:stretch>
            <a:fillRect/>
          </a:stretch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WPS Presentation</Application>
  <PresentationFormat>Widescreen</PresentationFormat>
  <Paragraphs>185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Times New Roman</vt:lpstr>
      <vt:lpstr>Microsoft YaHei</vt:lpstr>
      <vt:lpstr>Arial-Rounded</vt:lpstr>
      <vt:lpstr>Yellowtail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78</cp:revision>
  <dcterms:created xsi:type="dcterms:W3CDTF">2021-05-28T09:26:00Z</dcterms:created>
  <dcterms:modified xsi:type="dcterms:W3CDTF">2022-10-09T04:36:00Z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0A055DF0C14B4A4497D87F17BB1C37AB</vt:lpwstr>
  </property>
  <property fmtid="{D5CDD505-2E9C-101B-9397-08002B2CF9AE}" pid="3" name="KSOProductBuildVer">
    <vt:lpwstr>1033-11.2.0.11341</vt:lpwstr>
  </property>
</Properties>
</file>