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8" r:id="rId4"/>
    <p:sldMasterId id="2147483680" r:id="rId5"/>
    <p:sldMasterId id="2147483692" r:id="rId6"/>
    <p:sldMasterId id="2147483704" r:id="rId7"/>
  </p:sldMasterIdLst>
  <p:notesMasterIdLst>
    <p:notesMasterId r:id="rId9"/>
  </p:notesMasterIdLst>
  <p:sldIdLst>
    <p:sldId id="11088460" r:id="rId8"/>
    <p:sldId id="320" r:id="rId10"/>
    <p:sldId id="11088443" r:id="rId11"/>
    <p:sldId id="11088411" r:id="rId12"/>
    <p:sldId id="11088445" r:id="rId13"/>
    <p:sldId id="11088393" r:id="rId14"/>
    <p:sldId id="11088444" r:id="rId15"/>
    <p:sldId id="11088446" r:id="rId16"/>
    <p:sldId id="11088447" r:id="rId17"/>
    <p:sldId id="11088448" r:id="rId18"/>
    <p:sldId id="110884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BE23B-5449-4390-8B56-44BB36D778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36C3-1F4E-4C16-B642-086DCCCACB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3"/>
          <p:cNvSpPr txBox="1"/>
          <p:nvPr userDrawn="1"/>
        </p:nvSpPr>
        <p:spPr>
          <a:xfrm>
            <a:off x="10237176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57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6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2729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kì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2 (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5 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-</a:t>
            </a:r>
            <a:r>
              <a:rPr lang="vi-VN" alt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6</a:t>
            </a:r>
            <a:r>
              <a:rPr lang="en-US" sz="3600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/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/>
          <p:cNvSpPr/>
          <p:nvPr/>
        </p:nvSpPr>
        <p:spPr>
          <a:xfrm>
            <a:off x="3714698" y="396285"/>
            <a:ext cx="7813771" cy="3168502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altLang="en-US" sz="6000" b="1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">
        <p15:prstTrans prst="origami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/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/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/>
          <p:cNvPicPr>
            <a:picLocks noChangeAspect="1"/>
          </p:cNvPicPr>
          <p:nvPr/>
        </p:nvPicPr>
        <p:blipFill rotWithShape="1">
          <a:blip r:embed="rId1" cstate="screen"/>
          <a:srcRect l="12695" t="13963" r="15432" b="9410"/>
          <a:stretch>
            <a:fillRect/>
          </a:stretch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/>
          <p:cNvCxnSpPr/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/>
          <p:cNvCxnSpPr/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/>
          <p:cNvCxnSpPr/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/>
          <p:cNvCxnSpPr/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/>
          <p:cNvCxnSpPr/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/>
          <p:cNvCxnSpPr/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/>
          <p:cNvCxnSpPr/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/>
          <p:cNvCxnSpPr/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/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/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/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/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/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/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/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/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/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/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/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27: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lang="en-US" sz="66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5 + 6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/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/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81256" y="1423208"/>
            <a:ext cx="702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nhắc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?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8870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6. Quan sát tranh và tìm từ ngữ: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3279" y="769441"/>
            <a:ext cx="6261027" cy="5815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40" y="946298"/>
            <a:ext cx="449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139" y="2228671"/>
            <a:ext cx="470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15" y="3418368"/>
            <a:ext cx="5305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73" y="4827094"/>
            <a:ext cx="47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307782" y="0"/>
            <a:ext cx="1699491" cy="384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2 - 3 câu với từ ngữ em tìm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8507" y="12014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264735" y="2732567"/>
            <a:ext cx="7198242" cy="172247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bò thong dong gặm cỏ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 chim bay lượn trên bầu 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10353964" y="0"/>
            <a:ext cx="1711919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07" y="287079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790" y="2145492"/>
            <a:ext cx="11022419" cy="1539444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829339" y="2053976"/>
            <a:ext cx="10777869" cy="2316005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thấy cô đơn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buồn bã vì phải ở một mình suốt cả ngày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Mặt trời muốn kết bạn với trăng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trăng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sao còn bận ngủ để đêm thức dậy chiếu sáng cho mặt đất.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466753" y="4848447"/>
            <a:ext cx="7644810" cy="1722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Rectangle 1"/>
          <p:cNvSpPr/>
          <p:nvPr/>
        </p:nvSpPr>
        <p:spPr>
          <a:xfrm>
            <a:off x="10317018" y="0"/>
            <a:ext cx="1874982" cy="2870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723640" y="2616835"/>
            <a:ext cx="1313180" cy="15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41290" y="2616835"/>
            <a:ext cx="14954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64475" y="3204210"/>
            <a:ext cx="9118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964930" y="3188335"/>
            <a:ext cx="723265" cy="158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</p:bldLst>
  </p:timing>
</p:sld>
</file>

<file path=ppt/tags/tag1.xml><?xml version="1.0" encoding="utf-8"?>
<p:tagLst xmlns:p="http://schemas.openxmlformats.org/presentationml/2006/main">
  <p:tag name="ISPRING_RESOURCE_PATHS_HASH_PRESENTER" val="3994a33a89ef3aba48ed18ddd9167e206012bb1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Presentation</Application>
  <PresentationFormat>Custom</PresentationFormat>
  <Paragraphs>51</Paragraphs>
  <Slides>11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38" baseType="lpstr">
      <vt:lpstr>Arial</vt:lpstr>
      <vt:lpstr>SimSun</vt:lpstr>
      <vt:lpstr>Wingdings</vt:lpstr>
      <vt:lpstr>Microsoft YaHei</vt:lpstr>
      <vt:lpstr>Arial</vt:lpstr>
      <vt:lpstr>Times New Roman</vt:lpstr>
      <vt:lpstr>Times New Roman</vt:lpstr>
      <vt:lpstr>Calibri</vt:lpstr>
      <vt:lpstr>等线</vt:lpstr>
      <vt:lpstr>Arial-Rounded</vt:lpstr>
      <vt:lpstr>Yellowtail</vt:lpstr>
      <vt:lpstr>汉仪趣黑W</vt:lpstr>
      <vt:lpstr>字魂36号-正文宋楷</vt:lpstr>
      <vt:lpstr>等线</vt:lpstr>
      <vt:lpstr>方正粗圆_GBK</vt:lpstr>
      <vt:lpstr>Arial Unicode MS</vt:lpstr>
      <vt:lpstr>Calibri Light</vt:lpstr>
      <vt:lpstr>等线 Light</vt:lpstr>
      <vt:lpstr>思源黑体 CN Bold</vt:lpstr>
      <vt:lpstr>Arial Black</vt:lpstr>
      <vt:lpstr>等线</vt:lpstr>
      <vt:lpstr>2_Office Theme</vt:lpstr>
      <vt:lpstr>包图主题2</vt:lpstr>
      <vt:lpstr>Office 主题​​</vt:lpstr>
      <vt:lpstr>千图网拥有20W+精美PPT模板 更多PPT模板下载至：www.58pic.com/office/ppt​​</vt:lpstr>
      <vt:lpstr>3_Office Theme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</cp:revision>
  <dcterms:created xsi:type="dcterms:W3CDTF">2021-07-04T15:06:00Z</dcterms:created>
  <dcterms:modified xsi:type="dcterms:W3CDTF">2022-03-19T14:03:22Z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D68EEA5D10CE40FB890B5D5D6FCD76A3</vt:lpwstr>
  </property>
  <property fmtid="{D5CDD505-2E9C-101B-9397-08002B2CF9AE}" pid="3" name="KSOProductBuildVer">
    <vt:lpwstr>1033-11.2.0.10463</vt:lpwstr>
  </property>
</Properties>
</file>