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01" r:id="rId3"/>
    <p:sldMasterId id="2147483713" r:id="rId4"/>
  </p:sldMasterIdLst>
  <p:notesMasterIdLst>
    <p:notesMasterId r:id="rId22"/>
  </p:notesMasterIdLst>
  <p:sldIdLst>
    <p:sldId id="527" r:id="rId5"/>
    <p:sldId id="525" r:id="rId6"/>
    <p:sldId id="296" r:id="rId7"/>
    <p:sldId id="497" r:id="rId8"/>
    <p:sldId id="517" r:id="rId9"/>
    <p:sldId id="299" r:id="rId10"/>
    <p:sldId id="518" r:id="rId11"/>
    <p:sldId id="519" r:id="rId12"/>
    <p:sldId id="520" r:id="rId13"/>
    <p:sldId id="524" r:id="rId14"/>
    <p:sldId id="514" r:id="rId15"/>
    <p:sldId id="521" r:id="rId16"/>
    <p:sldId id="501" r:id="rId17"/>
    <p:sldId id="504" r:id="rId18"/>
    <p:sldId id="515" r:id="rId19"/>
    <p:sldId id="476" r:id="rId20"/>
    <p:sldId id="52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9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C68A1F-9C89-448C-AD9B-F84853DCD3B2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AE5B29-53DE-441E-8300-A4E89A72F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692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6957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3045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2700758"/>
      </p:ext>
    </p:extLst>
  </p:cSld>
  <p:clrMapOvr>
    <a:masterClrMapping/>
  </p:clrMapOvr>
  <p:transition spd="med" advClick="0" advTm="400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626607"/>
      </p:ext>
    </p:extLst>
  </p:cSld>
  <p:clrMapOvr>
    <a:masterClrMapping/>
  </p:clrMapOvr>
  <p:transition spd="med" advClick="0" advTm="400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874084"/>
      </p:ext>
    </p:extLst>
  </p:cSld>
  <p:clrMapOvr>
    <a:masterClrMapping/>
  </p:clrMapOvr>
  <p:transition spd="med" advClick="0" advTm="400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57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46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67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63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54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07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28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9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0881740"/>
      </p:ext>
    </p:extLst>
  </p:cSld>
  <p:clrMapOvr>
    <a:masterClrMapping/>
  </p:clrMapOvr>
  <p:transition spd="med" advClick="0" advTm="4000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35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98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85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82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21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14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0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87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71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0180384"/>
      </p:ext>
    </p:extLst>
  </p:cSld>
  <p:clrMapOvr>
    <a:masterClrMapping/>
  </p:clrMapOvr>
  <p:transition spd="med" advClick="0" advTm="4000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05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75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72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1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title"/>
          </p:nvPr>
        </p:nvSpPr>
        <p:spPr>
          <a:xfrm>
            <a:off x="2374200" y="1773000"/>
            <a:ext cx="7443600" cy="31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 sz="8666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096000" y="4956967"/>
            <a:ext cx="6000000" cy="5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2406118" y="907774"/>
            <a:ext cx="1224895" cy="889668"/>
            <a:chOff x="5211663" y="1358969"/>
            <a:chExt cx="483893" cy="351481"/>
          </a:xfrm>
        </p:grpSpPr>
        <p:sp>
          <p:nvSpPr>
            <p:cNvPr id="12" name="Google Shape;12;p2"/>
            <p:cNvSpPr/>
            <p:nvPr/>
          </p:nvSpPr>
          <p:spPr>
            <a:xfrm>
              <a:off x="5519159" y="1395927"/>
              <a:ext cx="71050" cy="66812"/>
            </a:xfrm>
            <a:custGeom>
              <a:avLst/>
              <a:gdLst/>
              <a:ahLst/>
              <a:cxnLst/>
              <a:rect l="l" t="t" r="r" b="b"/>
              <a:pathLst>
                <a:path w="1040" h="978" extrusionOk="0">
                  <a:moveTo>
                    <a:pt x="914" y="1"/>
                  </a:moveTo>
                  <a:cubicBezTo>
                    <a:pt x="801" y="1"/>
                    <a:pt x="571" y="36"/>
                    <a:pt x="67" y="176"/>
                  </a:cubicBezTo>
                  <a:cubicBezTo>
                    <a:pt x="0" y="198"/>
                    <a:pt x="16" y="324"/>
                    <a:pt x="95" y="324"/>
                  </a:cubicBezTo>
                  <a:cubicBezTo>
                    <a:pt x="102" y="324"/>
                    <a:pt x="109" y="323"/>
                    <a:pt x="116" y="322"/>
                  </a:cubicBezTo>
                  <a:cubicBezTo>
                    <a:pt x="359" y="249"/>
                    <a:pt x="626" y="200"/>
                    <a:pt x="869" y="152"/>
                  </a:cubicBezTo>
                  <a:lnTo>
                    <a:pt x="869" y="152"/>
                  </a:lnTo>
                  <a:cubicBezTo>
                    <a:pt x="796" y="322"/>
                    <a:pt x="626" y="662"/>
                    <a:pt x="505" y="880"/>
                  </a:cubicBezTo>
                  <a:cubicBezTo>
                    <a:pt x="480" y="905"/>
                    <a:pt x="480" y="953"/>
                    <a:pt x="529" y="977"/>
                  </a:cubicBezTo>
                  <a:lnTo>
                    <a:pt x="553" y="977"/>
                  </a:lnTo>
                  <a:cubicBezTo>
                    <a:pt x="577" y="977"/>
                    <a:pt x="602" y="977"/>
                    <a:pt x="602" y="953"/>
                  </a:cubicBezTo>
                  <a:cubicBezTo>
                    <a:pt x="650" y="880"/>
                    <a:pt x="990" y="249"/>
                    <a:pt x="1039" y="127"/>
                  </a:cubicBezTo>
                  <a:cubicBezTo>
                    <a:pt x="1039" y="103"/>
                    <a:pt x="1039" y="79"/>
                    <a:pt x="1039" y="30"/>
                  </a:cubicBezTo>
                  <a:cubicBezTo>
                    <a:pt x="1018" y="20"/>
                    <a:pt x="998" y="1"/>
                    <a:pt x="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211663" y="1358969"/>
              <a:ext cx="483893" cy="351481"/>
            </a:xfrm>
            <a:custGeom>
              <a:avLst/>
              <a:gdLst/>
              <a:ahLst/>
              <a:cxnLst/>
              <a:rect l="l" t="t" r="r" b="b"/>
              <a:pathLst>
                <a:path w="7083" h="5145" extrusionOk="0">
                  <a:moveTo>
                    <a:pt x="3768" y="0"/>
                  </a:moveTo>
                  <a:cubicBezTo>
                    <a:pt x="3734" y="0"/>
                    <a:pt x="3701" y="4"/>
                    <a:pt x="3670" y="12"/>
                  </a:cubicBezTo>
                  <a:cubicBezTo>
                    <a:pt x="3014" y="207"/>
                    <a:pt x="3232" y="1713"/>
                    <a:pt x="3232" y="1713"/>
                  </a:cubicBezTo>
                  <a:cubicBezTo>
                    <a:pt x="3232" y="1713"/>
                    <a:pt x="1357" y="535"/>
                    <a:pt x="891" y="535"/>
                  </a:cubicBezTo>
                  <a:cubicBezTo>
                    <a:pt x="865" y="535"/>
                    <a:pt x="844" y="539"/>
                    <a:pt x="827" y="547"/>
                  </a:cubicBezTo>
                  <a:cubicBezTo>
                    <a:pt x="366" y="814"/>
                    <a:pt x="1483" y="1664"/>
                    <a:pt x="1483" y="1664"/>
                  </a:cubicBezTo>
                  <a:cubicBezTo>
                    <a:pt x="1483" y="1664"/>
                    <a:pt x="832" y="1473"/>
                    <a:pt x="445" y="1473"/>
                  </a:cubicBezTo>
                  <a:cubicBezTo>
                    <a:pt x="263" y="1473"/>
                    <a:pt x="140" y="1516"/>
                    <a:pt x="171" y="1640"/>
                  </a:cubicBezTo>
                  <a:cubicBezTo>
                    <a:pt x="269" y="2029"/>
                    <a:pt x="1022" y="2490"/>
                    <a:pt x="1022" y="2490"/>
                  </a:cubicBezTo>
                  <a:cubicBezTo>
                    <a:pt x="730" y="2490"/>
                    <a:pt x="439" y="2539"/>
                    <a:pt x="147" y="2587"/>
                  </a:cubicBezTo>
                  <a:cubicBezTo>
                    <a:pt x="1" y="2650"/>
                    <a:pt x="594" y="3616"/>
                    <a:pt x="1664" y="3616"/>
                  </a:cubicBezTo>
                  <a:cubicBezTo>
                    <a:pt x="1835" y="3616"/>
                    <a:pt x="2018" y="3592"/>
                    <a:pt x="2212" y="3535"/>
                  </a:cubicBezTo>
                  <a:lnTo>
                    <a:pt x="2212" y="3535"/>
                  </a:lnTo>
                  <a:lnTo>
                    <a:pt x="1095" y="4506"/>
                  </a:lnTo>
                  <a:cubicBezTo>
                    <a:pt x="1095" y="4506"/>
                    <a:pt x="2102" y="5144"/>
                    <a:pt x="3258" y="5144"/>
                  </a:cubicBezTo>
                  <a:cubicBezTo>
                    <a:pt x="3697" y="5144"/>
                    <a:pt x="4158" y="5052"/>
                    <a:pt x="4593" y="4798"/>
                  </a:cubicBezTo>
                  <a:cubicBezTo>
                    <a:pt x="7083" y="3365"/>
                    <a:pt x="4779" y="0"/>
                    <a:pt x="3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467307" y="1398045"/>
              <a:ext cx="48164" cy="44746"/>
            </a:xfrm>
            <a:custGeom>
              <a:avLst/>
              <a:gdLst/>
              <a:ahLst/>
              <a:cxnLst/>
              <a:rect l="l" t="t" r="r" b="b"/>
              <a:pathLst>
                <a:path w="705" h="655" extrusionOk="0">
                  <a:moveTo>
                    <a:pt x="443" y="1"/>
                  </a:moveTo>
                  <a:cubicBezTo>
                    <a:pt x="395" y="1"/>
                    <a:pt x="349" y="49"/>
                    <a:pt x="365" y="96"/>
                  </a:cubicBezTo>
                  <a:cubicBezTo>
                    <a:pt x="413" y="218"/>
                    <a:pt x="462" y="363"/>
                    <a:pt x="486" y="485"/>
                  </a:cubicBezTo>
                  <a:cubicBezTo>
                    <a:pt x="365" y="388"/>
                    <a:pt x="243" y="291"/>
                    <a:pt x="122" y="169"/>
                  </a:cubicBezTo>
                  <a:cubicBezTo>
                    <a:pt x="110" y="157"/>
                    <a:pt x="92" y="151"/>
                    <a:pt x="73" y="151"/>
                  </a:cubicBezTo>
                  <a:cubicBezTo>
                    <a:pt x="55" y="151"/>
                    <a:pt x="37" y="157"/>
                    <a:pt x="25" y="169"/>
                  </a:cubicBezTo>
                  <a:cubicBezTo>
                    <a:pt x="0" y="218"/>
                    <a:pt x="0" y="266"/>
                    <a:pt x="25" y="291"/>
                  </a:cubicBezTo>
                  <a:cubicBezTo>
                    <a:pt x="340" y="606"/>
                    <a:pt x="462" y="655"/>
                    <a:pt x="535" y="655"/>
                  </a:cubicBezTo>
                  <a:lnTo>
                    <a:pt x="559" y="655"/>
                  </a:lnTo>
                  <a:cubicBezTo>
                    <a:pt x="608" y="631"/>
                    <a:pt x="705" y="582"/>
                    <a:pt x="511" y="48"/>
                  </a:cubicBezTo>
                  <a:cubicBezTo>
                    <a:pt x="494" y="14"/>
                    <a:pt x="468" y="1"/>
                    <a:pt x="4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309630" y="1479885"/>
              <a:ext cx="102954" cy="109167"/>
            </a:xfrm>
            <a:custGeom>
              <a:avLst/>
              <a:gdLst/>
              <a:ahLst/>
              <a:cxnLst/>
              <a:rect l="l" t="t" r="r" b="b"/>
              <a:pathLst>
                <a:path w="1507" h="1598" extrusionOk="0">
                  <a:moveTo>
                    <a:pt x="479" y="1"/>
                  </a:moveTo>
                  <a:cubicBezTo>
                    <a:pt x="444" y="1"/>
                    <a:pt x="427" y="9"/>
                    <a:pt x="414" y="16"/>
                  </a:cubicBezTo>
                  <a:cubicBezTo>
                    <a:pt x="389" y="40"/>
                    <a:pt x="389" y="64"/>
                    <a:pt x="389" y="113"/>
                  </a:cubicBezTo>
                  <a:cubicBezTo>
                    <a:pt x="389" y="210"/>
                    <a:pt x="535" y="380"/>
                    <a:pt x="657" y="477"/>
                  </a:cubicBezTo>
                  <a:cubicBezTo>
                    <a:pt x="1" y="526"/>
                    <a:pt x="1" y="599"/>
                    <a:pt x="1" y="672"/>
                  </a:cubicBezTo>
                  <a:cubicBezTo>
                    <a:pt x="1" y="744"/>
                    <a:pt x="74" y="793"/>
                    <a:pt x="98" y="817"/>
                  </a:cubicBezTo>
                  <a:cubicBezTo>
                    <a:pt x="219" y="890"/>
                    <a:pt x="316" y="963"/>
                    <a:pt x="438" y="1012"/>
                  </a:cubicBezTo>
                  <a:cubicBezTo>
                    <a:pt x="316" y="1036"/>
                    <a:pt x="195" y="1085"/>
                    <a:pt x="98" y="1157"/>
                  </a:cubicBezTo>
                  <a:cubicBezTo>
                    <a:pt x="49" y="1182"/>
                    <a:pt x="49" y="1255"/>
                    <a:pt x="74" y="1303"/>
                  </a:cubicBezTo>
                  <a:cubicBezTo>
                    <a:pt x="185" y="1481"/>
                    <a:pt x="397" y="1598"/>
                    <a:pt x="619" y="1598"/>
                  </a:cubicBezTo>
                  <a:cubicBezTo>
                    <a:pt x="639" y="1598"/>
                    <a:pt x="660" y="1597"/>
                    <a:pt x="681" y="1595"/>
                  </a:cubicBezTo>
                  <a:cubicBezTo>
                    <a:pt x="778" y="1595"/>
                    <a:pt x="875" y="1570"/>
                    <a:pt x="948" y="1546"/>
                  </a:cubicBezTo>
                  <a:cubicBezTo>
                    <a:pt x="997" y="1546"/>
                    <a:pt x="1021" y="1498"/>
                    <a:pt x="997" y="1473"/>
                  </a:cubicBezTo>
                  <a:cubicBezTo>
                    <a:pt x="997" y="1438"/>
                    <a:pt x="971" y="1415"/>
                    <a:pt x="938" y="1415"/>
                  </a:cubicBezTo>
                  <a:cubicBezTo>
                    <a:pt x="925" y="1415"/>
                    <a:pt x="912" y="1418"/>
                    <a:pt x="899" y="1425"/>
                  </a:cubicBezTo>
                  <a:cubicBezTo>
                    <a:pt x="829" y="1446"/>
                    <a:pt x="756" y="1457"/>
                    <a:pt x="683" y="1457"/>
                  </a:cubicBezTo>
                  <a:cubicBezTo>
                    <a:pt x="507" y="1457"/>
                    <a:pt x="333" y="1392"/>
                    <a:pt x="195" y="1255"/>
                  </a:cubicBezTo>
                  <a:cubicBezTo>
                    <a:pt x="365" y="1157"/>
                    <a:pt x="535" y="1109"/>
                    <a:pt x="705" y="1085"/>
                  </a:cubicBezTo>
                  <a:lnTo>
                    <a:pt x="729" y="1085"/>
                  </a:lnTo>
                  <a:cubicBezTo>
                    <a:pt x="754" y="1060"/>
                    <a:pt x="778" y="1036"/>
                    <a:pt x="778" y="1012"/>
                  </a:cubicBezTo>
                  <a:cubicBezTo>
                    <a:pt x="778" y="987"/>
                    <a:pt x="754" y="963"/>
                    <a:pt x="729" y="939"/>
                  </a:cubicBezTo>
                  <a:lnTo>
                    <a:pt x="705" y="939"/>
                  </a:lnTo>
                  <a:cubicBezTo>
                    <a:pt x="511" y="890"/>
                    <a:pt x="341" y="793"/>
                    <a:pt x="171" y="696"/>
                  </a:cubicBezTo>
                  <a:cubicBezTo>
                    <a:pt x="389" y="647"/>
                    <a:pt x="608" y="623"/>
                    <a:pt x="827" y="623"/>
                  </a:cubicBezTo>
                  <a:cubicBezTo>
                    <a:pt x="851" y="623"/>
                    <a:pt x="875" y="599"/>
                    <a:pt x="899" y="574"/>
                  </a:cubicBezTo>
                  <a:cubicBezTo>
                    <a:pt x="899" y="550"/>
                    <a:pt x="899" y="526"/>
                    <a:pt x="875" y="502"/>
                  </a:cubicBezTo>
                  <a:cubicBezTo>
                    <a:pt x="754" y="404"/>
                    <a:pt x="657" y="283"/>
                    <a:pt x="559" y="161"/>
                  </a:cubicBezTo>
                  <a:lnTo>
                    <a:pt x="559" y="161"/>
                  </a:lnTo>
                  <a:cubicBezTo>
                    <a:pt x="851" y="259"/>
                    <a:pt x="1118" y="380"/>
                    <a:pt x="1385" y="526"/>
                  </a:cubicBezTo>
                  <a:cubicBezTo>
                    <a:pt x="1434" y="526"/>
                    <a:pt x="1482" y="526"/>
                    <a:pt x="1482" y="477"/>
                  </a:cubicBezTo>
                  <a:cubicBezTo>
                    <a:pt x="1507" y="429"/>
                    <a:pt x="1482" y="404"/>
                    <a:pt x="1458" y="380"/>
                  </a:cubicBezTo>
                  <a:cubicBezTo>
                    <a:pt x="803" y="61"/>
                    <a:pt x="574" y="1"/>
                    <a:pt x="4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442439" y="1508440"/>
              <a:ext cx="151050" cy="201598"/>
            </a:xfrm>
            <a:custGeom>
              <a:avLst/>
              <a:gdLst/>
              <a:ahLst/>
              <a:cxnLst/>
              <a:rect l="l" t="t" r="r" b="b"/>
              <a:pathLst>
                <a:path w="2211" h="2951" extrusionOk="0">
                  <a:moveTo>
                    <a:pt x="2131" y="1"/>
                  </a:moveTo>
                  <a:cubicBezTo>
                    <a:pt x="2118" y="1"/>
                    <a:pt x="2103" y="4"/>
                    <a:pt x="2089" y="11"/>
                  </a:cubicBezTo>
                  <a:cubicBezTo>
                    <a:pt x="2089" y="11"/>
                    <a:pt x="0" y="982"/>
                    <a:pt x="49" y="2877"/>
                  </a:cubicBezTo>
                  <a:cubicBezTo>
                    <a:pt x="49" y="2901"/>
                    <a:pt x="73" y="2950"/>
                    <a:pt x="121" y="2950"/>
                  </a:cubicBezTo>
                  <a:cubicBezTo>
                    <a:pt x="170" y="2950"/>
                    <a:pt x="194" y="2901"/>
                    <a:pt x="194" y="2877"/>
                  </a:cubicBezTo>
                  <a:cubicBezTo>
                    <a:pt x="170" y="1080"/>
                    <a:pt x="2138" y="132"/>
                    <a:pt x="2162" y="132"/>
                  </a:cubicBezTo>
                  <a:cubicBezTo>
                    <a:pt x="2186" y="108"/>
                    <a:pt x="2211" y="84"/>
                    <a:pt x="2186" y="35"/>
                  </a:cubicBezTo>
                  <a:cubicBezTo>
                    <a:pt x="2186" y="18"/>
                    <a:pt x="2162" y="1"/>
                    <a:pt x="213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384917" y="2882605"/>
            <a:ext cx="1623311" cy="1283228"/>
            <a:chOff x="855987" y="2204128"/>
            <a:chExt cx="1217483" cy="962421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5199638" y="569431"/>
            <a:ext cx="2202244" cy="959963"/>
            <a:chOff x="3965010" y="571479"/>
            <a:chExt cx="1651683" cy="719972"/>
          </a:xfrm>
        </p:grpSpPr>
        <p:grpSp>
          <p:nvGrpSpPr>
            <p:cNvPr id="27" name="Google Shape;27;p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28" name="Google Shape;28;p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29" name="Google Shape;29;p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" name="Google Shape;32;p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" name="Google Shape;33;p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34;p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5" name="Google Shape;35;p2"/>
          <p:cNvGrpSpPr/>
          <p:nvPr/>
        </p:nvGrpSpPr>
        <p:grpSpPr>
          <a:xfrm>
            <a:off x="9668549" y="4956980"/>
            <a:ext cx="1354408" cy="1926185"/>
            <a:chOff x="-1047799" y="3300294"/>
            <a:chExt cx="413467" cy="588041"/>
          </a:xfrm>
        </p:grpSpPr>
        <p:sp>
          <p:nvSpPr>
            <p:cNvPr id="36" name="Google Shape;36;p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8" name="Google Shape;48;p2"/>
          <p:cNvGrpSpPr/>
          <p:nvPr/>
        </p:nvGrpSpPr>
        <p:grpSpPr>
          <a:xfrm rot="1386123">
            <a:off x="1173388" y="4865247"/>
            <a:ext cx="1430945" cy="2411160"/>
            <a:chOff x="-653265" y="1899986"/>
            <a:chExt cx="171302" cy="288619"/>
          </a:xfrm>
        </p:grpSpPr>
        <p:sp>
          <p:nvSpPr>
            <p:cNvPr id="49" name="Google Shape;49;p2"/>
            <p:cNvSpPr/>
            <p:nvPr/>
          </p:nvSpPr>
          <p:spPr>
            <a:xfrm>
              <a:off x="-651356" y="1997166"/>
              <a:ext cx="32212" cy="26798"/>
            </a:xfrm>
            <a:custGeom>
              <a:avLst/>
              <a:gdLst/>
              <a:ahLst/>
              <a:cxnLst/>
              <a:rect l="l" t="t" r="r" b="b"/>
              <a:pathLst>
                <a:path w="827" h="688" extrusionOk="0">
                  <a:moveTo>
                    <a:pt x="462" y="80"/>
                  </a:moveTo>
                  <a:cubicBezTo>
                    <a:pt x="802" y="80"/>
                    <a:pt x="802" y="591"/>
                    <a:pt x="462" y="591"/>
                  </a:cubicBezTo>
                  <a:cubicBezTo>
                    <a:pt x="122" y="591"/>
                    <a:pt x="122" y="80"/>
                    <a:pt x="462" y="80"/>
                  </a:cubicBezTo>
                  <a:close/>
                  <a:moveTo>
                    <a:pt x="470" y="0"/>
                  </a:moveTo>
                  <a:cubicBezTo>
                    <a:pt x="381" y="0"/>
                    <a:pt x="291" y="33"/>
                    <a:pt x="219" y="105"/>
                  </a:cubicBezTo>
                  <a:cubicBezTo>
                    <a:pt x="0" y="323"/>
                    <a:pt x="146" y="688"/>
                    <a:pt x="462" y="688"/>
                  </a:cubicBezTo>
                  <a:cubicBezTo>
                    <a:pt x="656" y="688"/>
                    <a:pt x="826" y="542"/>
                    <a:pt x="826" y="348"/>
                  </a:cubicBezTo>
                  <a:cubicBezTo>
                    <a:pt x="826" y="136"/>
                    <a:pt x="651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5" name="Google Shape;55;p2"/>
          <p:cNvGrpSpPr/>
          <p:nvPr/>
        </p:nvGrpSpPr>
        <p:grpSpPr>
          <a:xfrm rot="8903269">
            <a:off x="-83157" y="163265"/>
            <a:ext cx="1467960" cy="1050163"/>
            <a:chOff x="1202177" y="4613417"/>
            <a:chExt cx="528376" cy="377938"/>
          </a:xfrm>
        </p:grpSpPr>
        <p:sp>
          <p:nvSpPr>
            <p:cNvPr id="56" name="Google Shape;56;p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419143" y="4894566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2" name="Google Shape;62;p2"/>
          <p:cNvGrpSpPr/>
          <p:nvPr/>
        </p:nvGrpSpPr>
        <p:grpSpPr>
          <a:xfrm>
            <a:off x="10043124" y="1685861"/>
            <a:ext cx="3367777" cy="2147740"/>
            <a:chOff x="7239867" y="1514545"/>
            <a:chExt cx="2525833" cy="1610805"/>
          </a:xfrm>
        </p:grpSpPr>
        <p:grpSp>
          <p:nvGrpSpPr>
            <p:cNvPr id="63" name="Google Shape;63;p2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64" name="Google Shape;64;p2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65" name="Google Shape;65;p2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7" name="Google Shape;67;p2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8" name="Google Shape;68;p2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9" name="Google Shape;69;p2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71" name="Google Shape;71;p2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73" name="Google Shape;73;p2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74" name="Google Shape;74;p2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10043135" y="6431401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6226152" y="6515214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721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6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95" name="Google Shape;195;p6"/>
          <p:cNvGrpSpPr/>
          <p:nvPr/>
        </p:nvGrpSpPr>
        <p:grpSpPr>
          <a:xfrm rot="-1245393" flipH="1">
            <a:off x="-381087" y="270520"/>
            <a:ext cx="1831193" cy="1662664"/>
            <a:chOff x="7844079" y="226728"/>
            <a:chExt cx="1373387" cy="1246991"/>
          </a:xfrm>
        </p:grpSpPr>
        <p:sp>
          <p:nvSpPr>
            <p:cNvPr id="196" name="Google Shape;196;p6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197;p6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198;p6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199;p6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200;p6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201;p6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202;p6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203;p6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204;p6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205;p6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206;p6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207;p6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208;p6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9" name="Google Shape;209;p6"/>
          <p:cNvGrpSpPr/>
          <p:nvPr/>
        </p:nvGrpSpPr>
        <p:grpSpPr>
          <a:xfrm flipH="1">
            <a:off x="11040696" y="5276980"/>
            <a:ext cx="944459" cy="1638049"/>
            <a:chOff x="-1056319" y="1385262"/>
            <a:chExt cx="212940" cy="369285"/>
          </a:xfrm>
        </p:grpSpPr>
        <p:sp>
          <p:nvSpPr>
            <p:cNvPr id="210" name="Google Shape;210;p6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-886965" y="1718791"/>
              <a:ext cx="8569" cy="31511"/>
            </a:xfrm>
            <a:custGeom>
              <a:avLst/>
              <a:gdLst/>
              <a:ahLst/>
              <a:cxnLst/>
              <a:rect l="l" t="t" r="r" b="b"/>
              <a:pathLst>
                <a:path w="220" h="809" extrusionOk="0">
                  <a:moveTo>
                    <a:pt x="159" y="1"/>
                  </a:moveTo>
                  <a:cubicBezTo>
                    <a:pt x="140" y="1"/>
                    <a:pt x="122" y="13"/>
                    <a:pt x="122" y="37"/>
                  </a:cubicBezTo>
                  <a:cubicBezTo>
                    <a:pt x="122" y="256"/>
                    <a:pt x="98" y="499"/>
                    <a:pt x="25" y="741"/>
                  </a:cubicBezTo>
                  <a:cubicBezTo>
                    <a:pt x="1" y="741"/>
                    <a:pt x="1" y="790"/>
                    <a:pt x="25" y="790"/>
                  </a:cubicBezTo>
                  <a:lnTo>
                    <a:pt x="49" y="790"/>
                  </a:lnTo>
                  <a:cubicBezTo>
                    <a:pt x="49" y="802"/>
                    <a:pt x="55" y="808"/>
                    <a:pt x="64" y="808"/>
                  </a:cubicBezTo>
                  <a:cubicBezTo>
                    <a:pt x="73" y="808"/>
                    <a:pt x="86" y="802"/>
                    <a:pt x="98" y="790"/>
                  </a:cubicBezTo>
                  <a:cubicBezTo>
                    <a:pt x="195" y="547"/>
                    <a:pt x="219" y="280"/>
                    <a:pt x="195" y="37"/>
                  </a:cubicBezTo>
                  <a:cubicBezTo>
                    <a:pt x="195" y="13"/>
                    <a:pt x="177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-931446" y="1708859"/>
              <a:ext cx="10478" cy="40742"/>
            </a:xfrm>
            <a:custGeom>
              <a:avLst/>
              <a:gdLst/>
              <a:ahLst/>
              <a:cxnLst/>
              <a:rect l="l" t="t" r="r" b="b"/>
              <a:pathLst>
                <a:path w="269" h="1046" extrusionOk="0">
                  <a:moveTo>
                    <a:pt x="147" y="0"/>
                  </a:moveTo>
                  <a:cubicBezTo>
                    <a:pt x="122" y="0"/>
                    <a:pt x="98" y="25"/>
                    <a:pt x="122" y="49"/>
                  </a:cubicBezTo>
                  <a:cubicBezTo>
                    <a:pt x="147" y="365"/>
                    <a:pt x="122" y="875"/>
                    <a:pt x="1" y="948"/>
                  </a:cubicBezTo>
                  <a:cubicBezTo>
                    <a:pt x="1" y="972"/>
                    <a:pt x="1" y="996"/>
                    <a:pt x="1" y="1021"/>
                  </a:cubicBezTo>
                  <a:cubicBezTo>
                    <a:pt x="25" y="1021"/>
                    <a:pt x="25" y="1045"/>
                    <a:pt x="49" y="1045"/>
                  </a:cubicBezTo>
                  <a:lnTo>
                    <a:pt x="74" y="1045"/>
                  </a:lnTo>
                  <a:cubicBezTo>
                    <a:pt x="268" y="924"/>
                    <a:pt x="195" y="195"/>
                    <a:pt x="195" y="49"/>
                  </a:cubicBezTo>
                  <a:cubicBezTo>
                    <a:pt x="195" y="0"/>
                    <a:pt x="171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-976861" y="1713571"/>
              <a:ext cx="6660" cy="34120"/>
            </a:xfrm>
            <a:custGeom>
              <a:avLst/>
              <a:gdLst/>
              <a:ahLst/>
              <a:cxnLst/>
              <a:rect l="l" t="t" r="r" b="b"/>
              <a:pathLst>
                <a:path w="171" h="876" extrusionOk="0">
                  <a:moveTo>
                    <a:pt x="122" y="1"/>
                  </a:moveTo>
                  <a:cubicBezTo>
                    <a:pt x="98" y="1"/>
                    <a:pt x="74" y="25"/>
                    <a:pt x="74" y="50"/>
                  </a:cubicBezTo>
                  <a:cubicBezTo>
                    <a:pt x="74" y="317"/>
                    <a:pt x="49" y="560"/>
                    <a:pt x="1" y="827"/>
                  </a:cubicBezTo>
                  <a:cubicBezTo>
                    <a:pt x="1" y="851"/>
                    <a:pt x="1" y="875"/>
                    <a:pt x="49" y="875"/>
                  </a:cubicBezTo>
                  <a:cubicBezTo>
                    <a:pt x="74" y="875"/>
                    <a:pt x="98" y="875"/>
                    <a:pt x="98" y="851"/>
                  </a:cubicBezTo>
                  <a:cubicBezTo>
                    <a:pt x="147" y="584"/>
                    <a:pt x="171" y="317"/>
                    <a:pt x="171" y="50"/>
                  </a:cubicBezTo>
                  <a:cubicBezTo>
                    <a:pt x="171" y="25"/>
                    <a:pt x="147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-1015656" y="1710767"/>
              <a:ext cx="10478" cy="35990"/>
            </a:xfrm>
            <a:custGeom>
              <a:avLst/>
              <a:gdLst/>
              <a:ahLst/>
              <a:cxnLst/>
              <a:rect l="l" t="t" r="r" b="b"/>
              <a:pathLst>
                <a:path w="269" h="924" extrusionOk="0">
                  <a:moveTo>
                    <a:pt x="98" y="0"/>
                  </a:moveTo>
                  <a:cubicBezTo>
                    <a:pt x="74" y="0"/>
                    <a:pt x="49" y="0"/>
                    <a:pt x="25" y="24"/>
                  </a:cubicBezTo>
                  <a:cubicBezTo>
                    <a:pt x="1" y="316"/>
                    <a:pt x="49" y="607"/>
                    <a:pt x="171" y="899"/>
                  </a:cubicBezTo>
                  <a:cubicBezTo>
                    <a:pt x="171" y="899"/>
                    <a:pt x="195" y="923"/>
                    <a:pt x="195" y="923"/>
                  </a:cubicBezTo>
                  <a:lnTo>
                    <a:pt x="219" y="923"/>
                  </a:lnTo>
                  <a:cubicBezTo>
                    <a:pt x="244" y="899"/>
                    <a:pt x="268" y="875"/>
                    <a:pt x="244" y="850"/>
                  </a:cubicBezTo>
                  <a:cubicBezTo>
                    <a:pt x="147" y="607"/>
                    <a:pt x="98" y="316"/>
                    <a:pt x="122" y="49"/>
                  </a:cubicBezTo>
                  <a:cubicBezTo>
                    <a:pt x="122" y="24"/>
                    <a:pt x="122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1" name="Google Shape;221;p6"/>
          <p:cNvGrpSpPr/>
          <p:nvPr/>
        </p:nvGrpSpPr>
        <p:grpSpPr>
          <a:xfrm flipH="1">
            <a:off x="175934" y="5946073"/>
            <a:ext cx="717137" cy="741144"/>
            <a:chOff x="5294267" y="4624350"/>
            <a:chExt cx="383004" cy="395854"/>
          </a:xfrm>
        </p:grpSpPr>
        <p:sp>
          <p:nvSpPr>
            <p:cNvPr id="222" name="Google Shape;222;p6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31" name="Google Shape;231;p6"/>
          <p:cNvGrpSpPr/>
          <p:nvPr/>
        </p:nvGrpSpPr>
        <p:grpSpPr>
          <a:xfrm rot="-7204672" flipH="1">
            <a:off x="11267377" y="380868"/>
            <a:ext cx="717135" cy="364061"/>
            <a:chOff x="5294267" y="4825749"/>
            <a:chExt cx="383004" cy="194455"/>
          </a:xfrm>
        </p:grpSpPr>
        <p:sp>
          <p:nvSpPr>
            <p:cNvPr id="232" name="Google Shape;232;p6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Google Shape;234;p6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236;p6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237;p6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238;p6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239;p6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06730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7"/>
          <p:cNvSpPr txBox="1">
            <a:spLocks noGrp="1"/>
          </p:cNvSpPr>
          <p:nvPr>
            <p:ph type="title"/>
          </p:nvPr>
        </p:nvSpPr>
        <p:spPr>
          <a:xfrm>
            <a:off x="1166933" y="2404267"/>
            <a:ext cx="4188800" cy="6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242" name="Google Shape;242;p7"/>
          <p:cNvSpPr txBox="1">
            <a:spLocks noGrp="1"/>
          </p:cNvSpPr>
          <p:nvPr>
            <p:ph type="subTitle" idx="1"/>
          </p:nvPr>
        </p:nvSpPr>
        <p:spPr>
          <a:xfrm>
            <a:off x="1166933" y="3168067"/>
            <a:ext cx="4259200" cy="1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grpSp>
        <p:nvGrpSpPr>
          <p:cNvPr id="243" name="Google Shape;243;p7"/>
          <p:cNvGrpSpPr/>
          <p:nvPr/>
        </p:nvGrpSpPr>
        <p:grpSpPr>
          <a:xfrm rot="-1253449" flipH="1">
            <a:off x="10553803" y="5089036"/>
            <a:ext cx="1366188" cy="1777425"/>
            <a:chOff x="4318023" y="4113296"/>
            <a:chExt cx="716422" cy="932073"/>
          </a:xfrm>
        </p:grpSpPr>
        <p:sp>
          <p:nvSpPr>
            <p:cNvPr id="244" name="Google Shape;244;p7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8" name="Google Shape;248;p7"/>
          <p:cNvGrpSpPr/>
          <p:nvPr/>
        </p:nvGrpSpPr>
        <p:grpSpPr>
          <a:xfrm>
            <a:off x="3304456" y="5092124"/>
            <a:ext cx="2085305" cy="1648435"/>
            <a:chOff x="855987" y="2204128"/>
            <a:chExt cx="1217483" cy="962421"/>
          </a:xfrm>
        </p:grpSpPr>
        <p:grpSp>
          <p:nvGrpSpPr>
            <p:cNvPr id="249" name="Google Shape;249;p7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250" name="Google Shape;250;p7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1" name="Google Shape;251;p7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" name="Google Shape;252;p7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3" name="Google Shape;253;p7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4" name="Google Shape;254;p7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5" name="Google Shape;255;p7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56" name="Google Shape;256;p7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7" name="Google Shape;257;p7"/>
          <p:cNvGrpSpPr/>
          <p:nvPr/>
        </p:nvGrpSpPr>
        <p:grpSpPr>
          <a:xfrm>
            <a:off x="-756643" y="-157657"/>
            <a:ext cx="3367777" cy="2147740"/>
            <a:chOff x="7239867" y="1514545"/>
            <a:chExt cx="2525833" cy="1610805"/>
          </a:xfrm>
        </p:grpSpPr>
        <p:grpSp>
          <p:nvGrpSpPr>
            <p:cNvPr id="258" name="Google Shape;258;p7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259" name="Google Shape;259;p7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260" name="Google Shape;260;p7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1" name="Google Shape;261;p7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" name="Google Shape;262;p7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" name="Google Shape;263;p7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" name="Google Shape;264;p7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" name="Google Shape;265;p7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66" name="Google Shape;266;p7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7" name="Google Shape;267;p7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68" name="Google Shape;268;p7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9" name="Google Shape;269;p7"/>
          <p:cNvGrpSpPr/>
          <p:nvPr/>
        </p:nvGrpSpPr>
        <p:grpSpPr>
          <a:xfrm>
            <a:off x="313025" y="5214949"/>
            <a:ext cx="932740" cy="1525628"/>
            <a:chOff x="6168935" y="2859502"/>
            <a:chExt cx="1408973" cy="2304574"/>
          </a:xfrm>
        </p:grpSpPr>
        <p:grpSp>
          <p:nvGrpSpPr>
            <p:cNvPr id="270" name="Google Shape;270;p7"/>
            <p:cNvGrpSpPr/>
            <p:nvPr/>
          </p:nvGrpSpPr>
          <p:grpSpPr>
            <a:xfrm>
              <a:off x="6168935" y="2859502"/>
              <a:ext cx="1408973" cy="2304574"/>
              <a:chOff x="-714598" y="3684851"/>
              <a:chExt cx="341453" cy="558441"/>
            </a:xfrm>
          </p:grpSpPr>
          <p:sp>
            <p:nvSpPr>
              <p:cNvPr id="271" name="Google Shape;271;p7"/>
              <p:cNvSpPr/>
              <p:nvPr/>
            </p:nvSpPr>
            <p:spPr>
              <a:xfrm>
                <a:off x="-636793" y="3777865"/>
                <a:ext cx="110261" cy="353121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3971" extrusionOk="0">
                    <a:moveTo>
                      <a:pt x="70" y="1"/>
                    </a:moveTo>
                    <a:cubicBezTo>
                      <a:pt x="63" y="1"/>
                      <a:pt x="56" y="3"/>
                      <a:pt x="49" y="11"/>
                    </a:cubicBezTo>
                    <a:cubicBezTo>
                      <a:pt x="25" y="11"/>
                      <a:pt x="0" y="35"/>
                      <a:pt x="25" y="59"/>
                    </a:cubicBezTo>
                    <a:cubicBezTo>
                      <a:pt x="25" y="83"/>
                      <a:pt x="1142" y="2756"/>
                      <a:pt x="996" y="3897"/>
                    </a:cubicBezTo>
                    <a:cubicBezTo>
                      <a:pt x="996" y="3922"/>
                      <a:pt x="1021" y="3946"/>
                      <a:pt x="1045" y="3970"/>
                    </a:cubicBezTo>
                    <a:cubicBezTo>
                      <a:pt x="1069" y="3970"/>
                      <a:pt x="1094" y="3946"/>
                      <a:pt x="1094" y="3922"/>
                    </a:cubicBezTo>
                    <a:cubicBezTo>
                      <a:pt x="1239" y="2756"/>
                      <a:pt x="146" y="132"/>
                      <a:pt x="98" y="35"/>
                    </a:cubicBezTo>
                    <a:cubicBezTo>
                      <a:pt x="98" y="18"/>
                      <a:pt x="85" y="1"/>
                      <a:pt x="7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" name="Google Shape;272;p7"/>
              <p:cNvSpPr/>
              <p:nvPr/>
            </p:nvSpPr>
            <p:spPr>
              <a:xfrm>
                <a:off x="-548228" y="3839221"/>
                <a:ext cx="92921" cy="32848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3694" extrusionOk="0">
                    <a:moveTo>
                      <a:pt x="996" y="1"/>
                    </a:moveTo>
                    <a:cubicBezTo>
                      <a:pt x="972" y="1"/>
                      <a:pt x="948" y="1"/>
                      <a:pt x="948" y="25"/>
                    </a:cubicBezTo>
                    <a:cubicBezTo>
                      <a:pt x="899" y="147"/>
                      <a:pt x="0" y="2794"/>
                      <a:pt x="219" y="3645"/>
                    </a:cubicBezTo>
                    <a:cubicBezTo>
                      <a:pt x="243" y="3669"/>
                      <a:pt x="243" y="3693"/>
                      <a:pt x="268" y="3693"/>
                    </a:cubicBezTo>
                    <a:lnTo>
                      <a:pt x="292" y="3693"/>
                    </a:lnTo>
                    <a:cubicBezTo>
                      <a:pt x="316" y="3693"/>
                      <a:pt x="316" y="3669"/>
                      <a:pt x="316" y="3645"/>
                    </a:cubicBezTo>
                    <a:cubicBezTo>
                      <a:pt x="98" y="2794"/>
                      <a:pt x="1045" y="98"/>
                      <a:pt x="1045" y="49"/>
                    </a:cubicBezTo>
                    <a:cubicBezTo>
                      <a:pt x="1045" y="25"/>
                      <a:pt x="1021" y="1"/>
                      <a:pt x="99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" name="Google Shape;273;p7"/>
              <p:cNvSpPr/>
              <p:nvPr/>
            </p:nvSpPr>
            <p:spPr>
              <a:xfrm>
                <a:off x="-714598" y="3684851"/>
                <a:ext cx="166369" cy="171981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34" extrusionOk="0">
                    <a:moveTo>
                      <a:pt x="921" y="1"/>
                    </a:moveTo>
                    <a:cubicBezTo>
                      <a:pt x="906" y="1"/>
                      <a:pt x="891" y="4"/>
                      <a:pt x="875" y="12"/>
                    </a:cubicBezTo>
                    <a:cubicBezTo>
                      <a:pt x="681" y="133"/>
                      <a:pt x="608" y="619"/>
                      <a:pt x="608" y="619"/>
                    </a:cubicBezTo>
                    <a:cubicBezTo>
                      <a:pt x="608" y="619"/>
                      <a:pt x="368" y="227"/>
                      <a:pt x="198" y="227"/>
                    </a:cubicBezTo>
                    <a:cubicBezTo>
                      <a:pt x="189" y="227"/>
                      <a:pt x="180" y="228"/>
                      <a:pt x="171" y="231"/>
                    </a:cubicBezTo>
                    <a:cubicBezTo>
                      <a:pt x="1" y="304"/>
                      <a:pt x="98" y="838"/>
                      <a:pt x="98" y="838"/>
                    </a:cubicBezTo>
                    <a:cubicBezTo>
                      <a:pt x="98" y="838"/>
                      <a:pt x="292" y="1883"/>
                      <a:pt x="1070" y="1931"/>
                    </a:cubicBezTo>
                    <a:cubicBezTo>
                      <a:pt x="1086" y="1933"/>
                      <a:pt x="1103" y="1933"/>
                      <a:pt x="1119" y="1933"/>
                    </a:cubicBezTo>
                    <a:cubicBezTo>
                      <a:pt x="1870" y="1933"/>
                      <a:pt x="1840" y="298"/>
                      <a:pt x="1507" y="36"/>
                    </a:cubicBezTo>
                    <a:cubicBezTo>
                      <a:pt x="1493" y="24"/>
                      <a:pt x="1478" y="19"/>
                      <a:pt x="1464" y="19"/>
                    </a:cubicBezTo>
                    <a:cubicBezTo>
                      <a:pt x="1334" y="19"/>
                      <a:pt x="1215" y="474"/>
                      <a:pt x="1215" y="474"/>
                    </a:cubicBezTo>
                    <a:cubicBezTo>
                      <a:pt x="1215" y="474"/>
                      <a:pt x="1092" y="1"/>
                      <a:pt x="92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4" name="Google Shape;274;p7"/>
              <p:cNvSpPr/>
              <p:nvPr/>
            </p:nvSpPr>
            <p:spPr>
              <a:xfrm>
                <a:off x="-561210" y="3750565"/>
                <a:ext cx="188066" cy="177850"/>
              </a:xfrm>
              <a:custGeom>
                <a:avLst/>
                <a:gdLst/>
                <a:ahLst/>
                <a:cxnLst/>
                <a:rect l="l" t="t" r="r" b="b"/>
                <a:pathLst>
                  <a:path w="2115" h="2000" extrusionOk="0">
                    <a:moveTo>
                      <a:pt x="645" y="1"/>
                    </a:moveTo>
                    <a:cubicBezTo>
                      <a:pt x="479" y="1"/>
                      <a:pt x="316" y="488"/>
                      <a:pt x="316" y="488"/>
                    </a:cubicBezTo>
                    <a:cubicBezTo>
                      <a:pt x="316" y="488"/>
                      <a:pt x="1" y="1508"/>
                      <a:pt x="656" y="1921"/>
                    </a:cubicBezTo>
                    <a:cubicBezTo>
                      <a:pt x="741" y="1975"/>
                      <a:pt x="828" y="2000"/>
                      <a:pt x="914" y="2000"/>
                    </a:cubicBezTo>
                    <a:cubicBezTo>
                      <a:pt x="1521" y="2000"/>
                      <a:pt x="2114" y="801"/>
                      <a:pt x="1944" y="439"/>
                    </a:cubicBezTo>
                    <a:cubicBezTo>
                      <a:pt x="1932" y="416"/>
                      <a:pt x="1912" y="406"/>
                      <a:pt x="1887" y="406"/>
                    </a:cubicBezTo>
                    <a:cubicBezTo>
                      <a:pt x="1751" y="406"/>
                      <a:pt x="1458" y="682"/>
                      <a:pt x="1458" y="682"/>
                    </a:cubicBezTo>
                    <a:cubicBezTo>
                      <a:pt x="1458" y="682"/>
                      <a:pt x="1621" y="147"/>
                      <a:pt x="1423" y="147"/>
                    </a:cubicBezTo>
                    <a:cubicBezTo>
                      <a:pt x="1419" y="147"/>
                      <a:pt x="1414" y="147"/>
                      <a:pt x="1410" y="148"/>
                    </a:cubicBezTo>
                    <a:cubicBezTo>
                      <a:pt x="1167" y="148"/>
                      <a:pt x="875" y="536"/>
                      <a:pt x="875" y="536"/>
                    </a:cubicBezTo>
                    <a:cubicBezTo>
                      <a:pt x="875" y="536"/>
                      <a:pt x="851" y="26"/>
                      <a:pt x="656" y="2"/>
                    </a:cubicBezTo>
                    <a:cubicBezTo>
                      <a:pt x="653" y="1"/>
                      <a:pt x="649" y="1"/>
                      <a:pt x="6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5" name="Google Shape;275;p7"/>
              <p:cNvSpPr/>
              <p:nvPr/>
            </p:nvSpPr>
            <p:spPr>
              <a:xfrm>
                <a:off x="-686499" y="3891063"/>
                <a:ext cx="12102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55" y="1218"/>
                      <a:pt x="882" y="1218"/>
                    </a:cubicBezTo>
                    <a:cubicBezTo>
                      <a:pt x="1020" y="1218"/>
                      <a:pt x="1179" y="1174"/>
                      <a:pt x="1361" y="1070"/>
                    </a:cubicBezTo>
                    <a:cubicBezTo>
                      <a:pt x="1118" y="511"/>
                      <a:pt x="608" y="122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6" name="Google Shape;276;p7"/>
              <p:cNvSpPr/>
              <p:nvPr/>
            </p:nvSpPr>
            <p:spPr>
              <a:xfrm>
                <a:off x="-505013" y="3906180"/>
                <a:ext cx="12102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19" extrusionOk="0">
                    <a:moveTo>
                      <a:pt x="1361" y="1"/>
                    </a:moveTo>
                    <a:cubicBezTo>
                      <a:pt x="753" y="122"/>
                      <a:pt x="267" y="511"/>
                      <a:pt x="0" y="1070"/>
                    </a:cubicBezTo>
                    <a:cubicBezTo>
                      <a:pt x="183" y="1174"/>
                      <a:pt x="341" y="1218"/>
                      <a:pt x="480" y="1218"/>
                    </a:cubicBezTo>
                    <a:cubicBezTo>
                      <a:pt x="1206" y="1218"/>
                      <a:pt x="1361" y="1"/>
                      <a:pt x="13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7" name="Google Shape;277;p7"/>
              <p:cNvSpPr/>
              <p:nvPr/>
            </p:nvSpPr>
            <p:spPr>
              <a:xfrm>
                <a:off x="-643284" y="3930545"/>
                <a:ext cx="75671" cy="60024"/>
              </a:xfrm>
              <a:custGeom>
                <a:avLst/>
                <a:gdLst/>
                <a:ahLst/>
                <a:cxnLst/>
                <a:rect l="l" t="t" r="r" b="b"/>
                <a:pathLst>
                  <a:path w="851" h="675" extrusionOk="0">
                    <a:moveTo>
                      <a:pt x="61" y="0"/>
                    </a:moveTo>
                    <a:cubicBezTo>
                      <a:pt x="49" y="0"/>
                      <a:pt x="37" y="6"/>
                      <a:pt x="25" y="18"/>
                    </a:cubicBezTo>
                    <a:cubicBezTo>
                      <a:pt x="0" y="43"/>
                      <a:pt x="25" y="67"/>
                      <a:pt x="49" y="91"/>
                    </a:cubicBezTo>
                    <a:cubicBezTo>
                      <a:pt x="316" y="237"/>
                      <a:pt x="559" y="407"/>
                      <a:pt x="754" y="626"/>
                    </a:cubicBezTo>
                    <a:cubicBezTo>
                      <a:pt x="754" y="650"/>
                      <a:pt x="778" y="650"/>
                      <a:pt x="802" y="650"/>
                    </a:cubicBezTo>
                    <a:lnTo>
                      <a:pt x="826" y="674"/>
                    </a:lnTo>
                    <a:cubicBezTo>
                      <a:pt x="851" y="650"/>
                      <a:pt x="851" y="626"/>
                      <a:pt x="851" y="601"/>
                    </a:cubicBezTo>
                    <a:cubicBezTo>
                      <a:pt x="632" y="358"/>
                      <a:pt x="365" y="164"/>
                      <a:pt x="98" y="18"/>
                    </a:cubicBezTo>
                    <a:cubicBezTo>
                      <a:pt x="86" y="6"/>
                      <a:pt x="73" y="0"/>
                      <a:pt x="6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8" name="Google Shape;278;p7"/>
              <p:cNvSpPr/>
              <p:nvPr/>
            </p:nvSpPr>
            <p:spPr>
              <a:xfrm>
                <a:off x="-509370" y="3949397"/>
                <a:ext cx="80028" cy="56290"/>
              </a:xfrm>
              <a:custGeom>
                <a:avLst/>
                <a:gdLst/>
                <a:ahLst/>
                <a:cxnLst/>
                <a:rect l="l" t="t" r="r" b="b"/>
                <a:pathLst>
                  <a:path w="900" h="633" extrusionOk="0">
                    <a:moveTo>
                      <a:pt x="827" y="1"/>
                    </a:moveTo>
                    <a:cubicBezTo>
                      <a:pt x="705" y="74"/>
                      <a:pt x="73" y="389"/>
                      <a:pt x="1" y="559"/>
                    </a:cubicBezTo>
                    <a:cubicBezTo>
                      <a:pt x="1" y="584"/>
                      <a:pt x="1" y="608"/>
                      <a:pt x="25" y="632"/>
                    </a:cubicBezTo>
                    <a:lnTo>
                      <a:pt x="49" y="632"/>
                    </a:lnTo>
                    <a:cubicBezTo>
                      <a:pt x="73" y="632"/>
                      <a:pt x="73" y="608"/>
                      <a:pt x="98" y="608"/>
                    </a:cubicBezTo>
                    <a:cubicBezTo>
                      <a:pt x="316" y="389"/>
                      <a:pt x="584" y="219"/>
                      <a:pt x="875" y="98"/>
                    </a:cubicBezTo>
                    <a:cubicBezTo>
                      <a:pt x="875" y="74"/>
                      <a:pt x="899" y="49"/>
                      <a:pt x="875" y="25"/>
                    </a:cubicBezTo>
                    <a:cubicBezTo>
                      <a:pt x="875" y="1"/>
                      <a:pt x="851" y="1"/>
                      <a:pt x="82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9" name="Google Shape;279;p7"/>
              <p:cNvSpPr/>
              <p:nvPr/>
            </p:nvSpPr>
            <p:spPr>
              <a:xfrm>
                <a:off x="-539603" y="3817613"/>
                <a:ext cx="118886" cy="75764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852" extrusionOk="0">
                    <a:moveTo>
                      <a:pt x="584" y="171"/>
                    </a:moveTo>
                    <a:cubicBezTo>
                      <a:pt x="584" y="219"/>
                      <a:pt x="535" y="268"/>
                      <a:pt x="511" y="292"/>
                    </a:cubicBezTo>
                    <a:cubicBezTo>
                      <a:pt x="511" y="268"/>
                      <a:pt x="511" y="171"/>
                      <a:pt x="584" y="171"/>
                    </a:cubicBezTo>
                    <a:close/>
                    <a:moveTo>
                      <a:pt x="1142" y="414"/>
                    </a:moveTo>
                    <a:cubicBezTo>
                      <a:pt x="1142" y="438"/>
                      <a:pt x="1118" y="462"/>
                      <a:pt x="1118" y="487"/>
                    </a:cubicBezTo>
                    <a:cubicBezTo>
                      <a:pt x="1094" y="511"/>
                      <a:pt x="1094" y="511"/>
                      <a:pt x="1069" y="535"/>
                    </a:cubicBezTo>
                    <a:cubicBezTo>
                      <a:pt x="1094" y="462"/>
                      <a:pt x="1142" y="414"/>
                      <a:pt x="1142" y="414"/>
                    </a:cubicBezTo>
                    <a:close/>
                    <a:moveTo>
                      <a:pt x="98" y="1"/>
                    </a:moveTo>
                    <a:cubicBezTo>
                      <a:pt x="73" y="1"/>
                      <a:pt x="49" y="25"/>
                      <a:pt x="49" y="49"/>
                    </a:cubicBezTo>
                    <a:cubicBezTo>
                      <a:pt x="1" y="219"/>
                      <a:pt x="98" y="390"/>
                      <a:pt x="243" y="462"/>
                    </a:cubicBezTo>
                    <a:cubicBezTo>
                      <a:pt x="268" y="475"/>
                      <a:pt x="298" y="481"/>
                      <a:pt x="331" y="481"/>
                    </a:cubicBezTo>
                    <a:cubicBezTo>
                      <a:pt x="365" y="481"/>
                      <a:pt x="401" y="475"/>
                      <a:pt x="438" y="462"/>
                    </a:cubicBezTo>
                    <a:cubicBezTo>
                      <a:pt x="486" y="608"/>
                      <a:pt x="632" y="705"/>
                      <a:pt x="802" y="705"/>
                    </a:cubicBezTo>
                    <a:cubicBezTo>
                      <a:pt x="875" y="705"/>
                      <a:pt x="924" y="705"/>
                      <a:pt x="996" y="681"/>
                    </a:cubicBezTo>
                    <a:cubicBezTo>
                      <a:pt x="1045" y="778"/>
                      <a:pt x="1142" y="851"/>
                      <a:pt x="1264" y="851"/>
                    </a:cubicBezTo>
                    <a:lnTo>
                      <a:pt x="1288" y="851"/>
                    </a:lnTo>
                    <a:cubicBezTo>
                      <a:pt x="1337" y="851"/>
                      <a:pt x="1337" y="778"/>
                      <a:pt x="1288" y="754"/>
                    </a:cubicBezTo>
                    <a:cubicBezTo>
                      <a:pt x="1275" y="757"/>
                      <a:pt x="1262" y="759"/>
                      <a:pt x="1250" y="759"/>
                    </a:cubicBezTo>
                    <a:cubicBezTo>
                      <a:pt x="1172" y="759"/>
                      <a:pt x="1115" y="696"/>
                      <a:pt x="1094" y="632"/>
                    </a:cubicBezTo>
                    <a:cubicBezTo>
                      <a:pt x="1142" y="608"/>
                      <a:pt x="1167" y="584"/>
                      <a:pt x="1191" y="535"/>
                    </a:cubicBezTo>
                    <a:cubicBezTo>
                      <a:pt x="1239" y="487"/>
                      <a:pt x="1239" y="414"/>
                      <a:pt x="1215" y="365"/>
                    </a:cubicBezTo>
                    <a:cubicBezTo>
                      <a:pt x="1198" y="348"/>
                      <a:pt x="1181" y="331"/>
                      <a:pt x="1164" y="331"/>
                    </a:cubicBezTo>
                    <a:cubicBezTo>
                      <a:pt x="1156" y="331"/>
                      <a:pt x="1149" y="334"/>
                      <a:pt x="1142" y="341"/>
                    </a:cubicBezTo>
                    <a:cubicBezTo>
                      <a:pt x="1045" y="341"/>
                      <a:pt x="996" y="438"/>
                      <a:pt x="996" y="560"/>
                    </a:cubicBezTo>
                    <a:cubicBezTo>
                      <a:pt x="972" y="560"/>
                      <a:pt x="972" y="584"/>
                      <a:pt x="996" y="584"/>
                    </a:cubicBezTo>
                    <a:cubicBezTo>
                      <a:pt x="924" y="608"/>
                      <a:pt x="875" y="608"/>
                      <a:pt x="802" y="608"/>
                    </a:cubicBezTo>
                    <a:cubicBezTo>
                      <a:pt x="681" y="608"/>
                      <a:pt x="559" y="535"/>
                      <a:pt x="535" y="414"/>
                    </a:cubicBezTo>
                    <a:cubicBezTo>
                      <a:pt x="559" y="390"/>
                      <a:pt x="584" y="365"/>
                      <a:pt x="608" y="341"/>
                    </a:cubicBezTo>
                    <a:cubicBezTo>
                      <a:pt x="632" y="317"/>
                      <a:pt x="729" y="219"/>
                      <a:pt x="681" y="122"/>
                    </a:cubicBezTo>
                    <a:cubicBezTo>
                      <a:pt x="681" y="122"/>
                      <a:pt x="656" y="74"/>
                      <a:pt x="559" y="74"/>
                    </a:cubicBezTo>
                    <a:cubicBezTo>
                      <a:pt x="462" y="98"/>
                      <a:pt x="413" y="171"/>
                      <a:pt x="413" y="317"/>
                    </a:cubicBezTo>
                    <a:cubicBezTo>
                      <a:pt x="413" y="317"/>
                      <a:pt x="413" y="341"/>
                      <a:pt x="413" y="365"/>
                    </a:cubicBezTo>
                    <a:cubicBezTo>
                      <a:pt x="389" y="377"/>
                      <a:pt x="365" y="383"/>
                      <a:pt x="341" y="383"/>
                    </a:cubicBezTo>
                    <a:cubicBezTo>
                      <a:pt x="316" y="383"/>
                      <a:pt x="292" y="377"/>
                      <a:pt x="268" y="365"/>
                    </a:cubicBezTo>
                    <a:cubicBezTo>
                      <a:pt x="171" y="292"/>
                      <a:pt x="122" y="171"/>
                      <a:pt x="122" y="49"/>
                    </a:cubicBezTo>
                    <a:cubicBezTo>
                      <a:pt x="122" y="25"/>
                      <a:pt x="122" y="1"/>
                      <a:pt x="9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0" name="Google Shape;280;p7"/>
              <p:cNvSpPr/>
              <p:nvPr/>
            </p:nvSpPr>
            <p:spPr>
              <a:xfrm>
                <a:off x="-692990" y="3761503"/>
                <a:ext cx="131868" cy="58424"/>
              </a:xfrm>
              <a:custGeom>
                <a:avLst/>
                <a:gdLst/>
                <a:ahLst/>
                <a:cxnLst/>
                <a:rect l="l" t="t" r="r" b="b"/>
                <a:pathLst>
                  <a:path w="1483" h="657" extrusionOk="0">
                    <a:moveTo>
                      <a:pt x="1021" y="97"/>
                    </a:moveTo>
                    <a:cubicBezTo>
                      <a:pt x="1045" y="97"/>
                      <a:pt x="1045" y="97"/>
                      <a:pt x="1045" y="146"/>
                    </a:cubicBezTo>
                    <a:cubicBezTo>
                      <a:pt x="1045" y="195"/>
                      <a:pt x="1021" y="219"/>
                      <a:pt x="1021" y="243"/>
                    </a:cubicBezTo>
                    <a:cubicBezTo>
                      <a:pt x="997" y="195"/>
                      <a:pt x="997" y="146"/>
                      <a:pt x="1021" y="97"/>
                    </a:cubicBezTo>
                    <a:close/>
                    <a:moveTo>
                      <a:pt x="608" y="219"/>
                    </a:moveTo>
                    <a:cubicBezTo>
                      <a:pt x="632" y="267"/>
                      <a:pt x="657" y="340"/>
                      <a:pt x="632" y="413"/>
                    </a:cubicBezTo>
                    <a:cubicBezTo>
                      <a:pt x="608" y="389"/>
                      <a:pt x="584" y="365"/>
                      <a:pt x="559" y="316"/>
                    </a:cubicBezTo>
                    <a:cubicBezTo>
                      <a:pt x="559" y="292"/>
                      <a:pt x="584" y="243"/>
                      <a:pt x="608" y="219"/>
                    </a:cubicBezTo>
                    <a:close/>
                    <a:moveTo>
                      <a:pt x="1021" y="0"/>
                    </a:moveTo>
                    <a:cubicBezTo>
                      <a:pt x="972" y="0"/>
                      <a:pt x="924" y="25"/>
                      <a:pt x="924" y="73"/>
                    </a:cubicBezTo>
                    <a:cubicBezTo>
                      <a:pt x="875" y="146"/>
                      <a:pt x="900" y="267"/>
                      <a:pt x="924" y="340"/>
                    </a:cubicBezTo>
                    <a:cubicBezTo>
                      <a:pt x="875" y="389"/>
                      <a:pt x="827" y="413"/>
                      <a:pt x="754" y="438"/>
                    </a:cubicBezTo>
                    <a:lnTo>
                      <a:pt x="705" y="438"/>
                    </a:lnTo>
                    <a:cubicBezTo>
                      <a:pt x="730" y="340"/>
                      <a:pt x="730" y="243"/>
                      <a:pt x="681" y="170"/>
                    </a:cubicBezTo>
                    <a:cubicBezTo>
                      <a:pt x="664" y="153"/>
                      <a:pt x="634" y="136"/>
                      <a:pt x="602" y="136"/>
                    </a:cubicBezTo>
                    <a:cubicBezTo>
                      <a:pt x="588" y="136"/>
                      <a:pt x="574" y="139"/>
                      <a:pt x="559" y="146"/>
                    </a:cubicBezTo>
                    <a:cubicBezTo>
                      <a:pt x="487" y="170"/>
                      <a:pt x="438" y="267"/>
                      <a:pt x="462" y="340"/>
                    </a:cubicBezTo>
                    <a:cubicBezTo>
                      <a:pt x="487" y="413"/>
                      <a:pt x="511" y="462"/>
                      <a:pt x="584" y="486"/>
                    </a:cubicBezTo>
                    <a:cubicBezTo>
                      <a:pt x="547" y="541"/>
                      <a:pt x="497" y="568"/>
                      <a:pt x="444" y="568"/>
                    </a:cubicBezTo>
                    <a:cubicBezTo>
                      <a:pt x="426" y="568"/>
                      <a:pt x="408" y="565"/>
                      <a:pt x="389" y="559"/>
                    </a:cubicBezTo>
                    <a:cubicBezTo>
                      <a:pt x="98" y="535"/>
                      <a:pt x="98" y="389"/>
                      <a:pt x="98" y="389"/>
                    </a:cubicBezTo>
                    <a:cubicBezTo>
                      <a:pt x="98" y="365"/>
                      <a:pt x="74" y="340"/>
                      <a:pt x="49" y="340"/>
                    </a:cubicBezTo>
                    <a:cubicBezTo>
                      <a:pt x="25" y="340"/>
                      <a:pt x="1" y="365"/>
                      <a:pt x="1" y="389"/>
                    </a:cubicBezTo>
                    <a:cubicBezTo>
                      <a:pt x="1" y="413"/>
                      <a:pt x="1" y="608"/>
                      <a:pt x="389" y="656"/>
                    </a:cubicBezTo>
                    <a:lnTo>
                      <a:pt x="438" y="656"/>
                    </a:lnTo>
                    <a:cubicBezTo>
                      <a:pt x="535" y="656"/>
                      <a:pt x="632" y="608"/>
                      <a:pt x="681" y="510"/>
                    </a:cubicBezTo>
                    <a:lnTo>
                      <a:pt x="754" y="510"/>
                    </a:lnTo>
                    <a:cubicBezTo>
                      <a:pt x="851" y="486"/>
                      <a:pt x="924" y="462"/>
                      <a:pt x="972" y="413"/>
                    </a:cubicBezTo>
                    <a:cubicBezTo>
                      <a:pt x="997" y="438"/>
                      <a:pt x="1021" y="438"/>
                      <a:pt x="1045" y="462"/>
                    </a:cubicBezTo>
                    <a:cubicBezTo>
                      <a:pt x="1071" y="487"/>
                      <a:pt x="1123" y="520"/>
                      <a:pt x="1203" y="520"/>
                    </a:cubicBezTo>
                    <a:cubicBezTo>
                      <a:pt x="1274" y="520"/>
                      <a:pt x="1368" y="494"/>
                      <a:pt x="1483" y="413"/>
                    </a:cubicBezTo>
                    <a:cubicBezTo>
                      <a:pt x="1483" y="413"/>
                      <a:pt x="1483" y="365"/>
                      <a:pt x="1483" y="365"/>
                    </a:cubicBezTo>
                    <a:cubicBezTo>
                      <a:pt x="1470" y="352"/>
                      <a:pt x="1458" y="346"/>
                      <a:pt x="1446" y="346"/>
                    </a:cubicBezTo>
                    <a:cubicBezTo>
                      <a:pt x="1434" y="346"/>
                      <a:pt x="1422" y="352"/>
                      <a:pt x="1410" y="365"/>
                    </a:cubicBezTo>
                    <a:cubicBezTo>
                      <a:pt x="1355" y="405"/>
                      <a:pt x="1278" y="439"/>
                      <a:pt x="1204" y="439"/>
                    </a:cubicBezTo>
                    <a:cubicBezTo>
                      <a:pt x="1145" y="439"/>
                      <a:pt x="1088" y="418"/>
                      <a:pt x="1045" y="365"/>
                    </a:cubicBezTo>
                    <a:cubicBezTo>
                      <a:pt x="1094" y="292"/>
                      <a:pt x="1118" y="243"/>
                      <a:pt x="1118" y="170"/>
                    </a:cubicBezTo>
                    <a:cubicBezTo>
                      <a:pt x="1142" y="97"/>
                      <a:pt x="1094" y="25"/>
                      <a:pt x="102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1" name="Google Shape;281;p7"/>
              <p:cNvSpPr/>
              <p:nvPr/>
            </p:nvSpPr>
            <p:spPr>
              <a:xfrm>
                <a:off x="-664891" y="4027204"/>
                <a:ext cx="267916" cy="216088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2430" extrusionOk="0">
                    <a:moveTo>
                      <a:pt x="1" y="0"/>
                    </a:moveTo>
                    <a:lnTo>
                      <a:pt x="316" y="2381"/>
                    </a:lnTo>
                    <a:lnTo>
                      <a:pt x="2746" y="2429"/>
                    </a:lnTo>
                    <a:lnTo>
                      <a:pt x="30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82" name="Google Shape;282;p7"/>
            <p:cNvSpPr/>
            <p:nvPr/>
          </p:nvSpPr>
          <p:spPr>
            <a:xfrm>
              <a:off x="6350500" y="4521609"/>
              <a:ext cx="1179950" cy="287650"/>
            </a:xfrm>
            <a:custGeom>
              <a:avLst/>
              <a:gdLst/>
              <a:ahLst/>
              <a:cxnLst/>
              <a:rect l="l" t="t" r="r" b="b"/>
              <a:pathLst>
                <a:path w="47198" h="11506" extrusionOk="0">
                  <a:moveTo>
                    <a:pt x="0" y="11475"/>
                  </a:moveTo>
                  <a:cubicBezTo>
                    <a:pt x="3687" y="11722"/>
                    <a:pt x="7906" y="9164"/>
                    <a:pt x="9558" y="5859"/>
                  </a:cubicBezTo>
                  <a:cubicBezTo>
                    <a:pt x="10235" y="4505"/>
                    <a:pt x="10709" y="880"/>
                    <a:pt x="9262" y="1326"/>
                  </a:cubicBezTo>
                  <a:cubicBezTo>
                    <a:pt x="6671" y="2125"/>
                    <a:pt x="4685" y="7095"/>
                    <a:pt x="6602" y="9012"/>
                  </a:cubicBezTo>
                  <a:cubicBezTo>
                    <a:pt x="11006" y="13416"/>
                    <a:pt x="27053" y="5473"/>
                    <a:pt x="23254" y="538"/>
                  </a:cubicBezTo>
                  <a:cubicBezTo>
                    <a:pt x="21191" y="-2143"/>
                    <a:pt x="15077" y="6118"/>
                    <a:pt x="17244" y="8716"/>
                  </a:cubicBezTo>
                  <a:cubicBezTo>
                    <a:pt x="20758" y="12929"/>
                    <a:pt x="29582" y="8272"/>
                    <a:pt x="33009" y="3987"/>
                  </a:cubicBezTo>
                  <a:cubicBezTo>
                    <a:pt x="33816" y="2978"/>
                    <a:pt x="33765" y="-185"/>
                    <a:pt x="32516" y="144"/>
                  </a:cubicBezTo>
                  <a:cubicBezTo>
                    <a:pt x="29513" y="935"/>
                    <a:pt x="27980" y="6399"/>
                    <a:pt x="29659" y="9012"/>
                  </a:cubicBezTo>
                  <a:cubicBezTo>
                    <a:pt x="32449" y="13352"/>
                    <a:pt x="45289" y="5485"/>
                    <a:pt x="42862" y="932"/>
                  </a:cubicBezTo>
                  <a:cubicBezTo>
                    <a:pt x="42417" y="98"/>
                    <a:pt x="40902" y="1282"/>
                    <a:pt x="40202" y="1918"/>
                  </a:cubicBezTo>
                  <a:cubicBezTo>
                    <a:pt x="38237" y="3706"/>
                    <a:pt x="39117" y="8414"/>
                    <a:pt x="41384" y="9800"/>
                  </a:cubicBezTo>
                  <a:cubicBezTo>
                    <a:pt x="43191" y="10905"/>
                    <a:pt x="46739" y="9305"/>
                    <a:pt x="47198" y="7238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283" name="Google Shape;283;p7"/>
          <p:cNvGrpSpPr/>
          <p:nvPr/>
        </p:nvGrpSpPr>
        <p:grpSpPr>
          <a:xfrm>
            <a:off x="10281791" y="195203"/>
            <a:ext cx="2767303" cy="1441992"/>
            <a:chOff x="7239867" y="1514545"/>
            <a:chExt cx="2525833" cy="1610805"/>
          </a:xfrm>
        </p:grpSpPr>
        <p:grpSp>
          <p:nvGrpSpPr>
            <p:cNvPr id="284" name="Google Shape;284;p7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285" name="Google Shape;285;p7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286" name="Google Shape;286;p7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7" name="Google Shape;287;p7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8" name="Google Shape;288;p7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9" name="Google Shape;289;p7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90" name="Google Shape;290;p7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91" name="Google Shape;291;p7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92" name="Google Shape;292;p7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3" name="Google Shape;293;p7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94" name="Google Shape;294;p7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23585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8"/>
          <p:cNvSpPr txBox="1">
            <a:spLocks noGrp="1"/>
          </p:cNvSpPr>
          <p:nvPr>
            <p:ph type="title"/>
          </p:nvPr>
        </p:nvSpPr>
        <p:spPr>
          <a:xfrm>
            <a:off x="2372200" y="1390433"/>
            <a:ext cx="7447600" cy="42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9pPr>
          </a:lstStyle>
          <a:p>
            <a:endParaRPr/>
          </a:p>
        </p:txBody>
      </p:sp>
      <p:grpSp>
        <p:nvGrpSpPr>
          <p:cNvPr id="297" name="Google Shape;297;p8"/>
          <p:cNvGrpSpPr/>
          <p:nvPr/>
        </p:nvGrpSpPr>
        <p:grpSpPr>
          <a:xfrm>
            <a:off x="-249464" y="3053047"/>
            <a:ext cx="2716935" cy="2147739"/>
            <a:chOff x="855987" y="2204128"/>
            <a:chExt cx="1217483" cy="962421"/>
          </a:xfrm>
        </p:grpSpPr>
        <p:grpSp>
          <p:nvGrpSpPr>
            <p:cNvPr id="298" name="Google Shape;298;p8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299" name="Google Shape;299;p8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8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1" name="Google Shape;301;p8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2" name="Google Shape;302;p8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3" name="Google Shape;303;p8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4" name="Google Shape;304;p8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05" name="Google Shape;305;p8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06" name="Google Shape;306;p8"/>
          <p:cNvGrpSpPr/>
          <p:nvPr/>
        </p:nvGrpSpPr>
        <p:grpSpPr>
          <a:xfrm>
            <a:off x="7360838" y="208364"/>
            <a:ext cx="2202244" cy="959963"/>
            <a:chOff x="3965010" y="571479"/>
            <a:chExt cx="1651683" cy="719972"/>
          </a:xfrm>
        </p:grpSpPr>
        <p:grpSp>
          <p:nvGrpSpPr>
            <p:cNvPr id="307" name="Google Shape;307;p8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308" name="Google Shape;308;p8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309" name="Google Shape;309;p8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10" name="Google Shape;310;p8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11" name="Google Shape;311;p8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12" name="Google Shape;312;p8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13" name="Google Shape;313;p8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14" name="Google Shape;314;p8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15" name="Google Shape;315;p8"/>
          <p:cNvGrpSpPr/>
          <p:nvPr/>
        </p:nvGrpSpPr>
        <p:grpSpPr>
          <a:xfrm rot="8903269">
            <a:off x="-83157" y="163265"/>
            <a:ext cx="1467960" cy="1050163"/>
            <a:chOff x="1202177" y="4613417"/>
            <a:chExt cx="528376" cy="377938"/>
          </a:xfrm>
        </p:grpSpPr>
        <p:sp>
          <p:nvSpPr>
            <p:cNvPr id="316" name="Google Shape;316;p8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" name="Google Shape;317;p8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" name="Google Shape;318;p8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" name="Google Shape;319;p8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" name="Google Shape;320;p8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" name="Google Shape;321;p8"/>
            <p:cNvSpPr/>
            <p:nvPr/>
          </p:nvSpPr>
          <p:spPr>
            <a:xfrm>
              <a:off x="1419143" y="4894566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22" name="Google Shape;322;p8"/>
          <p:cNvGrpSpPr/>
          <p:nvPr/>
        </p:nvGrpSpPr>
        <p:grpSpPr>
          <a:xfrm>
            <a:off x="9632090" y="2894827"/>
            <a:ext cx="3367777" cy="2147740"/>
            <a:chOff x="7239867" y="1514545"/>
            <a:chExt cx="2525833" cy="1610805"/>
          </a:xfrm>
        </p:grpSpPr>
        <p:grpSp>
          <p:nvGrpSpPr>
            <p:cNvPr id="323" name="Google Shape;323;p8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324" name="Google Shape;324;p8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325" name="Google Shape;325;p8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6" name="Google Shape;326;p8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7" name="Google Shape;327;p8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8" name="Google Shape;328;p8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9" name="Google Shape;329;p8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30" name="Google Shape;330;p8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1" name="Google Shape;331;p8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2" name="Google Shape;332;p8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33" name="Google Shape;333;p8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34" name="Google Shape;334;p8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5" name="Google Shape;335;p8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6" name="Google Shape;336;p8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7" name="Google Shape;337;p8"/>
          <p:cNvSpPr/>
          <p:nvPr/>
        </p:nvSpPr>
        <p:spPr>
          <a:xfrm>
            <a:off x="10043135" y="6431401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8" name="Google Shape;338;p8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9" name="Google Shape;339;p8"/>
          <p:cNvSpPr/>
          <p:nvPr/>
        </p:nvSpPr>
        <p:spPr>
          <a:xfrm>
            <a:off x="6226152" y="6515214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40" name="Google Shape;340;p8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41" name="Google Shape;341;p8"/>
          <p:cNvGrpSpPr/>
          <p:nvPr/>
        </p:nvGrpSpPr>
        <p:grpSpPr>
          <a:xfrm rot="615299" flipH="1">
            <a:off x="1544957" y="378855"/>
            <a:ext cx="2202201" cy="1999527"/>
            <a:chOff x="7844079" y="226728"/>
            <a:chExt cx="1373387" cy="1246991"/>
          </a:xfrm>
        </p:grpSpPr>
        <p:sp>
          <p:nvSpPr>
            <p:cNvPr id="342" name="Google Shape;342;p8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" name="Google Shape;343;p8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" name="Google Shape;344;p8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" name="Google Shape;345;p8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" name="Google Shape;346;p8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" name="Google Shape;347;p8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" name="Google Shape;348;p8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" name="Google Shape;349;p8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0" name="Google Shape;350;p8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1" name="Google Shape;351;p8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" name="Google Shape;352;p8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" name="Google Shape;353;p8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" name="Google Shape;354;p8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" name="Google Shape;355;p8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68189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2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5" name="Google Shape;485;p12"/>
          <p:cNvSpPr/>
          <p:nvPr/>
        </p:nvSpPr>
        <p:spPr>
          <a:xfrm>
            <a:off x="8993743" y="6938530"/>
            <a:ext cx="652357" cy="71767"/>
          </a:xfrm>
          <a:custGeom>
            <a:avLst/>
            <a:gdLst/>
            <a:ahLst/>
            <a:cxnLst/>
            <a:rect l="l" t="t" r="r" b="b"/>
            <a:pathLst>
              <a:path w="16446" h="2069" extrusionOk="0">
                <a:moveTo>
                  <a:pt x="0" y="0"/>
                </a:moveTo>
                <a:lnTo>
                  <a:pt x="0" y="2069"/>
                </a:lnTo>
                <a:lnTo>
                  <a:pt x="16445" y="2069"/>
                </a:lnTo>
                <a:lnTo>
                  <a:pt x="164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15261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3"/>
          <p:cNvSpPr txBox="1">
            <a:spLocks noGrp="1"/>
          </p:cNvSpPr>
          <p:nvPr>
            <p:ph type="title" hasCustomPrompt="1"/>
          </p:nvPr>
        </p:nvSpPr>
        <p:spPr>
          <a:xfrm>
            <a:off x="2119733" y="4035484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488" name="Google Shape;488;p13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9" name="Google Shape;489;p13"/>
          <p:cNvSpPr txBox="1">
            <a:spLocks noGrp="1"/>
          </p:cNvSpPr>
          <p:nvPr>
            <p:ph type="title" idx="2"/>
          </p:nvPr>
        </p:nvSpPr>
        <p:spPr>
          <a:xfrm>
            <a:off x="11328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13"/>
          <p:cNvSpPr txBox="1">
            <a:spLocks noGrp="1"/>
          </p:cNvSpPr>
          <p:nvPr>
            <p:ph type="title" idx="3"/>
          </p:nvPr>
        </p:nvSpPr>
        <p:spPr>
          <a:xfrm>
            <a:off x="1478133" y="2659668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1" name="Google Shape;491;p13"/>
          <p:cNvSpPr txBox="1">
            <a:spLocks noGrp="1"/>
          </p:cNvSpPr>
          <p:nvPr>
            <p:ph type="subTitle" idx="1"/>
          </p:nvPr>
        </p:nvSpPr>
        <p:spPr>
          <a:xfrm>
            <a:off x="1055933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2" name="Google Shape;492;p13"/>
          <p:cNvSpPr txBox="1">
            <a:spLocks noGrp="1"/>
          </p:cNvSpPr>
          <p:nvPr>
            <p:ph type="title" idx="4"/>
          </p:nvPr>
        </p:nvSpPr>
        <p:spPr>
          <a:xfrm>
            <a:off x="8157067" y="2668935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subTitle" idx="5"/>
          </p:nvPr>
        </p:nvSpPr>
        <p:spPr>
          <a:xfrm>
            <a:off x="7734867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4" name="Google Shape;494;p13"/>
          <p:cNvSpPr txBox="1">
            <a:spLocks noGrp="1"/>
          </p:cNvSpPr>
          <p:nvPr>
            <p:ph type="title" idx="6"/>
          </p:nvPr>
        </p:nvSpPr>
        <p:spPr>
          <a:xfrm>
            <a:off x="4868400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subTitle" idx="7"/>
          </p:nvPr>
        </p:nvSpPr>
        <p:spPr>
          <a:xfrm>
            <a:off x="4446200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title" idx="8"/>
          </p:nvPr>
        </p:nvSpPr>
        <p:spPr>
          <a:xfrm>
            <a:off x="4868400" y="2668935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7" name="Google Shape;497;p13"/>
          <p:cNvSpPr txBox="1">
            <a:spLocks noGrp="1"/>
          </p:cNvSpPr>
          <p:nvPr>
            <p:ph type="subTitle" idx="9"/>
          </p:nvPr>
        </p:nvSpPr>
        <p:spPr>
          <a:xfrm>
            <a:off x="4446200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8" name="Google Shape;498;p13"/>
          <p:cNvSpPr txBox="1">
            <a:spLocks noGrp="1"/>
          </p:cNvSpPr>
          <p:nvPr>
            <p:ph type="title" idx="13"/>
          </p:nvPr>
        </p:nvSpPr>
        <p:spPr>
          <a:xfrm>
            <a:off x="1478133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9" name="Google Shape;499;p13"/>
          <p:cNvSpPr txBox="1">
            <a:spLocks noGrp="1"/>
          </p:cNvSpPr>
          <p:nvPr>
            <p:ph type="subTitle" idx="14"/>
          </p:nvPr>
        </p:nvSpPr>
        <p:spPr>
          <a:xfrm>
            <a:off x="1055933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0" name="Google Shape;500;p13"/>
          <p:cNvSpPr txBox="1">
            <a:spLocks noGrp="1"/>
          </p:cNvSpPr>
          <p:nvPr>
            <p:ph type="title" idx="15"/>
          </p:nvPr>
        </p:nvSpPr>
        <p:spPr>
          <a:xfrm>
            <a:off x="8157067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50799" lvl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>
                <a:solidFill>
                  <a:srgbClr val="20212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501" name="Google Shape;501;p13"/>
          <p:cNvSpPr txBox="1">
            <a:spLocks noGrp="1"/>
          </p:cNvSpPr>
          <p:nvPr>
            <p:ph type="subTitle" idx="16"/>
          </p:nvPr>
        </p:nvSpPr>
        <p:spPr>
          <a:xfrm>
            <a:off x="7734867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2" name="Google Shape;502;p13"/>
          <p:cNvSpPr txBox="1">
            <a:spLocks noGrp="1"/>
          </p:cNvSpPr>
          <p:nvPr>
            <p:ph type="title" idx="17" hasCustomPrompt="1"/>
          </p:nvPr>
        </p:nvSpPr>
        <p:spPr>
          <a:xfrm>
            <a:off x="5510000" y="4035484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3" name="Google Shape;503;p13"/>
          <p:cNvSpPr txBox="1">
            <a:spLocks noGrp="1"/>
          </p:cNvSpPr>
          <p:nvPr>
            <p:ph type="title" idx="18" hasCustomPrompt="1"/>
          </p:nvPr>
        </p:nvSpPr>
        <p:spPr>
          <a:xfrm>
            <a:off x="8798667" y="4035484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4" name="Google Shape;504;p13"/>
          <p:cNvSpPr txBox="1">
            <a:spLocks noGrp="1"/>
          </p:cNvSpPr>
          <p:nvPr>
            <p:ph type="title" idx="19" hasCustomPrompt="1"/>
          </p:nvPr>
        </p:nvSpPr>
        <p:spPr>
          <a:xfrm>
            <a:off x="2119733" y="1842509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5" name="Google Shape;505;p13"/>
          <p:cNvSpPr txBox="1">
            <a:spLocks noGrp="1"/>
          </p:cNvSpPr>
          <p:nvPr>
            <p:ph type="title" idx="20" hasCustomPrompt="1"/>
          </p:nvPr>
        </p:nvSpPr>
        <p:spPr>
          <a:xfrm>
            <a:off x="5510000" y="1842509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6" name="Google Shape;506;p13"/>
          <p:cNvSpPr txBox="1">
            <a:spLocks noGrp="1"/>
          </p:cNvSpPr>
          <p:nvPr>
            <p:ph type="title" idx="21" hasCustomPrompt="1"/>
          </p:nvPr>
        </p:nvSpPr>
        <p:spPr>
          <a:xfrm>
            <a:off x="8798667" y="1842509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grpSp>
        <p:nvGrpSpPr>
          <p:cNvPr id="507" name="Google Shape;507;p13"/>
          <p:cNvGrpSpPr/>
          <p:nvPr/>
        </p:nvGrpSpPr>
        <p:grpSpPr>
          <a:xfrm>
            <a:off x="-362855" y="1551017"/>
            <a:ext cx="1367964" cy="1081376"/>
            <a:chOff x="855987" y="2204128"/>
            <a:chExt cx="1217483" cy="962421"/>
          </a:xfrm>
        </p:grpSpPr>
        <p:grpSp>
          <p:nvGrpSpPr>
            <p:cNvPr id="508" name="Google Shape;508;p1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509" name="Google Shape;509;p1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0" name="Google Shape;510;p1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1" name="Google Shape;511;p1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1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" name="Google Shape;513;p1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4" name="Google Shape;514;p1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15" name="Google Shape;515;p1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16" name="Google Shape;516;p13"/>
          <p:cNvGrpSpPr/>
          <p:nvPr/>
        </p:nvGrpSpPr>
        <p:grpSpPr>
          <a:xfrm>
            <a:off x="9609021" y="205197"/>
            <a:ext cx="2202244" cy="959963"/>
            <a:chOff x="3965010" y="571479"/>
            <a:chExt cx="1651683" cy="719972"/>
          </a:xfrm>
        </p:grpSpPr>
        <p:grpSp>
          <p:nvGrpSpPr>
            <p:cNvPr id="517" name="Google Shape;517;p13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518" name="Google Shape;518;p13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519" name="Google Shape;519;p13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20" name="Google Shape;520;p13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21" name="Google Shape;521;p13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22" name="Google Shape;522;p13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523" name="Google Shape;523;p13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24" name="Google Shape;524;p13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25" name="Google Shape;525;p13"/>
          <p:cNvGrpSpPr/>
          <p:nvPr/>
        </p:nvGrpSpPr>
        <p:grpSpPr>
          <a:xfrm>
            <a:off x="6999109" y="141289"/>
            <a:ext cx="1941479" cy="651648"/>
            <a:chOff x="-951443" y="1326624"/>
            <a:chExt cx="441888" cy="148633"/>
          </a:xfrm>
        </p:grpSpPr>
        <p:sp>
          <p:nvSpPr>
            <p:cNvPr id="526" name="Google Shape;526;p13"/>
            <p:cNvSpPr/>
            <p:nvPr/>
          </p:nvSpPr>
          <p:spPr>
            <a:xfrm>
              <a:off x="-535145" y="1372897"/>
              <a:ext cx="25590" cy="22903"/>
            </a:xfrm>
            <a:custGeom>
              <a:avLst/>
              <a:gdLst/>
              <a:ahLst/>
              <a:cxnLst/>
              <a:rect l="l" t="t" r="r" b="b"/>
              <a:pathLst>
                <a:path w="657" h="588" extrusionOk="0">
                  <a:moveTo>
                    <a:pt x="76" y="0"/>
                  </a:moveTo>
                  <a:cubicBezTo>
                    <a:pt x="20" y="0"/>
                    <a:pt x="6" y="80"/>
                    <a:pt x="49" y="102"/>
                  </a:cubicBezTo>
                  <a:cubicBezTo>
                    <a:pt x="219" y="174"/>
                    <a:pt x="414" y="247"/>
                    <a:pt x="511" y="296"/>
                  </a:cubicBezTo>
                  <a:lnTo>
                    <a:pt x="1" y="490"/>
                  </a:lnTo>
                  <a:lnTo>
                    <a:pt x="49" y="587"/>
                  </a:lnTo>
                  <a:lnTo>
                    <a:pt x="608" y="344"/>
                  </a:lnTo>
                  <a:cubicBezTo>
                    <a:pt x="632" y="344"/>
                    <a:pt x="657" y="320"/>
                    <a:pt x="657" y="296"/>
                  </a:cubicBezTo>
                  <a:cubicBezTo>
                    <a:pt x="657" y="272"/>
                    <a:pt x="657" y="223"/>
                    <a:pt x="98" y="4"/>
                  </a:cubicBezTo>
                  <a:cubicBezTo>
                    <a:pt x="90" y="2"/>
                    <a:pt x="82" y="0"/>
                    <a:pt x="7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" name="Google Shape;527;p13"/>
            <p:cNvSpPr/>
            <p:nvPr/>
          </p:nvSpPr>
          <p:spPr>
            <a:xfrm>
              <a:off x="-636493" y="1326624"/>
              <a:ext cx="123160" cy="113656"/>
            </a:xfrm>
            <a:custGeom>
              <a:avLst/>
              <a:gdLst/>
              <a:ahLst/>
              <a:cxnLst/>
              <a:rect l="l" t="t" r="r" b="b"/>
              <a:pathLst>
                <a:path w="3162" h="2918" extrusionOk="0">
                  <a:moveTo>
                    <a:pt x="867" y="1"/>
                  </a:moveTo>
                  <a:cubicBezTo>
                    <a:pt x="678" y="1"/>
                    <a:pt x="1" y="1109"/>
                    <a:pt x="1024" y="1775"/>
                  </a:cubicBezTo>
                  <a:lnTo>
                    <a:pt x="514" y="1873"/>
                  </a:lnTo>
                  <a:cubicBezTo>
                    <a:pt x="514" y="1873"/>
                    <a:pt x="586" y="2917"/>
                    <a:pt x="1582" y="2917"/>
                  </a:cubicBezTo>
                  <a:cubicBezTo>
                    <a:pt x="2554" y="2917"/>
                    <a:pt x="3161" y="1265"/>
                    <a:pt x="2676" y="755"/>
                  </a:cubicBezTo>
                  <a:cubicBezTo>
                    <a:pt x="2577" y="662"/>
                    <a:pt x="2490" y="624"/>
                    <a:pt x="2413" y="624"/>
                  </a:cubicBezTo>
                  <a:cubicBezTo>
                    <a:pt x="2089" y="624"/>
                    <a:pt x="1947" y="1290"/>
                    <a:pt x="1947" y="1290"/>
                  </a:cubicBezTo>
                  <a:cubicBezTo>
                    <a:pt x="1947" y="1290"/>
                    <a:pt x="1048" y="51"/>
                    <a:pt x="878" y="2"/>
                  </a:cubicBezTo>
                  <a:cubicBezTo>
                    <a:pt x="874" y="1"/>
                    <a:pt x="871" y="1"/>
                    <a:pt x="8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" name="Google Shape;528;p13"/>
            <p:cNvSpPr/>
            <p:nvPr/>
          </p:nvSpPr>
          <p:spPr>
            <a:xfrm>
              <a:off x="-605139" y="1345593"/>
              <a:ext cx="35990" cy="47363"/>
            </a:xfrm>
            <a:custGeom>
              <a:avLst/>
              <a:gdLst/>
              <a:ahLst/>
              <a:cxnLst/>
              <a:rect l="l" t="t" r="r" b="b"/>
              <a:pathLst>
                <a:path w="924" h="1216" extrusionOk="0">
                  <a:moveTo>
                    <a:pt x="146" y="1"/>
                  </a:moveTo>
                  <a:cubicBezTo>
                    <a:pt x="121" y="1"/>
                    <a:pt x="121" y="25"/>
                    <a:pt x="97" y="49"/>
                  </a:cubicBezTo>
                  <a:cubicBezTo>
                    <a:pt x="49" y="122"/>
                    <a:pt x="121" y="268"/>
                    <a:pt x="219" y="438"/>
                  </a:cubicBezTo>
                  <a:cubicBezTo>
                    <a:pt x="194" y="414"/>
                    <a:pt x="146" y="390"/>
                    <a:pt x="97" y="390"/>
                  </a:cubicBezTo>
                  <a:cubicBezTo>
                    <a:pt x="73" y="390"/>
                    <a:pt x="49" y="414"/>
                    <a:pt x="49" y="438"/>
                  </a:cubicBezTo>
                  <a:cubicBezTo>
                    <a:pt x="0" y="584"/>
                    <a:pt x="24" y="730"/>
                    <a:pt x="97" y="851"/>
                  </a:cubicBezTo>
                  <a:cubicBezTo>
                    <a:pt x="219" y="1070"/>
                    <a:pt x="437" y="1215"/>
                    <a:pt x="704" y="1215"/>
                  </a:cubicBezTo>
                  <a:cubicBezTo>
                    <a:pt x="729" y="1215"/>
                    <a:pt x="753" y="1215"/>
                    <a:pt x="753" y="1191"/>
                  </a:cubicBezTo>
                  <a:cubicBezTo>
                    <a:pt x="753" y="1143"/>
                    <a:pt x="753" y="1118"/>
                    <a:pt x="704" y="1118"/>
                  </a:cubicBezTo>
                  <a:cubicBezTo>
                    <a:pt x="510" y="1118"/>
                    <a:pt x="316" y="997"/>
                    <a:pt x="219" y="827"/>
                  </a:cubicBezTo>
                  <a:cubicBezTo>
                    <a:pt x="146" y="730"/>
                    <a:pt x="121" y="632"/>
                    <a:pt x="146" y="511"/>
                  </a:cubicBezTo>
                  <a:lnTo>
                    <a:pt x="146" y="511"/>
                  </a:lnTo>
                  <a:cubicBezTo>
                    <a:pt x="267" y="608"/>
                    <a:pt x="389" y="705"/>
                    <a:pt x="486" y="827"/>
                  </a:cubicBezTo>
                  <a:cubicBezTo>
                    <a:pt x="498" y="839"/>
                    <a:pt x="510" y="845"/>
                    <a:pt x="522" y="845"/>
                  </a:cubicBezTo>
                  <a:cubicBezTo>
                    <a:pt x="534" y="845"/>
                    <a:pt x="547" y="839"/>
                    <a:pt x="559" y="827"/>
                  </a:cubicBezTo>
                  <a:cubicBezTo>
                    <a:pt x="559" y="803"/>
                    <a:pt x="559" y="778"/>
                    <a:pt x="559" y="754"/>
                  </a:cubicBezTo>
                  <a:cubicBezTo>
                    <a:pt x="413" y="560"/>
                    <a:pt x="292" y="365"/>
                    <a:pt x="194" y="122"/>
                  </a:cubicBezTo>
                  <a:lnTo>
                    <a:pt x="194" y="122"/>
                  </a:lnTo>
                  <a:cubicBezTo>
                    <a:pt x="437" y="341"/>
                    <a:pt x="632" y="560"/>
                    <a:pt x="826" y="827"/>
                  </a:cubicBezTo>
                  <a:lnTo>
                    <a:pt x="899" y="827"/>
                  </a:lnTo>
                  <a:cubicBezTo>
                    <a:pt x="923" y="803"/>
                    <a:pt x="923" y="754"/>
                    <a:pt x="899" y="754"/>
                  </a:cubicBezTo>
                  <a:cubicBezTo>
                    <a:pt x="680" y="462"/>
                    <a:pt x="292" y="1"/>
                    <a:pt x="14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" name="Google Shape;529;p13"/>
            <p:cNvSpPr/>
            <p:nvPr/>
          </p:nvSpPr>
          <p:spPr>
            <a:xfrm>
              <a:off x="-551232" y="1364133"/>
              <a:ext cx="16125" cy="15580"/>
            </a:xfrm>
            <a:custGeom>
              <a:avLst/>
              <a:gdLst/>
              <a:ahLst/>
              <a:cxnLst/>
              <a:rect l="l" t="t" r="r" b="b"/>
              <a:pathLst>
                <a:path w="414" h="400" extrusionOk="0">
                  <a:moveTo>
                    <a:pt x="75" y="1"/>
                  </a:moveTo>
                  <a:cubicBezTo>
                    <a:pt x="66" y="1"/>
                    <a:pt x="56" y="4"/>
                    <a:pt x="49" y="11"/>
                  </a:cubicBezTo>
                  <a:cubicBezTo>
                    <a:pt x="25" y="11"/>
                    <a:pt x="1" y="35"/>
                    <a:pt x="25" y="59"/>
                  </a:cubicBezTo>
                  <a:cubicBezTo>
                    <a:pt x="74" y="302"/>
                    <a:pt x="122" y="399"/>
                    <a:pt x="195" y="399"/>
                  </a:cubicBezTo>
                  <a:cubicBezTo>
                    <a:pt x="316" y="399"/>
                    <a:pt x="389" y="181"/>
                    <a:pt x="414" y="59"/>
                  </a:cubicBezTo>
                  <a:cubicBezTo>
                    <a:pt x="414" y="35"/>
                    <a:pt x="389" y="11"/>
                    <a:pt x="365" y="11"/>
                  </a:cubicBezTo>
                  <a:cubicBezTo>
                    <a:pt x="358" y="4"/>
                    <a:pt x="351" y="1"/>
                    <a:pt x="344" y="1"/>
                  </a:cubicBezTo>
                  <a:cubicBezTo>
                    <a:pt x="329" y="1"/>
                    <a:pt x="316" y="18"/>
                    <a:pt x="316" y="35"/>
                  </a:cubicBezTo>
                  <a:cubicBezTo>
                    <a:pt x="292" y="132"/>
                    <a:pt x="268" y="229"/>
                    <a:pt x="219" y="302"/>
                  </a:cubicBezTo>
                  <a:cubicBezTo>
                    <a:pt x="219" y="302"/>
                    <a:pt x="171" y="278"/>
                    <a:pt x="122" y="35"/>
                  </a:cubicBezTo>
                  <a:cubicBezTo>
                    <a:pt x="122" y="18"/>
                    <a:pt x="98" y="1"/>
                    <a:pt x="7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" name="Google Shape;530;p13"/>
            <p:cNvSpPr/>
            <p:nvPr/>
          </p:nvSpPr>
          <p:spPr>
            <a:xfrm>
              <a:off x="-584339" y="1423532"/>
              <a:ext cx="19475" cy="7284"/>
            </a:xfrm>
            <a:custGeom>
              <a:avLst/>
              <a:gdLst/>
              <a:ahLst/>
              <a:cxnLst/>
              <a:rect l="l" t="t" r="r" b="b"/>
              <a:pathLst>
                <a:path w="500" h="187" extrusionOk="0">
                  <a:moveTo>
                    <a:pt x="415" y="0"/>
                  </a:moveTo>
                  <a:cubicBezTo>
                    <a:pt x="404" y="0"/>
                    <a:pt x="395" y="5"/>
                    <a:pt x="389" y="16"/>
                  </a:cubicBezTo>
                  <a:cubicBezTo>
                    <a:pt x="316" y="71"/>
                    <a:pt x="243" y="98"/>
                    <a:pt x="160" y="98"/>
                  </a:cubicBezTo>
                  <a:cubicBezTo>
                    <a:pt x="133" y="98"/>
                    <a:pt x="104" y="95"/>
                    <a:pt x="73" y="89"/>
                  </a:cubicBezTo>
                  <a:cubicBezTo>
                    <a:pt x="25" y="89"/>
                    <a:pt x="0" y="186"/>
                    <a:pt x="49" y="186"/>
                  </a:cubicBezTo>
                  <a:lnTo>
                    <a:pt x="146" y="186"/>
                  </a:lnTo>
                  <a:cubicBezTo>
                    <a:pt x="243" y="186"/>
                    <a:pt x="365" y="162"/>
                    <a:pt x="462" y="89"/>
                  </a:cubicBezTo>
                  <a:cubicBezTo>
                    <a:pt x="499" y="52"/>
                    <a:pt x="451" y="0"/>
                    <a:pt x="41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" name="Google Shape;531;p13"/>
            <p:cNvSpPr/>
            <p:nvPr/>
          </p:nvSpPr>
          <p:spPr>
            <a:xfrm>
              <a:off x="-587183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310" y="73"/>
                    <a:pt x="228" y="100"/>
                    <a:pt x="150" y="100"/>
                  </a:cubicBezTo>
                  <a:cubicBezTo>
                    <a:pt x="124" y="100"/>
                    <a:pt x="98" y="97"/>
                    <a:pt x="73" y="91"/>
                  </a:cubicBezTo>
                  <a:cubicBezTo>
                    <a:pt x="25" y="91"/>
                    <a:pt x="1" y="116"/>
                    <a:pt x="1" y="140"/>
                  </a:cubicBezTo>
                  <a:cubicBezTo>
                    <a:pt x="1" y="164"/>
                    <a:pt x="1" y="189"/>
                    <a:pt x="49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4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" name="Google Shape;532;p13"/>
            <p:cNvSpPr/>
            <p:nvPr/>
          </p:nvSpPr>
          <p:spPr>
            <a:xfrm>
              <a:off x="-561631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292" y="73"/>
                    <a:pt x="219" y="100"/>
                    <a:pt x="136" y="100"/>
                  </a:cubicBezTo>
                  <a:cubicBezTo>
                    <a:pt x="108" y="100"/>
                    <a:pt x="79" y="97"/>
                    <a:pt x="49" y="91"/>
                  </a:cubicBezTo>
                  <a:cubicBezTo>
                    <a:pt x="25" y="91"/>
                    <a:pt x="0" y="116"/>
                    <a:pt x="0" y="140"/>
                  </a:cubicBezTo>
                  <a:cubicBezTo>
                    <a:pt x="0" y="164"/>
                    <a:pt x="0" y="189"/>
                    <a:pt x="25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3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" name="Google Shape;533;p13"/>
            <p:cNvSpPr/>
            <p:nvPr/>
          </p:nvSpPr>
          <p:spPr>
            <a:xfrm>
              <a:off x="-951443" y="1415119"/>
              <a:ext cx="303732" cy="60139"/>
            </a:xfrm>
            <a:custGeom>
              <a:avLst/>
              <a:gdLst/>
              <a:ahLst/>
              <a:cxnLst/>
              <a:rect l="l" t="t" r="r" b="b"/>
              <a:pathLst>
                <a:path w="7798" h="1544" extrusionOk="0">
                  <a:moveTo>
                    <a:pt x="292" y="111"/>
                  </a:moveTo>
                  <a:cubicBezTo>
                    <a:pt x="194" y="111"/>
                    <a:pt x="122" y="111"/>
                    <a:pt x="49" y="135"/>
                  </a:cubicBezTo>
                  <a:cubicBezTo>
                    <a:pt x="0" y="135"/>
                    <a:pt x="0" y="159"/>
                    <a:pt x="0" y="184"/>
                  </a:cubicBezTo>
                  <a:cubicBezTo>
                    <a:pt x="0" y="208"/>
                    <a:pt x="24" y="232"/>
                    <a:pt x="49" y="232"/>
                  </a:cubicBezTo>
                  <a:lnTo>
                    <a:pt x="73" y="232"/>
                  </a:lnTo>
                  <a:cubicBezTo>
                    <a:pt x="146" y="208"/>
                    <a:pt x="219" y="208"/>
                    <a:pt x="292" y="208"/>
                  </a:cubicBezTo>
                  <a:cubicBezTo>
                    <a:pt x="316" y="208"/>
                    <a:pt x="340" y="184"/>
                    <a:pt x="340" y="159"/>
                  </a:cubicBezTo>
                  <a:cubicBezTo>
                    <a:pt x="340" y="135"/>
                    <a:pt x="316" y="111"/>
                    <a:pt x="292" y="111"/>
                  </a:cubicBezTo>
                  <a:close/>
                  <a:moveTo>
                    <a:pt x="583" y="135"/>
                  </a:moveTo>
                  <a:cubicBezTo>
                    <a:pt x="559" y="135"/>
                    <a:pt x="534" y="135"/>
                    <a:pt x="534" y="184"/>
                  </a:cubicBezTo>
                  <a:cubicBezTo>
                    <a:pt x="534" y="208"/>
                    <a:pt x="534" y="232"/>
                    <a:pt x="583" y="232"/>
                  </a:cubicBezTo>
                  <a:cubicBezTo>
                    <a:pt x="656" y="256"/>
                    <a:pt x="753" y="281"/>
                    <a:pt x="850" y="329"/>
                  </a:cubicBezTo>
                  <a:lnTo>
                    <a:pt x="875" y="329"/>
                  </a:lnTo>
                  <a:cubicBezTo>
                    <a:pt x="923" y="329"/>
                    <a:pt x="947" y="256"/>
                    <a:pt x="899" y="232"/>
                  </a:cubicBezTo>
                  <a:cubicBezTo>
                    <a:pt x="802" y="184"/>
                    <a:pt x="705" y="159"/>
                    <a:pt x="583" y="135"/>
                  </a:cubicBezTo>
                  <a:close/>
                  <a:moveTo>
                    <a:pt x="4926" y="0"/>
                  </a:moveTo>
                  <a:cubicBezTo>
                    <a:pt x="4884" y="0"/>
                    <a:pt x="4848" y="67"/>
                    <a:pt x="4907" y="86"/>
                  </a:cubicBezTo>
                  <a:lnTo>
                    <a:pt x="4931" y="111"/>
                  </a:lnTo>
                  <a:cubicBezTo>
                    <a:pt x="4980" y="159"/>
                    <a:pt x="5004" y="232"/>
                    <a:pt x="5029" y="305"/>
                  </a:cubicBezTo>
                  <a:cubicBezTo>
                    <a:pt x="5029" y="354"/>
                    <a:pt x="5053" y="354"/>
                    <a:pt x="5077" y="354"/>
                  </a:cubicBezTo>
                  <a:cubicBezTo>
                    <a:pt x="5101" y="354"/>
                    <a:pt x="5126" y="329"/>
                    <a:pt x="5126" y="305"/>
                  </a:cubicBezTo>
                  <a:cubicBezTo>
                    <a:pt x="5101" y="208"/>
                    <a:pt x="5053" y="111"/>
                    <a:pt x="5004" y="38"/>
                  </a:cubicBezTo>
                  <a:cubicBezTo>
                    <a:pt x="4980" y="14"/>
                    <a:pt x="4980" y="14"/>
                    <a:pt x="4956" y="14"/>
                  </a:cubicBezTo>
                  <a:cubicBezTo>
                    <a:pt x="4946" y="4"/>
                    <a:pt x="4936" y="0"/>
                    <a:pt x="4926" y="0"/>
                  </a:cubicBezTo>
                  <a:close/>
                  <a:moveTo>
                    <a:pt x="4688" y="62"/>
                  </a:moveTo>
                  <a:cubicBezTo>
                    <a:pt x="4664" y="62"/>
                    <a:pt x="4640" y="62"/>
                    <a:pt x="4640" y="86"/>
                  </a:cubicBezTo>
                  <a:cubicBezTo>
                    <a:pt x="4591" y="159"/>
                    <a:pt x="4567" y="208"/>
                    <a:pt x="4591" y="281"/>
                  </a:cubicBezTo>
                  <a:cubicBezTo>
                    <a:pt x="4591" y="329"/>
                    <a:pt x="4591" y="378"/>
                    <a:pt x="4616" y="426"/>
                  </a:cubicBezTo>
                  <a:cubicBezTo>
                    <a:pt x="4616" y="444"/>
                    <a:pt x="4628" y="461"/>
                    <a:pt x="4643" y="461"/>
                  </a:cubicBezTo>
                  <a:cubicBezTo>
                    <a:pt x="4650" y="461"/>
                    <a:pt x="4657" y="458"/>
                    <a:pt x="4664" y="451"/>
                  </a:cubicBezTo>
                  <a:cubicBezTo>
                    <a:pt x="4688" y="451"/>
                    <a:pt x="4713" y="426"/>
                    <a:pt x="4713" y="402"/>
                  </a:cubicBezTo>
                  <a:cubicBezTo>
                    <a:pt x="4688" y="354"/>
                    <a:pt x="4688" y="329"/>
                    <a:pt x="4688" y="281"/>
                  </a:cubicBezTo>
                  <a:cubicBezTo>
                    <a:pt x="4688" y="232"/>
                    <a:pt x="4688" y="184"/>
                    <a:pt x="4713" y="135"/>
                  </a:cubicBezTo>
                  <a:cubicBezTo>
                    <a:pt x="4737" y="111"/>
                    <a:pt x="4713" y="86"/>
                    <a:pt x="4688" y="62"/>
                  </a:cubicBezTo>
                  <a:close/>
                  <a:moveTo>
                    <a:pt x="7749" y="135"/>
                  </a:moveTo>
                  <a:cubicBezTo>
                    <a:pt x="7725" y="135"/>
                    <a:pt x="7701" y="159"/>
                    <a:pt x="7701" y="184"/>
                  </a:cubicBezTo>
                  <a:cubicBezTo>
                    <a:pt x="7676" y="281"/>
                    <a:pt x="7652" y="354"/>
                    <a:pt x="7604" y="451"/>
                  </a:cubicBezTo>
                  <a:cubicBezTo>
                    <a:pt x="7579" y="451"/>
                    <a:pt x="7579" y="499"/>
                    <a:pt x="7604" y="524"/>
                  </a:cubicBezTo>
                  <a:lnTo>
                    <a:pt x="7628" y="524"/>
                  </a:lnTo>
                  <a:lnTo>
                    <a:pt x="7628" y="499"/>
                  </a:lnTo>
                  <a:lnTo>
                    <a:pt x="7676" y="499"/>
                  </a:lnTo>
                  <a:cubicBezTo>
                    <a:pt x="7749" y="402"/>
                    <a:pt x="7774" y="305"/>
                    <a:pt x="7798" y="184"/>
                  </a:cubicBezTo>
                  <a:cubicBezTo>
                    <a:pt x="7798" y="159"/>
                    <a:pt x="7774" y="135"/>
                    <a:pt x="7749" y="135"/>
                  </a:cubicBezTo>
                  <a:close/>
                  <a:moveTo>
                    <a:pt x="1148" y="349"/>
                  </a:moveTo>
                  <a:cubicBezTo>
                    <a:pt x="1112" y="349"/>
                    <a:pt x="1100" y="409"/>
                    <a:pt x="1142" y="451"/>
                  </a:cubicBezTo>
                  <a:cubicBezTo>
                    <a:pt x="1215" y="475"/>
                    <a:pt x="1312" y="524"/>
                    <a:pt x="1409" y="597"/>
                  </a:cubicBezTo>
                  <a:lnTo>
                    <a:pt x="1433" y="597"/>
                  </a:lnTo>
                  <a:lnTo>
                    <a:pt x="1433" y="572"/>
                  </a:lnTo>
                  <a:lnTo>
                    <a:pt x="1458" y="572"/>
                  </a:lnTo>
                  <a:cubicBezTo>
                    <a:pt x="1482" y="548"/>
                    <a:pt x="1482" y="524"/>
                    <a:pt x="1458" y="499"/>
                  </a:cubicBezTo>
                  <a:cubicBezTo>
                    <a:pt x="1360" y="451"/>
                    <a:pt x="1263" y="402"/>
                    <a:pt x="1166" y="354"/>
                  </a:cubicBezTo>
                  <a:cubicBezTo>
                    <a:pt x="1159" y="350"/>
                    <a:pt x="1153" y="349"/>
                    <a:pt x="1148" y="349"/>
                  </a:cubicBezTo>
                  <a:close/>
                  <a:moveTo>
                    <a:pt x="1725" y="645"/>
                  </a:moveTo>
                  <a:cubicBezTo>
                    <a:pt x="1676" y="645"/>
                    <a:pt x="1652" y="645"/>
                    <a:pt x="1652" y="669"/>
                  </a:cubicBezTo>
                  <a:cubicBezTo>
                    <a:pt x="1628" y="694"/>
                    <a:pt x="1628" y="718"/>
                    <a:pt x="1652" y="742"/>
                  </a:cubicBezTo>
                  <a:lnTo>
                    <a:pt x="1919" y="888"/>
                  </a:lnTo>
                  <a:lnTo>
                    <a:pt x="1943" y="888"/>
                  </a:lnTo>
                  <a:cubicBezTo>
                    <a:pt x="1968" y="888"/>
                    <a:pt x="1992" y="888"/>
                    <a:pt x="1992" y="864"/>
                  </a:cubicBezTo>
                  <a:cubicBezTo>
                    <a:pt x="2016" y="839"/>
                    <a:pt x="1992" y="815"/>
                    <a:pt x="1968" y="815"/>
                  </a:cubicBezTo>
                  <a:lnTo>
                    <a:pt x="1725" y="645"/>
                  </a:lnTo>
                  <a:close/>
                  <a:moveTo>
                    <a:pt x="7421" y="629"/>
                  </a:moveTo>
                  <a:cubicBezTo>
                    <a:pt x="7409" y="629"/>
                    <a:pt x="7396" y="634"/>
                    <a:pt x="7385" y="645"/>
                  </a:cubicBezTo>
                  <a:cubicBezTo>
                    <a:pt x="7312" y="694"/>
                    <a:pt x="7215" y="742"/>
                    <a:pt x="7142" y="791"/>
                  </a:cubicBezTo>
                  <a:cubicBezTo>
                    <a:pt x="7118" y="815"/>
                    <a:pt x="7093" y="839"/>
                    <a:pt x="7118" y="864"/>
                  </a:cubicBezTo>
                  <a:cubicBezTo>
                    <a:pt x="7118" y="888"/>
                    <a:pt x="7142" y="888"/>
                    <a:pt x="7166" y="888"/>
                  </a:cubicBezTo>
                  <a:lnTo>
                    <a:pt x="7191" y="888"/>
                  </a:lnTo>
                  <a:cubicBezTo>
                    <a:pt x="7288" y="839"/>
                    <a:pt x="7361" y="791"/>
                    <a:pt x="7458" y="718"/>
                  </a:cubicBezTo>
                  <a:cubicBezTo>
                    <a:pt x="7495" y="681"/>
                    <a:pt x="7461" y="629"/>
                    <a:pt x="7421" y="629"/>
                  </a:cubicBezTo>
                  <a:close/>
                  <a:moveTo>
                    <a:pt x="5077" y="548"/>
                  </a:moveTo>
                  <a:cubicBezTo>
                    <a:pt x="5053" y="548"/>
                    <a:pt x="5029" y="572"/>
                    <a:pt x="5029" y="597"/>
                  </a:cubicBezTo>
                  <a:cubicBezTo>
                    <a:pt x="5004" y="645"/>
                    <a:pt x="5004" y="669"/>
                    <a:pt x="4980" y="718"/>
                  </a:cubicBezTo>
                  <a:cubicBezTo>
                    <a:pt x="4931" y="694"/>
                    <a:pt x="4907" y="645"/>
                    <a:pt x="4859" y="621"/>
                  </a:cubicBezTo>
                  <a:cubicBezTo>
                    <a:pt x="4846" y="609"/>
                    <a:pt x="4834" y="603"/>
                    <a:pt x="4822" y="603"/>
                  </a:cubicBezTo>
                  <a:cubicBezTo>
                    <a:pt x="4810" y="603"/>
                    <a:pt x="4798" y="609"/>
                    <a:pt x="4786" y="621"/>
                  </a:cubicBezTo>
                  <a:cubicBezTo>
                    <a:pt x="4761" y="645"/>
                    <a:pt x="4761" y="669"/>
                    <a:pt x="4786" y="694"/>
                  </a:cubicBezTo>
                  <a:cubicBezTo>
                    <a:pt x="4834" y="742"/>
                    <a:pt x="4883" y="767"/>
                    <a:pt x="4931" y="791"/>
                  </a:cubicBezTo>
                  <a:lnTo>
                    <a:pt x="4907" y="864"/>
                  </a:lnTo>
                  <a:cubicBezTo>
                    <a:pt x="4907" y="888"/>
                    <a:pt x="4907" y="912"/>
                    <a:pt x="4931" y="937"/>
                  </a:cubicBezTo>
                  <a:lnTo>
                    <a:pt x="4956" y="937"/>
                  </a:lnTo>
                  <a:lnTo>
                    <a:pt x="4956" y="912"/>
                  </a:lnTo>
                  <a:cubicBezTo>
                    <a:pt x="4956" y="924"/>
                    <a:pt x="4962" y="931"/>
                    <a:pt x="4971" y="931"/>
                  </a:cubicBezTo>
                  <a:cubicBezTo>
                    <a:pt x="4980" y="931"/>
                    <a:pt x="4992" y="924"/>
                    <a:pt x="5004" y="912"/>
                  </a:cubicBezTo>
                  <a:lnTo>
                    <a:pt x="5029" y="864"/>
                  </a:lnTo>
                  <a:lnTo>
                    <a:pt x="5053" y="864"/>
                  </a:lnTo>
                  <a:cubicBezTo>
                    <a:pt x="5060" y="871"/>
                    <a:pt x="5067" y="874"/>
                    <a:pt x="5074" y="874"/>
                  </a:cubicBezTo>
                  <a:cubicBezTo>
                    <a:pt x="5091" y="874"/>
                    <a:pt x="5109" y="857"/>
                    <a:pt x="5126" y="839"/>
                  </a:cubicBezTo>
                  <a:cubicBezTo>
                    <a:pt x="5150" y="815"/>
                    <a:pt x="5126" y="791"/>
                    <a:pt x="5101" y="767"/>
                  </a:cubicBezTo>
                  <a:lnTo>
                    <a:pt x="5077" y="767"/>
                  </a:lnTo>
                  <a:cubicBezTo>
                    <a:pt x="5101" y="718"/>
                    <a:pt x="5101" y="669"/>
                    <a:pt x="5126" y="621"/>
                  </a:cubicBezTo>
                  <a:cubicBezTo>
                    <a:pt x="5126" y="597"/>
                    <a:pt x="5101" y="548"/>
                    <a:pt x="5077" y="548"/>
                  </a:cubicBezTo>
                  <a:close/>
                  <a:moveTo>
                    <a:pt x="5393" y="864"/>
                  </a:moveTo>
                  <a:cubicBezTo>
                    <a:pt x="5369" y="864"/>
                    <a:pt x="5320" y="864"/>
                    <a:pt x="5320" y="912"/>
                  </a:cubicBezTo>
                  <a:cubicBezTo>
                    <a:pt x="5320" y="937"/>
                    <a:pt x="5344" y="961"/>
                    <a:pt x="5369" y="961"/>
                  </a:cubicBezTo>
                  <a:cubicBezTo>
                    <a:pt x="5466" y="985"/>
                    <a:pt x="5563" y="1009"/>
                    <a:pt x="5660" y="1034"/>
                  </a:cubicBezTo>
                  <a:lnTo>
                    <a:pt x="5684" y="1034"/>
                  </a:lnTo>
                  <a:cubicBezTo>
                    <a:pt x="5733" y="1009"/>
                    <a:pt x="5733" y="937"/>
                    <a:pt x="5684" y="937"/>
                  </a:cubicBezTo>
                  <a:cubicBezTo>
                    <a:pt x="5587" y="912"/>
                    <a:pt x="5490" y="888"/>
                    <a:pt x="5393" y="864"/>
                  </a:cubicBezTo>
                  <a:close/>
                  <a:moveTo>
                    <a:pt x="5976" y="961"/>
                  </a:moveTo>
                  <a:cubicBezTo>
                    <a:pt x="5952" y="961"/>
                    <a:pt x="5927" y="985"/>
                    <a:pt x="5927" y="1009"/>
                  </a:cubicBezTo>
                  <a:cubicBezTo>
                    <a:pt x="5903" y="1034"/>
                    <a:pt x="5927" y="1058"/>
                    <a:pt x="5952" y="1058"/>
                  </a:cubicBezTo>
                  <a:lnTo>
                    <a:pt x="6267" y="1058"/>
                  </a:lnTo>
                  <a:cubicBezTo>
                    <a:pt x="6292" y="1058"/>
                    <a:pt x="6316" y="1058"/>
                    <a:pt x="6316" y="1009"/>
                  </a:cubicBezTo>
                  <a:cubicBezTo>
                    <a:pt x="6316" y="985"/>
                    <a:pt x="6292" y="961"/>
                    <a:pt x="6267" y="961"/>
                  </a:cubicBezTo>
                  <a:close/>
                  <a:moveTo>
                    <a:pt x="6875" y="888"/>
                  </a:moveTo>
                  <a:cubicBezTo>
                    <a:pt x="6778" y="912"/>
                    <a:pt x="6680" y="937"/>
                    <a:pt x="6559" y="937"/>
                  </a:cubicBezTo>
                  <a:cubicBezTo>
                    <a:pt x="6535" y="961"/>
                    <a:pt x="6510" y="985"/>
                    <a:pt x="6535" y="1009"/>
                  </a:cubicBezTo>
                  <a:cubicBezTo>
                    <a:pt x="6535" y="1034"/>
                    <a:pt x="6559" y="1058"/>
                    <a:pt x="6583" y="1058"/>
                  </a:cubicBezTo>
                  <a:lnTo>
                    <a:pt x="6608" y="1058"/>
                  </a:lnTo>
                  <a:cubicBezTo>
                    <a:pt x="6705" y="1034"/>
                    <a:pt x="6802" y="1009"/>
                    <a:pt x="6899" y="985"/>
                  </a:cubicBezTo>
                  <a:cubicBezTo>
                    <a:pt x="6923" y="985"/>
                    <a:pt x="6948" y="961"/>
                    <a:pt x="6948" y="937"/>
                  </a:cubicBezTo>
                  <a:cubicBezTo>
                    <a:pt x="6923" y="912"/>
                    <a:pt x="6899" y="888"/>
                    <a:pt x="6875" y="888"/>
                  </a:cubicBezTo>
                  <a:close/>
                  <a:moveTo>
                    <a:pt x="2235" y="937"/>
                  </a:moveTo>
                  <a:cubicBezTo>
                    <a:pt x="2211" y="937"/>
                    <a:pt x="2186" y="937"/>
                    <a:pt x="2162" y="961"/>
                  </a:cubicBezTo>
                  <a:cubicBezTo>
                    <a:pt x="2162" y="985"/>
                    <a:pt x="2162" y="1009"/>
                    <a:pt x="2186" y="1034"/>
                  </a:cubicBezTo>
                  <a:cubicBezTo>
                    <a:pt x="2284" y="1082"/>
                    <a:pt x="2381" y="1131"/>
                    <a:pt x="2454" y="1180"/>
                  </a:cubicBezTo>
                  <a:lnTo>
                    <a:pt x="2478" y="1180"/>
                  </a:lnTo>
                  <a:cubicBezTo>
                    <a:pt x="2502" y="1180"/>
                    <a:pt x="2526" y="1180"/>
                    <a:pt x="2526" y="1155"/>
                  </a:cubicBezTo>
                  <a:cubicBezTo>
                    <a:pt x="2551" y="1131"/>
                    <a:pt x="2526" y="1107"/>
                    <a:pt x="2502" y="1082"/>
                  </a:cubicBezTo>
                  <a:lnTo>
                    <a:pt x="2235" y="937"/>
                  </a:lnTo>
                  <a:close/>
                  <a:moveTo>
                    <a:pt x="4754" y="1076"/>
                  </a:moveTo>
                  <a:cubicBezTo>
                    <a:pt x="4748" y="1076"/>
                    <a:pt x="4741" y="1078"/>
                    <a:pt x="4737" y="1082"/>
                  </a:cubicBezTo>
                  <a:cubicBezTo>
                    <a:pt x="4664" y="1155"/>
                    <a:pt x="4567" y="1204"/>
                    <a:pt x="4494" y="1252"/>
                  </a:cubicBezTo>
                  <a:cubicBezTo>
                    <a:pt x="4470" y="1277"/>
                    <a:pt x="4446" y="1301"/>
                    <a:pt x="4470" y="1325"/>
                  </a:cubicBezTo>
                  <a:cubicBezTo>
                    <a:pt x="4470" y="1350"/>
                    <a:pt x="4494" y="1350"/>
                    <a:pt x="4518" y="1350"/>
                  </a:cubicBezTo>
                  <a:lnTo>
                    <a:pt x="4543" y="1350"/>
                  </a:lnTo>
                  <a:cubicBezTo>
                    <a:pt x="4640" y="1301"/>
                    <a:pt x="4713" y="1228"/>
                    <a:pt x="4786" y="1155"/>
                  </a:cubicBezTo>
                  <a:cubicBezTo>
                    <a:pt x="4825" y="1116"/>
                    <a:pt x="4784" y="1076"/>
                    <a:pt x="4754" y="1076"/>
                  </a:cubicBezTo>
                  <a:close/>
                  <a:moveTo>
                    <a:pt x="2772" y="1218"/>
                  </a:moveTo>
                  <a:cubicBezTo>
                    <a:pt x="2755" y="1218"/>
                    <a:pt x="2738" y="1235"/>
                    <a:pt x="2721" y="1252"/>
                  </a:cubicBezTo>
                  <a:cubicBezTo>
                    <a:pt x="2721" y="1277"/>
                    <a:pt x="2721" y="1301"/>
                    <a:pt x="2745" y="1325"/>
                  </a:cubicBezTo>
                  <a:cubicBezTo>
                    <a:pt x="2842" y="1350"/>
                    <a:pt x="2939" y="1398"/>
                    <a:pt x="3037" y="1422"/>
                  </a:cubicBezTo>
                  <a:lnTo>
                    <a:pt x="3061" y="1422"/>
                  </a:lnTo>
                  <a:cubicBezTo>
                    <a:pt x="3134" y="1422"/>
                    <a:pt x="3134" y="1325"/>
                    <a:pt x="3061" y="1325"/>
                  </a:cubicBezTo>
                  <a:cubicBezTo>
                    <a:pt x="2988" y="1301"/>
                    <a:pt x="2891" y="1252"/>
                    <a:pt x="2794" y="1228"/>
                  </a:cubicBezTo>
                  <a:cubicBezTo>
                    <a:pt x="2787" y="1221"/>
                    <a:pt x="2779" y="1218"/>
                    <a:pt x="2772" y="1218"/>
                  </a:cubicBezTo>
                  <a:close/>
                  <a:moveTo>
                    <a:pt x="3340" y="1395"/>
                  </a:moveTo>
                  <a:cubicBezTo>
                    <a:pt x="3300" y="1395"/>
                    <a:pt x="3286" y="1495"/>
                    <a:pt x="3352" y="1495"/>
                  </a:cubicBezTo>
                  <a:cubicBezTo>
                    <a:pt x="3450" y="1520"/>
                    <a:pt x="3547" y="1520"/>
                    <a:pt x="3644" y="1544"/>
                  </a:cubicBezTo>
                  <a:cubicBezTo>
                    <a:pt x="3668" y="1544"/>
                    <a:pt x="3717" y="1520"/>
                    <a:pt x="3717" y="1495"/>
                  </a:cubicBezTo>
                  <a:cubicBezTo>
                    <a:pt x="3717" y="1447"/>
                    <a:pt x="3692" y="1447"/>
                    <a:pt x="3668" y="1422"/>
                  </a:cubicBezTo>
                  <a:cubicBezTo>
                    <a:pt x="3571" y="1422"/>
                    <a:pt x="3474" y="1422"/>
                    <a:pt x="3352" y="1398"/>
                  </a:cubicBezTo>
                  <a:cubicBezTo>
                    <a:pt x="3348" y="1396"/>
                    <a:pt x="3344" y="1395"/>
                    <a:pt x="3340" y="1395"/>
                  </a:cubicBezTo>
                  <a:close/>
                  <a:moveTo>
                    <a:pt x="4251" y="1374"/>
                  </a:moveTo>
                  <a:cubicBezTo>
                    <a:pt x="4154" y="1398"/>
                    <a:pt x="4033" y="1422"/>
                    <a:pt x="3935" y="1422"/>
                  </a:cubicBezTo>
                  <a:cubicBezTo>
                    <a:pt x="3911" y="1447"/>
                    <a:pt x="3887" y="1471"/>
                    <a:pt x="3911" y="1495"/>
                  </a:cubicBezTo>
                  <a:cubicBezTo>
                    <a:pt x="3911" y="1520"/>
                    <a:pt x="3911" y="1544"/>
                    <a:pt x="3960" y="1544"/>
                  </a:cubicBezTo>
                  <a:cubicBezTo>
                    <a:pt x="4081" y="1520"/>
                    <a:pt x="4178" y="1495"/>
                    <a:pt x="4275" y="1471"/>
                  </a:cubicBezTo>
                  <a:cubicBezTo>
                    <a:pt x="4300" y="1471"/>
                    <a:pt x="4324" y="1447"/>
                    <a:pt x="4300" y="1398"/>
                  </a:cubicBezTo>
                  <a:cubicBezTo>
                    <a:pt x="4300" y="1374"/>
                    <a:pt x="4275" y="1374"/>
                    <a:pt x="4251" y="13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34" name="Google Shape;534;p13"/>
          <p:cNvGrpSpPr/>
          <p:nvPr/>
        </p:nvGrpSpPr>
        <p:grpSpPr>
          <a:xfrm rot="3617422">
            <a:off x="106688" y="6028108"/>
            <a:ext cx="852331" cy="509352"/>
            <a:chOff x="1202177" y="4613417"/>
            <a:chExt cx="528376" cy="315757"/>
          </a:xfrm>
        </p:grpSpPr>
        <p:sp>
          <p:nvSpPr>
            <p:cNvPr id="535" name="Google Shape;535;p13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8" name="Google Shape;538;p13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9" name="Google Shape;539;p13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0" name="Google Shape;540;p13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41" name="Google Shape;541;p13"/>
          <p:cNvGrpSpPr/>
          <p:nvPr/>
        </p:nvGrpSpPr>
        <p:grpSpPr>
          <a:xfrm>
            <a:off x="11077881" y="5593040"/>
            <a:ext cx="888153" cy="1297929"/>
            <a:chOff x="-1047799" y="3300294"/>
            <a:chExt cx="439014" cy="641607"/>
          </a:xfrm>
        </p:grpSpPr>
        <p:sp>
          <p:nvSpPr>
            <p:cNvPr id="542" name="Google Shape;542;p13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3" name="Google Shape;543;p13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4" name="Google Shape;544;p13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8070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7879725"/>
      </p:ext>
    </p:extLst>
  </p:cSld>
  <p:clrMapOvr>
    <a:masterClrMapping/>
  </p:clrMapOvr>
  <p:transition spd="med" advClick="0" advTm="4000"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p24"/>
          <p:cNvSpPr txBox="1">
            <a:spLocks noGrp="1"/>
          </p:cNvSpPr>
          <p:nvPr>
            <p:ph type="subTitle" idx="1"/>
          </p:nvPr>
        </p:nvSpPr>
        <p:spPr>
          <a:xfrm>
            <a:off x="1503975" y="2558033"/>
            <a:ext cx="25156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020" name="Google Shape;1020;p24"/>
          <p:cNvSpPr txBox="1">
            <a:spLocks noGrp="1"/>
          </p:cNvSpPr>
          <p:nvPr>
            <p:ph type="subTitle" idx="2"/>
          </p:nvPr>
        </p:nvSpPr>
        <p:spPr>
          <a:xfrm>
            <a:off x="1667592" y="3037733"/>
            <a:ext cx="2352000" cy="1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021" name="Google Shape;1021;p24"/>
          <p:cNvSpPr txBox="1">
            <a:spLocks noGrp="1"/>
          </p:cNvSpPr>
          <p:nvPr>
            <p:ph type="subTitle" idx="3"/>
          </p:nvPr>
        </p:nvSpPr>
        <p:spPr>
          <a:xfrm>
            <a:off x="8172425" y="2558017"/>
            <a:ext cx="25156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022" name="Google Shape;1022;p24"/>
          <p:cNvSpPr txBox="1">
            <a:spLocks noGrp="1"/>
          </p:cNvSpPr>
          <p:nvPr>
            <p:ph type="subTitle" idx="4"/>
          </p:nvPr>
        </p:nvSpPr>
        <p:spPr>
          <a:xfrm>
            <a:off x="8172441" y="3037733"/>
            <a:ext cx="2352000" cy="1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023" name="Google Shape;1023;p24"/>
          <p:cNvSpPr txBox="1">
            <a:spLocks noGrp="1"/>
          </p:cNvSpPr>
          <p:nvPr>
            <p:ph type="subTitle" idx="5"/>
          </p:nvPr>
        </p:nvSpPr>
        <p:spPr>
          <a:xfrm>
            <a:off x="1503975" y="4401500"/>
            <a:ext cx="25156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024" name="Google Shape;1024;p24"/>
          <p:cNvSpPr txBox="1">
            <a:spLocks noGrp="1"/>
          </p:cNvSpPr>
          <p:nvPr>
            <p:ph type="subTitle" idx="6"/>
          </p:nvPr>
        </p:nvSpPr>
        <p:spPr>
          <a:xfrm>
            <a:off x="1667575" y="4882767"/>
            <a:ext cx="2352000" cy="1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025" name="Google Shape;1025;p24"/>
          <p:cNvSpPr txBox="1">
            <a:spLocks noGrp="1"/>
          </p:cNvSpPr>
          <p:nvPr>
            <p:ph type="subTitle" idx="7"/>
          </p:nvPr>
        </p:nvSpPr>
        <p:spPr>
          <a:xfrm>
            <a:off x="8172425" y="4401500"/>
            <a:ext cx="25156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026" name="Google Shape;1026;p24"/>
          <p:cNvSpPr txBox="1">
            <a:spLocks noGrp="1"/>
          </p:cNvSpPr>
          <p:nvPr>
            <p:ph type="subTitle" idx="8"/>
          </p:nvPr>
        </p:nvSpPr>
        <p:spPr>
          <a:xfrm>
            <a:off x="8172424" y="4882767"/>
            <a:ext cx="2352000" cy="1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027" name="Google Shape;1027;p24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028" name="Google Shape;1028;p24"/>
          <p:cNvGrpSpPr/>
          <p:nvPr/>
        </p:nvGrpSpPr>
        <p:grpSpPr>
          <a:xfrm>
            <a:off x="10847627" y="5456936"/>
            <a:ext cx="1424348" cy="1276733"/>
            <a:chOff x="6787377" y="436188"/>
            <a:chExt cx="235647" cy="211226"/>
          </a:xfrm>
        </p:grpSpPr>
        <p:sp>
          <p:nvSpPr>
            <p:cNvPr id="1029" name="Google Shape;1029;p24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0" name="Google Shape;1030;p24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1" name="Google Shape;1031;p24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2" name="Google Shape;1032;p24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3" name="Google Shape;1033;p24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4" name="Google Shape;1034;p24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5" name="Google Shape;1035;p24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6" name="Google Shape;1036;p24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7" name="Google Shape;1037;p24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8" name="Google Shape;1038;p24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9" name="Google Shape;1039;p24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0" name="Google Shape;1040;p24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41" name="Google Shape;1041;p24"/>
          <p:cNvGrpSpPr/>
          <p:nvPr/>
        </p:nvGrpSpPr>
        <p:grpSpPr>
          <a:xfrm rot="4477981">
            <a:off x="-60364" y="5626183"/>
            <a:ext cx="1065851" cy="939624"/>
            <a:chOff x="4508023" y="3764622"/>
            <a:chExt cx="161487" cy="142362"/>
          </a:xfrm>
        </p:grpSpPr>
        <p:sp>
          <p:nvSpPr>
            <p:cNvPr id="1042" name="Google Shape;1042;p24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3" name="Google Shape;1043;p24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4" name="Google Shape;1044;p24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5" name="Google Shape;1045;p24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6" name="Google Shape;1046;p24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7" name="Google Shape;1047;p24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8" name="Google Shape;1048;p24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9" name="Google Shape;1049;p24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0" name="Google Shape;1050;p24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1" name="Google Shape;1051;p24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52" name="Google Shape;1052;p24"/>
          <p:cNvGrpSpPr/>
          <p:nvPr/>
        </p:nvGrpSpPr>
        <p:grpSpPr>
          <a:xfrm>
            <a:off x="8874603" y="-240769"/>
            <a:ext cx="2829184" cy="1886120"/>
            <a:chOff x="6655952" y="-180577"/>
            <a:chExt cx="2121888" cy="1414590"/>
          </a:xfrm>
        </p:grpSpPr>
        <p:grpSp>
          <p:nvGrpSpPr>
            <p:cNvPr id="1053" name="Google Shape;1053;p24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1054" name="Google Shape;1054;p24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5" name="Google Shape;1055;p24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6" name="Google Shape;1056;p24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7" name="Google Shape;1057;p24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8" name="Google Shape;1058;p24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59" name="Google Shape;1059;p24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60" name="Google Shape;1060;p24"/>
          <p:cNvGrpSpPr/>
          <p:nvPr/>
        </p:nvGrpSpPr>
        <p:grpSpPr>
          <a:xfrm>
            <a:off x="-485665" y="2382291"/>
            <a:ext cx="1703989" cy="1347004"/>
            <a:chOff x="855987" y="2204128"/>
            <a:chExt cx="1217483" cy="962421"/>
          </a:xfrm>
        </p:grpSpPr>
        <p:grpSp>
          <p:nvGrpSpPr>
            <p:cNvPr id="1061" name="Google Shape;1061;p2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062" name="Google Shape;1062;p2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3" name="Google Shape;1063;p2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4" name="Google Shape;1064;p2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5" name="Google Shape;1065;p2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6" name="Google Shape;1066;p2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7" name="Google Shape;1067;p2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68" name="Google Shape;1068;p2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69" name="Google Shape;1069;p24"/>
          <p:cNvGrpSpPr/>
          <p:nvPr/>
        </p:nvGrpSpPr>
        <p:grpSpPr>
          <a:xfrm rot="10800000">
            <a:off x="5850705" y="-249093"/>
            <a:ext cx="2120540" cy="924348"/>
            <a:chOff x="3965010" y="571479"/>
            <a:chExt cx="1651683" cy="719972"/>
          </a:xfrm>
        </p:grpSpPr>
        <p:grpSp>
          <p:nvGrpSpPr>
            <p:cNvPr id="1070" name="Google Shape;1070;p24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071" name="Google Shape;1071;p24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072" name="Google Shape;1072;p24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3" name="Google Shape;1073;p24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4" name="Google Shape;1074;p24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5" name="Google Shape;1075;p24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076" name="Google Shape;1076;p24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77" name="Google Shape;1077;p24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82947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p28"/>
          <p:cNvSpPr txBox="1">
            <a:spLocks noGrp="1"/>
          </p:cNvSpPr>
          <p:nvPr>
            <p:ph type="title"/>
          </p:nvPr>
        </p:nvSpPr>
        <p:spPr>
          <a:xfrm>
            <a:off x="2372200" y="1593633"/>
            <a:ext cx="7447600" cy="23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16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9pPr>
          </a:lstStyle>
          <a:p>
            <a:endParaRPr/>
          </a:p>
        </p:txBody>
      </p:sp>
      <p:sp>
        <p:nvSpPr>
          <p:cNvPr id="1241" name="Google Shape;1241;p28"/>
          <p:cNvSpPr txBox="1">
            <a:spLocks noGrp="1"/>
          </p:cNvSpPr>
          <p:nvPr>
            <p:ph type="subTitle" idx="1"/>
          </p:nvPr>
        </p:nvSpPr>
        <p:spPr>
          <a:xfrm>
            <a:off x="2441400" y="3894467"/>
            <a:ext cx="7309200" cy="8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42" name="Google Shape;1242;p28"/>
          <p:cNvGrpSpPr/>
          <p:nvPr/>
        </p:nvGrpSpPr>
        <p:grpSpPr>
          <a:xfrm flipH="1">
            <a:off x="9983633" y="858743"/>
            <a:ext cx="2716935" cy="2147739"/>
            <a:chOff x="855987" y="2204128"/>
            <a:chExt cx="1217483" cy="962421"/>
          </a:xfrm>
        </p:grpSpPr>
        <p:grpSp>
          <p:nvGrpSpPr>
            <p:cNvPr id="1243" name="Google Shape;1243;p28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244" name="Google Shape;1244;p28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5" name="Google Shape;1245;p28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6" name="Google Shape;1246;p28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7" name="Google Shape;1247;p28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8" name="Google Shape;1248;p28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9" name="Google Shape;1249;p28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50" name="Google Shape;1250;p28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51" name="Google Shape;1251;p28"/>
          <p:cNvGrpSpPr/>
          <p:nvPr/>
        </p:nvGrpSpPr>
        <p:grpSpPr>
          <a:xfrm flipH="1">
            <a:off x="59086" y="4371810"/>
            <a:ext cx="3367777" cy="2147740"/>
            <a:chOff x="7239867" y="1514545"/>
            <a:chExt cx="2525833" cy="1610805"/>
          </a:xfrm>
        </p:grpSpPr>
        <p:grpSp>
          <p:nvGrpSpPr>
            <p:cNvPr id="1252" name="Google Shape;1252;p28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253" name="Google Shape;1253;p28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254" name="Google Shape;1254;p28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5" name="Google Shape;1255;p28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6" name="Google Shape;1256;p28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7" name="Google Shape;1257;p28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8" name="Google Shape;1258;p28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9" name="Google Shape;1259;p28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260" name="Google Shape;1260;p28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1" name="Google Shape;1261;p28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62" name="Google Shape;1262;p28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63" name="Google Shape;1263;p28"/>
          <p:cNvGrpSpPr/>
          <p:nvPr/>
        </p:nvGrpSpPr>
        <p:grpSpPr>
          <a:xfrm flipH="1">
            <a:off x="497776" y="969404"/>
            <a:ext cx="2490408" cy="2261209"/>
            <a:chOff x="7844079" y="226728"/>
            <a:chExt cx="1373387" cy="1246991"/>
          </a:xfrm>
        </p:grpSpPr>
        <p:sp>
          <p:nvSpPr>
            <p:cNvPr id="1264" name="Google Shape;1264;p28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5" name="Google Shape;1265;p28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6" name="Google Shape;1266;p28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7" name="Google Shape;1267;p28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8" name="Google Shape;1268;p28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9" name="Google Shape;1269;p28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0" name="Google Shape;1270;p28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1" name="Google Shape;1271;p28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2" name="Google Shape;1272;p28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3" name="Google Shape;1273;p28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4" name="Google Shape;1274;p28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5" name="Google Shape;1275;p28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76" name="Google Shape;1276;p28"/>
          <p:cNvGrpSpPr/>
          <p:nvPr/>
        </p:nvGrpSpPr>
        <p:grpSpPr>
          <a:xfrm>
            <a:off x="10094901" y="4371799"/>
            <a:ext cx="1473259" cy="2555156"/>
            <a:chOff x="-1056319" y="1385262"/>
            <a:chExt cx="212940" cy="369285"/>
          </a:xfrm>
        </p:grpSpPr>
        <p:sp>
          <p:nvSpPr>
            <p:cNvPr id="1277" name="Google Shape;1277;p28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8" name="Google Shape;1278;p28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9" name="Google Shape;1279;p28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0" name="Google Shape;1280;p28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1" name="Google Shape;1281;p28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2" name="Google Shape;1282;p28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3" name="Google Shape;1283;p28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84" name="Google Shape;1284;p28"/>
          <p:cNvGrpSpPr/>
          <p:nvPr/>
        </p:nvGrpSpPr>
        <p:grpSpPr>
          <a:xfrm flipH="1">
            <a:off x="-65949" y="107005"/>
            <a:ext cx="1201733" cy="862401"/>
            <a:chOff x="6102329" y="3283426"/>
            <a:chExt cx="654776" cy="469888"/>
          </a:xfrm>
        </p:grpSpPr>
        <p:sp>
          <p:nvSpPr>
            <p:cNvPr id="1285" name="Google Shape;1285;p28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6" name="Google Shape;1286;p28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7" name="Google Shape;1287;p28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8" name="Google Shape;1288;p28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9" name="Google Shape;1289;p28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0" name="Google Shape;1290;p28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1" name="Google Shape;1291;p28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2" name="Google Shape;1292;p28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3" name="Google Shape;1293;p28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4" name="Google Shape;1294;p28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5" name="Google Shape;1295;p28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96" name="Google Shape;1296;p28"/>
          <p:cNvGrpSpPr/>
          <p:nvPr/>
        </p:nvGrpSpPr>
        <p:grpSpPr>
          <a:xfrm>
            <a:off x="4855578" y="221292"/>
            <a:ext cx="2480828" cy="1081397"/>
            <a:chOff x="3965010" y="571479"/>
            <a:chExt cx="1651683" cy="719972"/>
          </a:xfrm>
        </p:grpSpPr>
        <p:grpSp>
          <p:nvGrpSpPr>
            <p:cNvPr id="1297" name="Google Shape;1297;p28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298" name="Google Shape;1298;p28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299" name="Google Shape;1299;p28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0" name="Google Shape;1300;p28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1" name="Google Shape;1301;p28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2" name="Google Shape;1302;p28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303" name="Google Shape;1303;p28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304" name="Google Shape;1304;p28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32566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p32"/>
          <p:cNvSpPr/>
          <p:nvPr/>
        </p:nvSpPr>
        <p:spPr>
          <a:xfrm>
            <a:off x="9782600" y="6834634"/>
            <a:ext cx="145667" cy="23367"/>
          </a:xfrm>
          <a:custGeom>
            <a:avLst/>
            <a:gdLst/>
            <a:ahLst/>
            <a:cxnLst/>
            <a:rect l="l" t="t" r="r" b="b"/>
            <a:pathLst>
              <a:path w="4370" h="701" extrusionOk="0">
                <a:moveTo>
                  <a:pt x="0" y="0"/>
                </a:moveTo>
                <a:lnTo>
                  <a:pt x="0" y="701"/>
                </a:lnTo>
                <a:lnTo>
                  <a:pt x="4370" y="701"/>
                </a:lnTo>
                <a:lnTo>
                  <a:pt x="437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454" name="Google Shape;1454;p32"/>
          <p:cNvGrpSpPr/>
          <p:nvPr/>
        </p:nvGrpSpPr>
        <p:grpSpPr>
          <a:xfrm flipH="1">
            <a:off x="-396262" y="1235567"/>
            <a:ext cx="1367964" cy="1081376"/>
            <a:chOff x="855987" y="2204128"/>
            <a:chExt cx="1217483" cy="962421"/>
          </a:xfrm>
        </p:grpSpPr>
        <p:grpSp>
          <p:nvGrpSpPr>
            <p:cNvPr id="1455" name="Google Shape;1455;p3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456" name="Google Shape;1456;p3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7" name="Google Shape;1457;p3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8" name="Google Shape;1458;p3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9" name="Google Shape;1459;p3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0" name="Google Shape;1460;p3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1" name="Google Shape;1461;p3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462" name="Google Shape;1462;p3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63" name="Google Shape;1463;p32"/>
          <p:cNvGrpSpPr/>
          <p:nvPr/>
        </p:nvGrpSpPr>
        <p:grpSpPr>
          <a:xfrm rot="-3617422" flipH="1">
            <a:off x="11321327" y="6139941"/>
            <a:ext cx="852331" cy="509352"/>
            <a:chOff x="1202177" y="4613417"/>
            <a:chExt cx="528376" cy="315757"/>
          </a:xfrm>
        </p:grpSpPr>
        <p:sp>
          <p:nvSpPr>
            <p:cNvPr id="1464" name="Google Shape;1464;p3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5" name="Google Shape;1465;p3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6" name="Google Shape;1466;p3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7" name="Google Shape;1467;p3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8" name="Google Shape;1468;p3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9" name="Google Shape;1469;p32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70" name="Google Shape;1470;p32"/>
          <p:cNvGrpSpPr/>
          <p:nvPr/>
        </p:nvGrpSpPr>
        <p:grpSpPr>
          <a:xfrm flipH="1">
            <a:off x="83546" y="5593040"/>
            <a:ext cx="888153" cy="1297929"/>
            <a:chOff x="-1047799" y="3300294"/>
            <a:chExt cx="439014" cy="641607"/>
          </a:xfrm>
        </p:grpSpPr>
        <p:sp>
          <p:nvSpPr>
            <p:cNvPr id="1471" name="Google Shape;1471;p3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2" name="Google Shape;1472;p3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3" name="Google Shape;1473;p3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4" name="Google Shape;1474;p3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5" name="Google Shape;1475;p3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6" name="Google Shape;1476;p3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7" name="Google Shape;1477;p3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8" name="Google Shape;1478;p3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1" name="Google Shape;1481;p3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2" name="Google Shape;1482;p3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84" name="Google Shape;1484;p32"/>
          <p:cNvGrpSpPr/>
          <p:nvPr/>
        </p:nvGrpSpPr>
        <p:grpSpPr>
          <a:xfrm rot="10800000" flipH="1">
            <a:off x="10426901" y="-295959"/>
            <a:ext cx="2120540" cy="924348"/>
            <a:chOff x="3965010" y="571479"/>
            <a:chExt cx="1651683" cy="719972"/>
          </a:xfrm>
        </p:grpSpPr>
        <p:grpSp>
          <p:nvGrpSpPr>
            <p:cNvPr id="1485" name="Google Shape;1485;p3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486" name="Google Shape;1486;p3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487" name="Google Shape;1487;p3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88" name="Google Shape;1488;p3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89" name="Google Shape;1489;p3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90" name="Google Shape;1490;p3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491" name="Google Shape;1491;p3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492" name="Google Shape;1492;p3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93" name="Google Shape;1493;p32"/>
          <p:cNvGrpSpPr/>
          <p:nvPr/>
        </p:nvGrpSpPr>
        <p:grpSpPr>
          <a:xfrm rot="2839265">
            <a:off x="761753" y="-227152"/>
            <a:ext cx="1065720" cy="1386513"/>
            <a:chOff x="4318023" y="4113296"/>
            <a:chExt cx="716422" cy="932073"/>
          </a:xfrm>
        </p:grpSpPr>
        <p:sp>
          <p:nvSpPr>
            <p:cNvPr id="1494" name="Google Shape;1494;p32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5" name="Google Shape;1495;p32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6" name="Google Shape;1496;p32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7" name="Google Shape;1497;p32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50185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9" name="Google Shape;1499;p33"/>
          <p:cNvGrpSpPr/>
          <p:nvPr/>
        </p:nvGrpSpPr>
        <p:grpSpPr>
          <a:xfrm flipH="1">
            <a:off x="10043142" y="4855413"/>
            <a:ext cx="1179572" cy="2002585"/>
            <a:chOff x="-1056319" y="1385262"/>
            <a:chExt cx="212940" cy="361495"/>
          </a:xfrm>
        </p:grpSpPr>
        <p:sp>
          <p:nvSpPr>
            <p:cNvPr id="1500" name="Google Shape;1500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1" name="Google Shape;1501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2" name="Google Shape;1502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3" name="Google Shape;1503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4" name="Google Shape;1504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5" name="Google Shape;1505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06" name="Google Shape;1506;p33"/>
          <p:cNvGrpSpPr/>
          <p:nvPr/>
        </p:nvGrpSpPr>
        <p:grpSpPr>
          <a:xfrm flipH="1">
            <a:off x="10300589" y="1443976"/>
            <a:ext cx="2716935" cy="2147739"/>
            <a:chOff x="855987" y="2204128"/>
            <a:chExt cx="1217483" cy="962421"/>
          </a:xfrm>
        </p:grpSpPr>
        <p:grpSp>
          <p:nvGrpSpPr>
            <p:cNvPr id="1507" name="Google Shape;1507;p3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08" name="Google Shape;1508;p3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09" name="Google Shape;1509;p3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0" name="Google Shape;1510;p3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1" name="Google Shape;1511;p3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2" name="Google Shape;1512;p3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3" name="Google Shape;1513;p3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514" name="Google Shape;1514;p3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15" name="Google Shape;1515;p33"/>
          <p:cNvGrpSpPr/>
          <p:nvPr/>
        </p:nvGrpSpPr>
        <p:grpSpPr>
          <a:xfrm flipH="1">
            <a:off x="3864676" y="-915657"/>
            <a:ext cx="3367777" cy="2147740"/>
            <a:chOff x="7239867" y="1514545"/>
            <a:chExt cx="2525833" cy="1610805"/>
          </a:xfrm>
        </p:grpSpPr>
        <p:grpSp>
          <p:nvGrpSpPr>
            <p:cNvPr id="1516" name="Google Shape;1516;p33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517" name="Google Shape;1517;p33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518" name="Google Shape;1518;p3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19" name="Google Shape;1519;p3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20" name="Google Shape;1520;p3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21" name="Google Shape;1521;p3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22" name="Google Shape;1522;p3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23" name="Google Shape;1523;p3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524" name="Google Shape;1524;p3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5" name="Google Shape;1525;p3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526" name="Google Shape;1526;p3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27" name="Google Shape;1527;p33"/>
          <p:cNvGrpSpPr/>
          <p:nvPr/>
        </p:nvGrpSpPr>
        <p:grpSpPr>
          <a:xfrm rot="615299" flipH="1">
            <a:off x="372557" y="1412122"/>
            <a:ext cx="2202201" cy="1999527"/>
            <a:chOff x="7844079" y="226728"/>
            <a:chExt cx="1373387" cy="1246991"/>
          </a:xfrm>
        </p:grpSpPr>
        <p:sp>
          <p:nvSpPr>
            <p:cNvPr id="1528" name="Google Shape;1528;p33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9" name="Google Shape;1529;p33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0" name="Google Shape;1530;p33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1" name="Google Shape;1531;p33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2" name="Google Shape;1532;p33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3" name="Google Shape;1533;p33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4" name="Google Shape;1534;p33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5" name="Google Shape;1535;p33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6" name="Google Shape;1536;p33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7" name="Google Shape;1537;p33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8" name="Google Shape;1538;p33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9" name="Google Shape;1539;p33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0" name="Google Shape;1540;p33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1" name="Google Shape;1541;p33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42" name="Google Shape;1542;p33"/>
          <p:cNvGrpSpPr/>
          <p:nvPr/>
        </p:nvGrpSpPr>
        <p:grpSpPr>
          <a:xfrm>
            <a:off x="1166943" y="4627399"/>
            <a:ext cx="1360515" cy="2309856"/>
            <a:chOff x="-1056319" y="1385262"/>
            <a:chExt cx="212940" cy="361495"/>
          </a:xfrm>
        </p:grpSpPr>
        <p:sp>
          <p:nvSpPr>
            <p:cNvPr id="1543" name="Google Shape;1543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4" name="Google Shape;1544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5" name="Google Shape;1545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6" name="Google Shape;1546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7" name="Google Shape;1547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8" name="Google Shape;1548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49" name="Google Shape;1549;p33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0" name="Google Shape;1550;p33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1" name="Google Shape;1551;p33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2" name="Google Shape;1552;p33"/>
          <p:cNvSpPr/>
          <p:nvPr/>
        </p:nvSpPr>
        <p:spPr>
          <a:xfrm>
            <a:off x="10043135" y="6431401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3" name="Google Shape;1553;p33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4" name="Google Shape;1554;p33"/>
          <p:cNvSpPr/>
          <p:nvPr/>
        </p:nvSpPr>
        <p:spPr>
          <a:xfrm>
            <a:off x="6226152" y="6515214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5" name="Google Shape;1555;p33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5454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7" name="Google Shape;1557;p34"/>
          <p:cNvGrpSpPr/>
          <p:nvPr/>
        </p:nvGrpSpPr>
        <p:grpSpPr>
          <a:xfrm flipH="1">
            <a:off x="-79265" y="5456936"/>
            <a:ext cx="1424348" cy="1276733"/>
            <a:chOff x="6787377" y="436188"/>
            <a:chExt cx="235647" cy="211226"/>
          </a:xfrm>
        </p:grpSpPr>
        <p:sp>
          <p:nvSpPr>
            <p:cNvPr id="1558" name="Google Shape;1558;p34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9" name="Google Shape;1559;p34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0" name="Google Shape;1560;p34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1" name="Google Shape;1561;p34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2" name="Google Shape;1562;p34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3" name="Google Shape;1563;p34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4" name="Google Shape;1564;p34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5" name="Google Shape;1565;p34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6" name="Google Shape;1566;p34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7" name="Google Shape;1567;p34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8" name="Google Shape;1568;p34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9" name="Google Shape;1569;p34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70" name="Google Shape;1570;p34"/>
          <p:cNvGrpSpPr/>
          <p:nvPr/>
        </p:nvGrpSpPr>
        <p:grpSpPr>
          <a:xfrm rot="-4477981" flipH="1">
            <a:off x="11187221" y="5626183"/>
            <a:ext cx="1065851" cy="939624"/>
            <a:chOff x="4508023" y="3764622"/>
            <a:chExt cx="161487" cy="142362"/>
          </a:xfrm>
        </p:grpSpPr>
        <p:sp>
          <p:nvSpPr>
            <p:cNvPr id="1571" name="Google Shape;1571;p34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2" name="Google Shape;1572;p34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3" name="Google Shape;1573;p34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4" name="Google Shape;1574;p34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5" name="Google Shape;1575;p34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6" name="Google Shape;1576;p34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7" name="Google Shape;1577;p34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8" name="Google Shape;1578;p34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9" name="Google Shape;1579;p34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0" name="Google Shape;1580;p34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81" name="Google Shape;1581;p34"/>
          <p:cNvGrpSpPr/>
          <p:nvPr/>
        </p:nvGrpSpPr>
        <p:grpSpPr>
          <a:xfrm flipH="1">
            <a:off x="488921" y="-240769"/>
            <a:ext cx="2829184" cy="1886120"/>
            <a:chOff x="6655952" y="-180577"/>
            <a:chExt cx="2121888" cy="1414590"/>
          </a:xfrm>
        </p:grpSpPr>
        <p:grpSp>
          <p:nvGrpSpPr>
            <p:cNvPr id="1582" name="Google Shape;1582;p34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1583" name="Google Shape;1583;p34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4" name="Google Shape;1584;p34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5" name="Google Shape;1585;p34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6" name="Google Shape;1586;p34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7" name="Google Shape;1587;p34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588" name="Google Shape;1588;p34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89" name="Google Shape;1589;p34"/>
          <p:cNvGrpSpPr/>
          <p:nvPr/>
        </p:nvGrpSpPr>
        <p:grpSpPr>
          <a:xfrm flipH="1">
            <a:off x="10974386" y="2382291"/>
            <a:ext cx="1703989" cy="1347004"/>
            <a:chOff x="855987" y="2204128"/>
            <a:chExt cx="1217483" cy="962421"/>
          </a:xfrm>
        </p:grpSpPr>
        <p:grpSp>
          <p:nvGrpSpPr>
            <p:cNvPr id="1590" name="Google Shape;1590;p3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91" name="Google Shape;1591;p3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2" name="Google Shape;1592;p3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3" name="Google Shape;1593;p3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4" name="Google Shape;1594;p3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5" name="Google Shape;1595;p3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6" name="Google Shape;1596;p3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597" name="Google Shape;1597;p3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98" name="Google Shape;1598;p34"/>
          <p:cNvGrpSpPr/>
          <p:nvPr/>
        </p:nvGrpSpPr>
        <p:grpSpPr>
          <a:xfrm rot="10800000" flipH="1">
            <a:off x="4932665" y="-249093"/>
            <a:ext cx="2120540" cy="924348"/>
            <a:chOff x="3965010" y="571479"/>
            <a:chExt cx="1651683" cy="719972"/>
          </a:xfrm>
        </p:grpSpPr>
        <p:grpSp>
          <p:nvGrpSpPr>
            <p:cNvPr id="1599" name="Google Shape;1599;p34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600" name="Google Shape;1600;p34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601" name="Google Shape;1601;p34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02" name="Google Shape;1602;p34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03" name="Google Shape;1603;p34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04" name="Google Shape;1604;p34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605" name="Google Shape;1605;p34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06" name="Google Shape;1606;p34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1745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4412838"/>
      </p:ext>
    </p:extLst>
  </p:cSld>
  <p:clrMapOvr>
    <a:masterClrMapping/>
  </p:clrMapOvr>
  <p:transition spd="med" advClick="0" advTm="400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4462876"/>
      </p:ext>
    </p:extLst>
  </p:cSld>
  <p:clrMapOvr>
    <a:masterClrMapping/>
  </p:clrMapOvr>
  <p:transition spd="med" advClick="0" advTm="4000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7442204"/>
      </p:ext>
    </p:extLst>
  </p:cSld>
  <p:clrMapOvr>
    <a:masterClrMapping/>
  </p:clrMapOvr>
  <p:transition spd="med" advClick="0" advTm="400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4309350"/>
      </p:ext>
    </p:extLst>
  </p:cSld>
  <p:clrMapOvr>
    <a:masterClrMapping/>
  </p:clrMapOvr>
  <p:transition spd="med" advClick="0" advTm="400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1233498"/>
      </p:ext>
    </p:extLst>
  </p:cSld>
  <p:clrMapOvr>
    <a:masterClrMapping/>
  </p:clrMapOvr>
  <p:transition spd="med" advClick="0" advTm="400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3759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Click="0" advTm="4000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457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xmlns="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613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951767" y="1548033"/>
            <a:ext cx="10173600" cy="46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106700" y="303967"/>
            <a:ext cx="9371200" cy="6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06866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6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6" cstate="screen"/>
          <a:stretch>
            <a:fillRect/>
          </a:stretch>
        </p:blipFill>
        <p:spPr>
          <a:xfrm>
            <a:off x="1588" y="4156608"/>
            <a:ext cx="12188826" cy="2700501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7" cstate="screen"/>
          <a:stretch>
            <a:fillRect/>
          </a:stretch>
        </p:blipFill>
        <p:spPr>
          <a:xfrm>
            <a:off x="1897839" y="4406055"/>
            <a:ext cx="2778671" cy="2393962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8" cstate="screen"/>
          <a:stretch>
            <a:fillRect/>
          </a:stretch>
        </p:blipFill>
        <p:spPr>
          <a:xfrm>
            <a:off x="5233895" y="5226497"/>
            <a:ext cx="2169865" cy="157351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9" cstate="screen"/>
          <a:stretch>
            <a:fillRect/>
          </a:stretch>
        </p:blipFill>
        <p:spPr>
          <a:xfrm rot="1426081">
            <a:off x="10360367" y="521455"/>
            <a:ext cx="1145414" cy="1495043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10"/>
          <a:stretch>
            <a:fillRect/>
          </a:stretch>
        </p:blipFill>
        <p:spPr>
          <a:xfrm>
            <a:off x="192038" y="-179790"/>
            <a:ext cx="2428243" cy="2428243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0063" y="-586084"/>
            <a:ext cx="812588" cy="812588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408777" y="226345"/>
            <a:ext cx="9374127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</a:p>
        </p:txBody>
      </p:sp>
      <p:sp>
        <p:nvSpPr>
          <p:cNvPr id="14" name="文本框 9"/>
          <p:cNvSpPr txBox="1"/>
          <p:nvPr/>
        </p:nvSpPr>
        <p:spPr>
          <a:xfrm>
            <a:off x="2713514" y="2439439"/>
            <a:ext cx="6765520" cy="707702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 smtClean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TIẾNG VIỆT</a:t>
            </a:r>
            <a:endParaRPr lang="vi-VN" sz="7200" b="1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897610" y="3429680"/>
            <a:ext cx="9065953" cy="1231106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spc="6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NÓI VÀ NGHE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spc="60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HỌA MI, VẸT VÀ QUẠ</a:t>
            </a:r>
            <a:endParaRPr lang="vi-VN" altLang="en-US" sz="4000" b="1" spc="600" dirty="0" smtClean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366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com - Kể chuyện lớp 2 Họa mi vẹt và quạ  Tuần 8 tập 1 sách Kết nối tri thức với cuộc sống_360p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8302" y="476544"/>
            <a:ext cx="11319803" cy="581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25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397499" y="1558021"/>
            <a:ext cx="5903626" cy="211908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>
                <a:gd name="adj" fmla="val 33404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THỰC HÀNH</a:t>
            </a:r>
            <a:endParaRPr lang="en-US" sz="5400" b="1" cap="none" spc="0" dirty="0">
              <a:ln/>
              <a:solidFill>
                <a:schemeClr val="accent4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1953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/>
          <p:cNvSpPr/>
          <p:nvPr/>
        </p:nvSpPr>
        <p:spPr bwMode="auto">
          <a:xfrm>
            <a:off x="918991" y="0"/>
            <a:ext cx="2851150" cy="690562"/>
          </a:xfrm>
          <a:prstGeom prst="cloud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8" name="Cloud 7"/>
          <p:cNvSpPr/>
          <p:nvPr/>
        </p:nvSpPr>
        <p:spPr bwMode="auto">
          <a:xfrm>
            <a:off x="4095925" y="585078"/>
            <a:ext cx="2851150" cy="690562"/>
          </a:xfrm>
          <a:prstGeom prst="cloud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xmlns="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9055" y="1951823"/>
            <a:ext cx="8480687" cy="109598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400" dirty="0" smtClean="0">
                <a:solidFill>
                  <a:srgbClr val="FF0000"/>
                </a:solidFill>
              </a:rPr>
              <a:t>2. </a:t>
            </a:r>
            <a:r>
              <a:rPr lang="en-US" sz="4400" dirty="0" err="1" smtClean="0">
                <a:solidFill>
                  <a:srgbClr val="FF0000"/>
                </a:solidFill>
              </a:rPr>
              <a:t>Chọn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kể</a:t>
            </a:r>
            <a:r>
              <a:rPr lang="en-US" sz="4400" dirty="0" smtClean="0">
                <a:solidFill>
                  <a:srgbClr val="FF0000"/>
                </a:solidFill>
              </a:rPr>
              <a:t> 1-2 </a:t>
            </a:r>
            <a:r>
              <a:rPr lang="en-US" sz="4400" dirty="0" err="1" smtClean="0">
                <a:solidFill>
                  <a:srgbClr val="FF0000"/>
                </a:solidFill>
              </a:rPr>
              <a:t>đoạn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của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câu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chuyện</a:t>
            </a:r>
            <a:endParaRPr lang="en-US" sz="4400" dirty="0">
              <a:solidFill>
                <a:srgbClr val="FF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771325" y="3491345"/>
            <a:ext cx="3832348" cy="3011238"/>
            <a:chOff x="35105" y="4211242"/>
            <a:chExt cx="3209745" cy="2429886"/>
          </a:xfrm>
        </p:grpSpPr>
        <p:pic>
          <p:nvPicPr>
            <p:cNvPr id="6" name="Picture 9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1" t="22221" r="4445" b="17776"/>
            <a:stretch>
              <a:fillRect/>
            </a:stretch>
          </p:blipFill>
          <p:spPr bwMode="auto">
            <a:xfrm>
              <a:off x="35105" y="4211242"/>
              <a:ext cx="3209745" cy="2429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432"/>
            <a:stretch>
              <a:fillRect/>
            </a:stretch>
          </p:blipFill>
          <p:spPr bwMode="auto">
            <a:xfrm>
              <a:off x="1857384" y="4426290"/>
              <a:ext cx="1387466" cy="14769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2887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982" cy="6858000"/>
          </a:xfrm>
          <a:solidFill>
            <a:schemeClr val="bg2"/>
          </a:solidFill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459" y="1"/>
            <a:ext cx="9546523" cy="590843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677536" y="648197"/>
            <a:ext cx="4838184" cy="769441"/>
          </a:xfrm>
          <a:prstGeom prst="rect">
            <a:avLst/>
          </a:prstGeom>
        </p:spPr>
        <p:txBody>
          <a:bodyPr wrap="none">
            <a:spAutoFit/>
            <a:scene3d>
              <a:camera prst="isometricOffAxis1Right"/>
              <a:lightRig rig="threePt" dir="t"/>
            </a:scene3d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677536" y="738261"/>
            <a:ext cx="3860352" cy="769441"/>
          </a:xfrm>
          <a:prstGeom prst="rect">
            <a:avLst/>
          </a:prstGeom>
        </p:spPr>
        <p:txBody>
          <a:bodyPr wrap="none">
            <a:spAutoFit/>
            <a:scene3d>
              <a:camera prst="isometricOffAxis1Right"/>
              <a:lightRig rig="threePt" dir="t"/>
            </a:scene3d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58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982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855" y="272401"/>
            <a:ext cx="6622471" cy="5130872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221674" y="407196"/>
            <a:ext cx="4994563" cy="3879273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21432686">
            <a:off x="6248400" y="1628293"/>
            <a:ext cx="5334000" cy="252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400" dirty="0" err="1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Câu</a:t>
            </a:r>
            <a:r>
              <a:rPr lang="en-US" sz="4400" dirty="0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chuyện</a:t>
            </a:r>
            <a:r>
              <a:rPr lang="en-US" sz="4400" dirty="0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khuyên</a:t>
            </a:r>
            <a:r>
              <a:rPr lang="en-US" sz="4400" dirty="0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chúng</a:t>
            </a:r>
            <a:r>
              <a:rPr lang="en-US" sz="4400" dirty="0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ta: Ai </a:t>
            </a:r>
            <a:r>
              <a:rPr lang="en-US" sz="4400" dirty="0" err="1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chăm</a:t>
            </a:r>
            <a:r>
              <a:rPr lang="en-US" sz="4400" dirty="0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chỉ</a:t>
            </a:r>
            <a:r>
              <a:rPr lang="en-US" sz="4400" dirty="0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sẽ</a:t>
            </a:r>
            <a:r>
              <a:rPr lang="en-US" sz="4400" dirty="0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thành</a:t>
            </a:r>
            <a:r>
              <a:rPr lang="en-US" sz="4400" dirty="0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công</a:t>
            </a:r>
            <a:r>
              <a:rPr lang="en-US" sz="4400" dirty="0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.</a:t>
            </a:r>
            <a:endParaRPr lang="en-US" sz="4400" dirty="0">
              <a:solidFill>
                <a:srgbClr val="FF000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69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60618" y="0"/>
            <a:ext cx="4806986" cy="211908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>
                <a:gd name="adj" fmla="val 33404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 smtClean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</a:rPr>
              <a:t>Vận</a:t>
            </a:r>
            <a:r>
              <a:rPr lang="en-US" sz="5400" b="1" cap="none" spc="0" dirty="0" smtClean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1" cap="none" spc="0" dirty="0" err="1" smtClean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</a:rPr>
              <a:t>dụng</a:t>
            </a:r>
            <a:endParaRPr lang="en-US" sz="5400" b="1" cap="none" spc="0" dirty="0">
              <a:ln/>
              <a:solidFill>
                <a:schemeClr val="accent4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88012" y="3288212"/>
            <a:ext cx="9710738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14350" indent="-514350" algn="just">
              <a:buAutoNum type="arabicPeriod"/>
            </a:pPr>
            <a:r>
              <a:rPr lang="en-US" sz="3600" dirty="0" err="1">
                <a:latin typeface="HP001 5H" panose="020B0603050302020204" pitchFamily="34" charset="0"/>
                <a:cs typeface="HP001 5H" panose="020B0603050302020204" pitchFamily="34" charset="0"/>
              </a:rPr>
              <a:t>Kể</a:t>
            </a:r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latin typeface="HP001 5H" panose="020B0603050302020204" pitchFamily="34" charset="0"/>
                <a:cs typeface="HP001 5H" panose="020B0603050302020204" pitchFamily="34" charset="0"/>
              </a:rPr>
              <a:t>cho</a:t>
            </a:r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latin typeface="HP001 5H" panose="020B0603050302020204" pitchFamily="34" charset="0"/>
                <a:cs typeface="HP001 5H" panose="020B0603050302020204" pitchFamily="34" charset="0"/>
              </a:rPr>
              <a:t>người</a:t>
            </a:r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latin typeface="HP001 5H" panose="020B0603050302020204" pitchFamily="34" charset="0"/>
                <a:cs typeface="HP001 5H" panose="020B0603050302020204" pitchFamily="34" charset="0"/>
              </a:rPr>
              <a:t>thân</a:t>
            </a:r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latin typeface="HP001 5H" panose="020B0603050302020204" pitchFamily="34" charset="0"/>
                <a:cs typeface="HP001 5H" panose="020B0603050302020204" pitchFamily="34" charset="0"/>
              </a:rPr>
              <a:t>nghe</a:t>
            </a:r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latin typeface="HP001 5H" panose="020B0603050302020204" pitchFamily="34" charset="0"/>
                <a:cs typeface="HP001 5H" panose="020B0603050302020204" pitchFamily="34" charset="0"/>
              </a:rPr>
              <a:t>câu</a:t>
            </a:r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latin typeface="HP001 5H" panose="020B0603050302020204" pitchFamily="34" charset="0"/>
                <a:cs typeface="HP001 5H" panose="020B0603050302020204" pitchFamily="34" charset="0"/>
              </a:rPr>
              <a:t>chuyện</a:t>
            </a:r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latin typeface="HP001 5H" panose="020B0603050302020204" pitchFamily="34" charset="0"/>
                <a:cs typeface="HP001 5H" panose="020B0603050302020204" pitchFamily="34" charset="0"/>
              </a:rPr>
              <a:t>Họa</a:t>
            </a:r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 mi, </a:t>
            </a:r>
            <a:r>
              <a:rPr lang="en-US" sz="3600" dirty="0" err="1">
                <a:latin typeface="HP001 5H" panose="020B0603050302020204" pitchFamily="34" charset="0"/>
                <a:cs typeface="HP001 5H" panose="020B0603050302020204" pitchFamily="34" charset="0"/>
              </a:rPr>
              <a:t>vẹt</a:t>
            </a:r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latin typeface="HP001 5H" panose="020B0603050302020204" pitchFamily="34" charset="0"/>
                <a:cs typeface="HP001 5H" panose="020B0603050302020204" pitchFamily="34" charset="0"/>
              </a:rPr>
              <a:t>và</a:t>
            </a:r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 smtClean="0">
                <a:latin typeface="HP001 5H" panose="020B0603050302020204" pitchFamily="34" charset="0"/>
                <a:cs typeface="HP001 5H" panose="020B0603050302020204" pitchFamily="34" charset="0"/>
              </a:rPr>
              <a:t>quạ</a:t>
            </a:r>
            <a:r>
              <a:rPr lang="en-US" sz="3600" dirty="0" smtClean="0">
                <a:latin typeface="HP001 5H" panose="020B0603050302020204" pitchFamily="34" charset="0"/>
                <a:cs typeface="HP001 5H" panose="020B0603050302020204" pitchFamily="34" charset="0"/>
              </a:rPr>
              <a:t>.</a:t>
            </a:r>
            <a:endParaRPr lang="en-US" sz="3600" dirty="0"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88012" y="4760884"/>
            <a:ext cx="9710738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latin typeface="HP001 5H" panose="020B0603050302020204" pitchFamily="34" charset="0"/>
                <a:cs typeface="HP001 5H" panose="020B0603050302020204" pitchFamily="34" charset="0"/>
              </a:rPr>
              <a:t>2. </a:t>
            </a:r>
            <a:r>
              <a:rPr lang="en-US" sz="3600" dirty="0" err="1" smtClean="0">
                <a:latin typeface="HP001 5H" panose="020B0603050302020204" pitchFamily="34" charset="0"/>
                <a:cs typeface="HP001 5H" panose="020B0603050302020204" pitchFamily="34" charset="0"/>
              </a:rPr>
              <a:t>Tìm</a:t>
            </a:r>
            <a:r>
              <a:rPr lang="en-US" sz="3600" dirty="0" smtClean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latin typeface="HP001 5H" panose="020B0603050302020204" pitchFamily="34" charset="0"/>
                <a:cs typeface="HP001 5H" panose="020B0603050302020204" pitchFamily="34" charset="0"/>
              </a:rPr>
              <a:t>đọc</a:t>
            </a:r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latin typeface="HP001 5H" panose="020B0603050302020204" pitchFamily="34" charset="0"/>
                <a:cs typeface="HP001 5H" panose="020B0603050302020204" pitchFamily="34" charset="0"/>
              </a:rPr>
              <a:t>những</a:t>
            </a:r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latin typeface="HP001 5H" panose="020B0603050302020204" pitchFamily="34" charset="0"/>
                <a:cs typeface="HP001 5H" panose="020B0603050302020204" pitchFamily="34" charset="0"/>
              </a:rPr>
              <a:t>câu</a:t>
            </a:r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 smtClean="0">
                <a:latin typeface="HP001 5H" panose="020B0603050302020204" pitchFamily="34" charset="0"/>
                <a:cs typeface="HP001 5H" panose="020B0603050302020204" pitchFamily="34" charset="0"/>
              </a:rPr>
              <a:t>chuyện</a:t>
            </a:r>
            <a:r>
              <a:rPr lang="en-US" sz="3600" dirty="0" smtClean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hay </a:t>
            </a:r>
            <a:r>
              <a:rPr lang="en-US" sz="3600" dirty="0" err="1">
                <a:latin typeface="HP001 5H" panose="020B0603050302020204" pitchFamily="34" charset="0"/>
                <a:cs typeface="HP001 5H" panose="020B0603050302020204" pitchFamily="34" charset="0"/>
              </a:rPr>
              <a:t>nói</a:t>
            </a:r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latin typeface="HP001 5H" panose="020B0603050302020204" pitchFamily="34" charset="0"/>
                <a:cs typeface="HP001 5H" panose="020B0603050302020204" pitchFamily="34" charset="0"/>
              </a:rPr>
              <a:t>về</a:t>
            </a:r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latin typeface="HP001 5H" panose="020B0603050302020204" pitchFamily="34" charset="0"/>
                <a:cs typeface="HP001 5H" panose="020B0603050302020204" pitchFamily="34" charset="0"/>
              </a:rPr>
              <a:t>bài</a:t>
            </a:r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latin typeface="HP001 5H" panose="020B0603050302020204" pitchFamily="34" charset="0"/>
                <a:cs typeface="HP001 5H" panose="020B0603050302020204" pitchFamily="34" charset="0"/>
              </a:rPr>
              <a:t>học</a:t>
            </a:r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: “</a:t>
            </a:r>
            <a:r>
              <a:rPr lang="en-US" sz="3600" dirty="0" err="1">
                <a:latin typeface="HP001 5H" panose="020B0603050302020204" pitchFamily="34" charset="0"/>
                <a:cs typeface="HP001 5H" panose="020B0603050302020204" pitchFamily="34" charset="0"/>
              </a:rPr>
              <a:t>Chăm</a:t>
            </a:r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latin typeface="HP001 5H" panose="020B0603050302020204" pitchFamily="34" charset="0"/>
                <a:cs typeface="HP001 5H" panose="020B0603050302020204" pitchFamily="34" charset="0"/>
              </a:rPr>
              <a:t>chỉ</a:t>
            </a:r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, </a:t>
            </a:r>
            <a:r>
              <a:rPr lang="en-US" sz="3600" dirty="0" err="1">
                <a:latin typeface="HP001 5H" panose="020B0603050302020204" pitchFamily="34" charset="0"/>
                <a:cs typeface="HP001 5H" panose="020B0603050302020204" pitchFamily="34" charset="0"/>
              </a:rPr>
              <a:t>kiên</a:t>
            </a:r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latin typeface="HP001 5H" panose="020B0603050302020204" pitchFamily="34" charset="0"/>
                <a:cs typeface="HP001 5H" panose="020B0603050302020204" pitchFamily="34" charset="0"/>
              </a:rPr>
              <a:t>trì</a:t>
            </a:r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latin typeface="HP001 5H" panose="020B0603050302020204" pitchFamily="34" charset="0"/>
                <a:cs typeface="HP001 5H" panose="020B0603050302020204" pitchFamily="34" charset="0"/>
              </a:rPr>
              <a:t>sẽ</a:t>
            </a:r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latin typeface="HP001 5H" panose="020B0603050302020204" pitchFamily="34" charset="0"/>
                <a:cs typeface="HP001 5H" panose="020B0603050302020204" pitchFamily="34" charset="0"/>
              </a:rPr>
              <a:t>có</a:t>
            </a:r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latin typeface="HP001 5H" panose="020B0603050302020204" pitchFamily="34" charset="0"/>
                <a:cs typeface="HP001 5H" panose="020B0603050302020204" pitchFamily="34" charset="0"/>
              </a:rPr>
              <a:t>thành</a:t>
            </a:r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latin typeface="HP001 5H" panose="020B0603050302020204" pitchFamily="34" charset="0"/>
                <a:cs typeface="HP001 5H" panose="020B0603050302020204" pitchFamily="34" charset="0"/>
              </a:rPr>
              <a:t>công</a:t>
            </a:r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21953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xmlns="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856132" y="-2508738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xmlns="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xmlns="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2973993"/>
              </p:ext>
            </p:extLst>
          </p:nvPr>
        </p:nvGraphicFramePr>
        <p:xfrm>
          <a:off x="1185863" y="1446690"/>
          <a:ext cx="9701212" cy="519379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6995743">
                  <a:extLst>
                    <a:ext uri="{9D8B030D-6E8A-4147-A177-3AD203B41FA5}">
                      <a16:colId xmlns:a16="http://schemas.microsoft.com/office/drawing/2014/main" xmlns="" val="162965572"/>
                    </a:ext>
                  </a:extLst>
                </a:gridCol>
                <a:gridCol w="2705469">
                  <a:extLst>
                    <a:ext uri="{9D8B030D-6E8A-4147-A177-3AD203B41FA5}">
                      <a16:colId xmlns:a16="http://schemas.microsoft.com/office/drawing/2014/main" xmlns="" val="610936815"/>
                    </a:ext>
                  </a:extLst>
                </a:gridCol>
              </a:tblGrid>
              <a:tr h="55356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 smtClean="0">
                          <a:effectLst/>
                        </a:rPr>
                        <a:t>Nội dung bài học</a:t>
                      </a:r>
                      <a:endParaRPr lang="en-US" sz="3200" dirty="0">
                        <a:effectLst/>
                      </a:endParaRPr>
                    </a:p>
                  </a:txBody>
                  <a:tcPr marL="46621" marR="466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 smtClean="0">
                          <a:effectLst/>
                        </a:rPr>
                        <a:t>Tự kiểm tra</a:t>
                      </a:r>
                      <a:endParaRPr lang="en-US" sz="3200" dirty="0">
                        <a:effectLst/>
                      </a:endParaRPr>
                    </a:p>
                  </a:txBody>
                  <a:tcPr marL="46621" marR="46621" marT="0" marB="0"/>
                </a:tc>
                <a:extLst>
                  <a:ext uri="{0D108BD9-81ED-4DB2-BD59-A6C34878D82A}">
                    <a16:rowId xmlns:a16="http://schemas.microsoft.com/office/drawing/2014/main" xmlns="" val="1844983872"/>
                  </a:ext>
                </a:extLst>
              </a:tr>
              <a:tr h="326008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Nhớ được các nội dung chính trong bài đọc Cuốn sách của em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/>
                </a:tc>
                <a:extLst>
                  <a:ext uri="{0D108BD9-81ED-4DB2-BD59-A6C34878D82A}">
                    <a16:rowId xmlns:a16="http://schemas.microsoft.com/office/drawing/2014/main" xmlns="" val="4112813400"/>
                  </a:ext>
                </a:extLst>
              </a:tr>
              <a:tr h="326008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vi-VN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Nhận biết được tên sách, tên tác giả, hình minh hoạ trên bìa sách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/>
                </a:tc>
                <a:extLst>
                  <a:ext uri="{0D108BD9-81ED-4DB2-BD59-A6C34878D82A}">
                    <a16:rowId xmlns:a16="http://schemas.microsoft.com/office/drawing/2014/main" xmlns="" val="3932169384"/>
                  </a:ext>
                </a:extLst>
              </a:tr>
              <a:tr h="326008">
                <a:tc>
                  <a:txBody>
                    <a:bodyPr/>
                    <a:lstStyle/>
                    <a:p>
                      <a:pPr marL="457200" indent="-45720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vi-VN" sz="28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 </a:t>
                      </a:r>
                      <a:r>
                        <a:rPr lang="vi-VN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 đọc mục </a:t>
                      </a:r>
                      <a:r>
                        <a:rPr lang="vi-VN" sz="28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  <a:r>
                        <a:rPr lang="en-US" sz="28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46621" marR="4662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/>
                </a:tc>
                <a:extLst>
                  <a:ext uri="{0D108BD9-81ED-4DB2-BD59-A6C34878D82A}">
                    <a16:rowId xmlns:a16="http://schemas.microsoft.com/office/drawing/2014/main" xmlns="" val="1641567902"/>
                  </a:ext>
                </a:extLst>
              </a:tr>
              <a:tr h="326008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vi-VN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Biết viết chữ viết hoa G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vi-VN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Viết đúng câu ứng dụng Gần mực thì đen, gần đèn thì sáng.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/>
                </a:tc>
                <a:extLst>
                  <a:ext uri="{0D108BD9-81ED-4DB2-BD59-A6C34878D82A}">
                    <a16:rowId xmlns:a16="http://schemas.microsoft.com/office/drawing/2014/main" xmlns="" val="1517923440"/>
                  </a:ext>
                </a:extLst>
              </a:tr>
              <a:tr h="326008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28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Nhìn </a:t>
                      </a:r>
                      <a:r>
                        <a:rPr lang="vi-VN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tranh, kể được câu chuyện Hoạ mi, vẹt </a:t>
                      </a:r>
                      <a:r>
                        <a:rPr lang="vi-VN" sz="28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 quạ</a:t>
                      </a:r>
                      <a:r>
                        <a:rPr lang="en-US" sz="28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/>
                </a:tc>
                <a:extLst>
                  <a:ext uri="{0D108BD9-81ED-4DB2-BD59-A6C34878D82A}">
                    <a16:rowId xmlns:a16="http://schemas.microsoft.com/office/drawing/2014/main" xmlns="" val="1518522258"/>
                  </a:ext>
                </a:extLst>
              </a:tr>
            </a:tbl>
          </a:graphicData>
        </a:graphic>
      </p:graphicFrame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7981" y="207828"/>
            <a:ext cx="6986589" cy="10959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7200" dirty="0" err="1" smtClean="0">
                <a:solidFill>
                  <a:schemeClr val="accent1">
                    <a:lumMod val="75000"/>
                  </a:schemeClr>
                </a:solidFill>
              </a:rPr>
              <a:t>Phiếu</a:t>
            </a:r>
            <a:r>
              <a:rPr lang="en-US" sz="72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7200" dirty="0" err="1" smtClean="0">
                <a:solidFill>
                  <a:schemeClr val="accent1">
                    <a:lumMod val="75000"/>
                  </a:schemeClr>
                </a:solidFill>
              </a:rPr>
              <a:t>tự</a:t>
            </a:r>
            <a:r>
              <a:rPr lang="en-US" sz="72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7200" dirty="0" err="1" smtClean="0">
                <a:solidFill>
                  <a:schemeClr val="accent1">
                    <a:lumMod val="75000"/>
                  </a:schemeClr>
                </a:solidFill>
              </a:rPr>
              <a:t>đánh</a:t>
            </a:r>
            <a:r>
              <a:rPr lang="en-US" sz="72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7200" dirty="0" err="1" smtClean="0">
                <a:solidFill>
                  <a:schemeClr val="accent1">
                    <a:lumMod val="75000"/>
                  </a:schemeClr>
                </a:solidFill>
              </a:rPr>
              <a:t>giá</a:t>
            </a:r>
            <a:endParaRPr lang="en-US" sz="7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449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879842" y="383495"/>
            <a:ext cx="60492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15: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41693" y="1276276"/>
            <a:ext cx="52153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err="1" smtClean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Nói</a:t>
            </a:r>
            <a:r>
              <a:rPr lang="en-US" sz="4400" b="1" i="1" dirty="0" smtClean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400" b="1" i="1" dirty="0" err="1" smtClean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và</a:t>
            </a:r>
            <a:r>
              <a:rPr lang="en-US" sz="4400" b="1" i="1" dirty="0" smtClean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400" b="1" i="1" dirty="0" err="1" smtClean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nghe</a:t>
            </a:r>
            <a:endParaRPr lang="en-US" sz="4400" b="1" i="1" dirty="0">
              <a:solidFill>
                <a:srgbClr val="00990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73595" y="2786185"/>
            <a:ext cx="5955477" cy="250953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0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Họa</a:t>
            </a:r>
            <a:r>
              <a:rPr lang="en-US" sz="5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 mi, </a:t>
            </a:r>
            <a:r>
              <a:rPr lang="en-US" sz="5400" b="0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vẹt</a:t>
            </a:r>
            <a:r>
              <a:rPr lang="en-US" sz="5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0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và</a:t>
            </a:r>
            <a:r>
              <a:rPr lang="en-US" sz="5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0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quạ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328110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2072" y="2298989"/>
            <a:ext cx="7572375" cy="32686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9600" dirty="0" err="1">
                <a:solidFill>
                  <a:srgbClr val="FF0000"/>
                </a:solidFill>
              </a:rPr>
              <a:t>Khởi</a:t>
            </a:r>
            <a:r>
              <a:rPr lang="en-US" sz="9600" dirty="0">
                <a:solidFill>
                  <a:srgbClr val="FF0000"/>
                </a:solidFill>
              </a:rPr>
              <a:t> </a:t>
            </a:r>
            <a:r>
              <a:rPr lang="en-US" sz="9600" dirty="0" err="1">
                <a:solidFill>
                  <a:srgbClr val="FF0000"/>
                </a:solidFill>
              </a:rPr>
              <a:t>động</a:t>
            </a:r>
            <a:endParaRPr lang="en-US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420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0" t="22491" r="4106" b="13016"/>
          <a:stretch/>
        </p:blipFill>
        <p:spPr>
          <a:xfrm>
            <a:off x="1505243" y="612601"/>
            <a:ext cx="8880234" cy="55918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05243" y="823616"/>
            <a:ext cx="4360985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OffAxis1Right"/>
              <a:lightRig rig="threePt" dir="t"/>
            </a:scene3d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Trò</a:t>
            </a:r>
            <a:r>
              <a:rPr lang="en-US" sz="5400" dirty="0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chơi</a:t>
            </a:r>
            <a:r>
              <a:rPr lang="en-US" sz="5400" dirty="0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:</a:t>
            </a:r>
            <a:endParaRPr lang="en-US" sz="5400" dirty="0">
              <a:solidFill>
                <a:srgbClr val="FF000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014" y="3634046"/>
            <a:ext cx="3934691" cy="210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806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819979"/>
            <a:ext cx="12192000" cy="2038021"/>
          </a:xfrm>
          <a:custGeom>
            <a:avLst/>
            <a:gdLst>
              <a:gd name="connsiteX0" fmla="*/ 0 w 12192000"/>
              <a:gd name="connsiteY0" fmla="*/ 0 h 2004646"/>
              <a:gd name="connsiteX1" fmla="*/ 12192000 w 12192000"/>
              <a:gd name="connsiteY1" fmla="*/ 0 h 2004646"/>
              <a:gd name="connsiteX2" fmla="*/ 12192000 w 12192000"/>
              <a:gd name="connsiteY2" fmla="*/ 2004646 h 2004646"/>
              <a:gd name="connsiteX3" fmla="*/ 0 w 12192000"/>
              <a:gd name="connsiteY3" fmla="*/ 2004646 h 2004646"/>
              <a:gd name="connsiteX4" fmla="*/ 0 w 12192000"/>
              <a:gd name="connsiteY4" fmla="*/ 0 h 2004646"/>
              <a:gd name="connsiteX0" fmla="*/ 0 w 12192000"/>
              <a:gd name="connsiteY0" fmla="*/ 464234 h 2468880"/>
              <a:gd name="connsiteX1" fmla="*/ 3812345 w 12192000"/>
              <a:gd name="connsiteY1" fmla="*/ 0 h 2468880"/>
              <a:gd name="connsiteX2" fmla="*/ 12192000 w 12192000"/>
              <a:gd name="connsiteY2" fmla="*/ 464234 h 2468880"/>
              <a:gd name="connsiteX3" fmla="*/ 12192000 w 12192000"/>
              <a:gd name="connsiteY3" fmla="*/ 2468880 h 2468880"/>
              <a:gd name="connsiteX4" fmla="*/ 0 w 12192000"/>
              <a:gd name="connsiteY4" fmla="*/ 2468880 h 2468880"/>
              <a:gd name="connsiteX5" fmla="*/ 0 w 12192000"/>
              <a:gd name="connsiteY5" fmla="*/ 464234 h 2468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2468880">
                <a:moveTo>
                  <a:pt x="0" y="464234"/>
                </a:moveTo>
                <a:cubicBezTo>
                  <a:pt x="1275471" y="459545"/>
                  <a:pt x="2536874" y="4689"/>
                  <a:pt x="3812345" y="0"/>
                </a:cubicBezTo>
                <a:lnTo>
                  <a:pt x="12192000" y="464234"/>
                </a:lnTo>
                <a:lnTo>
                  <a:pt x="12192000" y="2468880"/>
                </a:lnTo>
                <a:lnTo>
                  <a:pt x="0" y="2468880"/>
                </a:lnTo>
                <a:lnTo>
                  <a:pt x="0" y="464234"/>
                </a:lnTo>
                <a:close/>
              </a:path>
            </a:pathLst>
          </a:cu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loud 4"/>
          <p:cNvSpPr/>
          <p:nvPr/>
        </p:nvSpPr>
        <p:spPr bwMode="auto">
          <a:xfrm>
            <a:off x="918991" y="0"/>
            <a:ext cx="2851150" cy="690562"/>
          </a:xfrm>
          <a:prstGeom prst="cloud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US"/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504" y="-553879"/>
            <a:ext cx="4051495" cy="7411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loud 7"/>
          <p:cNvSpPr/>
          <p:nvPr/>
        </p:nvSpPr>
        <p:spPr bwMode="auto">
          <a:xfrm>
            <a:off x="3244850" y="345281"/>
            <a:ext cx="2851150" cy="690562"/>
          </a:xfrm>
          <a:prstGeom prst="cloud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044824" y="921543"/>
            <a:ext cx="6910387" cy="30469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Chim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Chim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gì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la?</a:t>
            </a:r>
          </a:p>
          <a:p>
            <a:pPr algn="ctr">
              <a:lnSpc>
                <a:spcPct val="150000"/>
              </a:lnSpc>
            </a:pP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Chim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Chim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gì có áo nhuộm màu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vi-VN" sz="3200" b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585" y="4845412"/>
            <a:ext cx="3030415" cy="19871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771" y="4893721"/>
            <a:ext cx="2921106" cy="19252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893721"/>
            <a:ext cx="2953866" cy="19796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870373"/>
            <a:ext cx="2942492" cy="194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05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8769" y="2738434"/>
            <a:ext cx="7572375" cy="16673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dirty="0" err="1">
                <a:solidFill>
                  <a:srgbClr val="FF0000"/>
                </a:solidFill>
              </a:rPr>
              <a:t>Khám</a:t>
            </a:r>
            <a:r>
              <a:rPr lang="en-US" sz="9600" dirty="0">
                <a:solidFill>
                  <a:srgbClr val="FF0000"/>
                </a:solidFill>
              </a:rPr>
              <a:t> </a:t>
            </a:r>
            <a:r>
              <a:rPr lang="en-US" sz="9600" dirty="0" err="1">
                <a:solidFill>
                  <a:srgbClr val="FF0000"/>
                </a:solidFill>
              </a:rPr>
              <a:t>phá</a:t>
            </a:r>
            <a:endParaRPr lang="en-US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3981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/>
          <p:cNvSpPr/>
          <p:nvPr/>
        </p:nvSpPr>
        <p:spPr bwMode="auto">
          <a:xfrm>
            <a:off x="918991" y="0"/>
            <a:ext cx="2851150" cy="690562"/>
          </a:xfrm>
          <a:prstGeom prst="cloud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xmlns="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3781" y="1864291"/>
            <a:ext cx="6986589" cy="109598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7200" dirty="0" smtClean="0">
                <a:solidFill>
                  <a:srgbClr val="FF0000"/>
                </a:solidFill>
              </a:rPr>
              <a:t>1. </a:t>
            </a:r>
            <a:r>
              <a:rPr lang="en-US" sz="7200" dirty="0" err="1" smtClean="0">
                <a:solidFill>
                  <a:srgbClr val="FF0000"/>
                </a:solidFill>
              </a:rPr>
              <a:t>Nghe</a:t>
            </a:r>
            <a:r>
              <a:rPr lang="en-US" sz="7200" dirty="0" smtClean="0">
                <a:solidFill>
                  <a:srgbClr val="FF0000"/>
                </a:solidFill>
              </a:rPr>
              <a:t> </a:t>
            </a:r>
            <a:r>
              <a:rPr lang="en-US" sz="7200" dirty="0" err="1" smtClean="0">
                <a:solidFill>
                  <a:srgbClr val="FF0000"/>
                </a:solidFill>
              </a:rPr>
              <a:t>kể</a:t>
            </a:r>
            <a:r>
              <a:rPr lang="en-US" sz="7200" dirty="0" smtClean="0">
                <a:solidFill>
                  <a:srgbClr val="FF0000"/>
                </a:solidFill>
              </a:rPr>
              <a:t> </a:t>
            </a:r>
            <a:r>
              <a:rPr lang="en-US" sz="7200" dirty="0" err="1" smtClean="0">
                <a:solidFill>
                  <a:srgbClr val="FF0000"/>
                </a:solidFill>
              </a:rPr>
              <a:t>chuyện</a:t>
            </a:r>
            <a:endParaRPr lang="en-US" sz="7200" dirty="0">
              <a:solidFill>
                <a:srgbClr val="FF000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0" y="-368460"/>
            <a:ext cx="12192000" cy="7226460"/>
            <a:chOff x="0" y="-368460"/>
            <a:chExt cx="12192000" cy="7226460"/>
          </a:xfrm>
          <a:blipFill>
            <a:blip r:embed="rId2"/>
            <a:stretch>
              <a:fillRect/>
            </a:stretch>
          </a:blipFill>
        </p:grpSpPr>
        <p:sp>
          <p:nvSpPr>
            <p:cNvPr id="4" name="Rectangle 3"/>
            <p:cNvSpPr/>
            <p:nvPr/>
          </p:nvSpPr>
          <p:spPr>
            <a:xfrm>
              <a:off x="0" y="4819979"/>
              <a:ext cx="12192000" cy="2038021"/>
            </a:xfrm>
            <a:custGeom>
              <a:avLst/>
              <a:gdLst>
                <a:gd name="connsiteX0" fmla="*/ 0 w 12192000"/>
                <a:gd name="connsiteY0" fmla="*/ 0 h 2004646"/>
                <a:gd name="connsiteX1" fmla="*/ 12192000 w 12192000"/>
                <a:gd name="connsiteY1" fmla="*/ 0 h 2004646"/>
                <a:gd name="connsiteX2" fmla="*/ 12192000 w 12192000"/>
                <a:gd name="connsiteY2" fmla="*/ 2004646 h 2004646"/>
                <a:gd name="connsiteX3" fmla="*/ 0 w 12192000"/>
                <a:gd name="connsiteY3" fmla="*/ 2004646 h 2004646"/>
                <a:gd name="connsiteX4" fmla="*/ 0 w 12192000"/>
                <a:gd name="connsiteY4" fmla="*/ 0 h 2004646"/>
                <a:gd name="connsiteX0" fmla="*/ 0 w 12192000"/>
                <a:gd name="connsiteY0" fmla="*/ 464234 h 2468880"/>
                <a:gd name="connsiteX1" fmla="*/ 3812345 w 12192000"/>
                <a:gd name="connsiteY1" fmla="*/ 0 h 2468880"/>
                <a:gd name="connsiteX2" fmla="*/ 12192000 w 12192000"/>
                <a:gd name="connsiteY2" fmla="*/ 464234 h 2468880"/>
                <a:gd name="connsiteX3" fmla="*/ 12192000 w 12192000"/>
                <a:gd name="connsiteY3" fmla="*/ 2468880 h 2468880"/>
                <a:gd name="connsiteX4" fmla="*/ 0 w 12192000"/>
                <a:gd name="connsiteY4" fmla="*/ 2468880 h 2468880"/>
                <a:gd name="connsiteX5" fmla="*/ 0 w 12192000"/>
                <a:gd name="connsiteY5" fmla="*/ 464234 h 2468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2000" h="2468880">
                  <a:moveTo>
                    <a:pt x="0" y="464234"/>
                  </a:moveTo>
                  <a:cubicBezTo>
                    <a:pt x="1275471" y="459545"/>
                    <a:pt x="2536874" y="4689"/>
                    <a:pt x="3812345" y="0"/>
                  </a:cubicBezTo>
                  <a:lnTo>
                    <a:pt x="12192000" y="464234"/>
                  </a:lnTo>
                  <a:lnTo>
                    <a:pt x="12192000" y="2468880"/>
                  </a:lnTo>
                  <a:lnTo>
                    <a:pt x="0" y="2468880"/>
                  </a:lnTo>
                  <a:lnTo>
                    <a:pt x="0" y="464234"/>
                  </a:lnTo>
                  <a:close/>
                </a:path>
              </a:pathLst>
            </a:custGeom>
            <a:grpFill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Cloud 7"/>
            <p:cNvSpPr/>
            <p:nvPr/>
          </p:nvSpPr>
          <p:spPr bwMode="auto">
            <a:xfrm>
              <a:off x="4095925" y="585078"/>
              <a:ext cx="2851150" cy="690562"/>
            </a:xfrm>
            <a:prstGeom prst="cloud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endParaRPr lang="en-US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4771325" y="3491345"/>
              <a:ext cx="3832348" cy="3011238"/>
              <a:chOff x="35105" y="4211242"/>
              <a:chExt cx="3209745" cy="2429886"/>
            </a:xfrm>
            <a:grpFill/>
          </p:grpSpPr>
          <p:pic>
            <p:nvPicPr>
              <p:cNvPr id="6" name="Picture 9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11" t="22221" r="4445" b="17776"/>
              <a:stretch>
                <a:fillRect/>
              </a:stretch>
            </p:blipFill>
            <p:spPr bwMode="auto">
              <a:xfrm>
                <a:off x="35105" y="4211242"/>
                <a:ext cx="3209745" cy="242988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" name="Picture 2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432"/>
              <a:stretch>
                <a:fillRect/>
              </a:stretch>
            </p:blipFill>
            <p:spPr bwMode="auto">
              <a:xfrm>
                <a:off x="1857384" y="4426290"/>
                <a:ext cx="1387466" cy="147690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0" name="Picture 19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368460"/>
              <a:ext cx="3770141" cy="65927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531255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2"/>
          <a:stretch/>
        </p:blipFill>
        <p:spPr>
          <a:xfrm>
            <a:off x="775854" y="1066800"/>
            <a:ext cx="10861963" cy="57912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4538" y="-98458"/>
            <a:ext cx="10256261" cy="17610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600" dirty="0" err="1" smtClean="0">
                <a:solidFill>
                  <a:srgbClr val="FF0000"/>
                </a:solidFill>
              </a:rPr>
              <a:t>Họa</a:t>
            </a:r>
            <a:r>
              <a:rPr lang="en-US" sz="6600" dirty="0" smtClean="0">
                <a:solidFill>
                  <a:srgbClr val="FF0000"/>
                </a:solidFill>
              </a:rPr>
              <a:t> mi, </a:t>
            </a:r>
            <a:r>
              <a:rPr lang="en-US" sz="6600" dirty="0" err="1" smtClean="0">
                <a:solidFill>
                  <a:srgbClr val="FF0000"/>
                </a:solidFill>
              </a:rPr>
              <a:t>vẹt</a:t>
            </a:r>
            <a:r>
              <a:rPr lang="en-US" sz="6600" dirty="0" smtClean="0">
                <a:solidFill>
                  <a:srgbClr val="FF0000"/>
                </a:solidFill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</a:rPr>
              <a:t>và</a:t>
            </a:r>
            <a:r>
              <a:rPr lang="en-US" sz="6600" dirty="0" smtClean="0">
                <a:solidFill>
                  <a:srgbClr val="FF0000"/>
                </a:solidFill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</a:rPr>
              <a:t>quạ</a:t>
            </a:r>
            <a:endParaRPr lang="en-US" sz="6600" dirty="0" smtClean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5738" y="268144"/>
            <a:ext cx="5215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Nghe</a:t>
            </a:r>
            <a:r>
              <a:rPr lang="en-US" sz="3600" b="1" dirty="0" smtClean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kể</a:t>
            </a:r>
            <a:r>
              <a:rPr lang="en-US" sz="3600" b="1" dirty="0" smtClean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chuyện</a:t>
            </a:r>
            <a:r>
              <a:rPr lang="en-US" sz="3600" b="1" dirty="0" smtClean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:</a:t>
            </a:r>
            <a:endParaRPr lang="en-US" sz="3600" b="1" dirty="0">
              <a:solidFill>
                <a:srgbClr val="00990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51075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2"/>
          <a:stretch/>
        </p:blipFill>
        <p:spPr>
          <a:xfrm>
            <a:off x="185738" y="1066800"/>
            <a:ext cx="5600700" cy="57912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4538" y="-98458"/>
            <a:ext cx="10256261" cy="17610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600" dirty="0" err="1" smtClean="0">
                <a:solidFill>
                  <a:srgbClr val="FF0000"/>
                </a:solidFill>
              </a:rPr>
              <a:t>Họa</a:t>
            </a:r>
            <a:r>
              <a:rPr lang="en-US" sz="6600" dirty="0" smtClean="0">
                <a:solidFill>
                  <a:srgbClr val="FF0000"/>
                </a:solidFill>
              </a:rPr>
              <a:t> mi, </a:t>
            </a:r>
            <a:r>
              <a:rPr lang="en-US" sz="6600" dirty="0" err="1" smtClean="0">
                <a:solidFill>
                  <a:srgbClr val="FF0000"/>
                </a:solidFill>
              </a:rPr>
              <a:t>vẹt</a:t>
            </a:r>
            <a:r>
              <a:rPr lang="en-US" sz="6600" dirty="0" smtClean="0">
                <a:solidFill>
                  <a:srgbClr val="FF0000"/>
                </a:solidFill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</a:rPr>
              <a:t>và</a:t>
            </a:r>
            <a:r>
              <a:rPr lang="en-US" sz="6600" dirty="0" smtClean="0">
                <a:solidFill>
                  <a:srgbClr val="FF0000"/>
                </a:solidFill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</a:rPr>
              <a:t>quạ</a:t>
            </a:r>
            <a:endParaRPr lang="en-US" sz="6600" dirty="0" smtClean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5738" y="268144"/>
            <a:ext cx="5215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Nghe</a:t>
            </a:r>
            <a:r>
              <a:rPr lang="en-US" sz="3600" b="1" dirty="0" smtClean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kể</a:t>
            </a:r>
            <a:r>
              <a:rPr lang="en-US" sz="3600" b="1" dirty="0" smtClean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chuyện</a:t>
            </a:r>
            <a:r>
              <a:rPr lang="en-US" sz="3600" b="1" dirty="0" smtClean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:</a:t>
            </a:r>
            <a:endParaRPr lang="en-US" sz="3600" b="1" dirty="0">
              <a:solidFill>
                <a:srgbClr val="00990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844668" y="2936741"/>
            <a:ext cx="6096000" cy="12226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quạ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vẹt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oanh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44668" y="1662546"/>
            <a:ext cx="6096000" cy="12741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Họa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mi,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vẹt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quạ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44668" y="4374039"/>
            <a:ext cx="6096000" cy="6317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quạ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bỏ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bay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44668" y="5220406"/>
            <a:ext cx="6096000" cy="6317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thúc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08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arning the Days of the Week by Slidesgo ">
  <a:themeElements>
    <a:clrScheme name="Simple Light">
      <a:dk1>
        <a:srgbClr val="000000"/>
      </a:dk1>
      <a:lt1>
        <a:srgbClr val="FFFFFF"/>
      </a:lt1>
      <a:dk2>
        <a:srgbClr val="BCDBF1"/>
      </a:dk2>
      <a:lt2>
        <a:srgbClr val="B4D5C9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753</TotalTime>
  <Words>348</Words>
  <Application>Microsoft Office PowerPoint</Application>
  <PresentationFormat>Widescreen</PresentationFormat>
  <Paragraphs>47</Paragraphs>
  <Slides>17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4" baseType="lpstr">
      <vt:lpstr>Microsoft YaHei</vt:lpstr>
      <vt:lpstr>Microsoft YaHei</vt:lpstr>
      <vt:lpstr>Arial</vt:lpstr>
      <vt:lpstr>Calibri</vt:lpstr>
      <vt:lpstr>Calibri Light</vt:lpstr>
      <vt:lpstr>Catamaran</vt:lpstr>
      <vt:lpstr>Comfortaa</vt:lpstr>
      <vt:lpstr>HP001 5H</vt:lpstr>
      <vt:lpstr>Roboto Slab Regular</vt:lpstr>
      <vt:lpstr>Times New Roman</vt:lpstr>
      <vt:lpstr>Vibur</vt:lpstr>
      <vt:lpstr>等线</vt:lpstr>
      <vt:lpstr>等线 Light</vt:lpstr>
      <vt:lpstr>Office 主题​​</vt:lpstr>
      <vt:lpstr>1_Office Theme</vt:lpstr>
      <vt:lpstr>3_Office Theme</vt:lpstr>
      <vt:lpstr>Learning the Days of the Week by Slidesgo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Microsoft account</cp:lastModifiedBy>
  <cp:revision>84</cp:revision>
  <dcterms:created xsi:type="dcterms:W3CDTF">2021-06-19T03:09:12Z</dcterms:created>
  <dcterms:modified xsi:type="dcterms:W3CDTF">2022-10-12T09:04:48Z</dcterms:modified>
</cp:coreProperties>
</file>