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</p:sldMasterIdLst>
  <p:notesMasterIdLst>
    <p:notesMasterId r:id="rId20"/>
  </p:notesMasterIdLst>
  <p:sldIdLst>
    <p:sldId id="496" r:id="rId4"/>
    <p:sldId id="296" r:id="rId5"/>
    <p:sldId id="497" r:id="rId6"/>
    <p:sldId id="299" r:id="rId7"/>
    <p:sldId id="498" r:id="rId8"/>
    <p:sldId id="499" r:id="rId9"/>
    <p:sldId id="503" r:id="rId10"/>
    <p:sldId id="517" r:id="rId11"/>
    <p:sldId id="519" r:id="rId12"/>
    <p:sldId id="506" r:id="rId13"/>
    <p:sldId id="518" r:id="rId14"/>
    <p:sldId id="508" r:id="rId15"/>
    <p:sldId id="512" r:id="rId16"/>
    <p:sldId id="514" r:id="rId17"/>
    <p:sldId id="515" r:id="rId18"/>
    <p:sldId id="4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28/7/2021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6748" y="2096757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1370" y="3027219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E-Ê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516" y="275943"/>
            <a:ext cx="459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980" y="1784652"/>
            <a:ext cx="378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5400" dirty="0" smtClean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</a:t>
            </a:r>
            <a:endParaRPr lang="en-US" sz="5400" dirty="0">
              <a:solidFill>
                <a:srgbClr val="FFC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0984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7051" y="1825961"/>
            <a:ext cx="6950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</a:t>
            </a:r>
            <a:r>
              <a:rPr lang="en-US" sz="36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li?,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5576" y="3787493"/>
            <a:ext cx="6950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2,5 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 li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gần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2.</a:t>
            </a:r>
            <a:endParaRPr lang="en-US" sz="3600" dirty="0">
              <a:solidFill>
                <a:srgbClr val="7030A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217" y="1825961"/>
            <a:ext cx="3431968" cy="41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9" y="-117084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28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31300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268659" y="1649956"/>
            <a:ext cx="8372104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E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E.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mũ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726" y="818093"/>
            <a:ext cx="3809590" cy="44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0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7813" y="1320771"/>
            <a:ext cx="2219325" cy="2124075"/>
          </a:xfrm>
          <a:prstGeom prst="rect">
            <a:avLst/>
          </a:prstGeom>
        </p:spPr>
      </p:pic>
      <p:pic>
        <p:nvPicPr>
          <p:cNvPr id="9" name="HƯỚNG DẪN VIẾT CHỮ HOA Ê - CỠ CHỮ 2,5 L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312" y="2134589"/>
            <a:ext cx="7492867" cy="4214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1613" y="1156028"/>
            <a:ext cx="558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621225"/>
              </p:ext>
            </p:extLst>
          </p:nvPr>
        </p:nvGraphicFramePr>
        <p:xfrm>
          <a:off x="301870" y="814423"/>
          <a:ext cx="11341492" cy="1984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5124">
                  <a:extLst>
                    <a:ext uri="{9D8B030D-6E8A-4147-A177-3AD203B41FA5}">
                      <a16:colId xmlns:a16="http://schemas.microsoft.com/office/drawing/2014/main" xmlns="" val="2286927830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1402838645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611870102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2913790501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2112383938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2596779116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2109400071"/>
                    </a:ext>
                  </a:extLst>
                </a:gridCol>
                <a:gridCol w="984509">
                  <a:extLst>
                    <a:ext uri="{9D8B030D-6E8A-4147-A177-3AD203B41FA5}">
                      <a16:colId xmlns:a16="http://schemas.microsoft.com/office/drawing/2014/main" xmlns="" val="2803052759"/>
                    </a:ext>
                  </a:extLst>
                </a:gridCol>
                <a:gridCol w="905743">
                  <a:extLst>
                    <a:ext uri="{9D8B030D-6E8A-4147-A177-3AD203B41FA5}">
                      <a16:colId xmlns:a16="http://schemas.microsoft.com/office/drawing/2014/main" xmlns="" val="3574858044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1788627206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2271902894"/>
                    </a:ext>
                  </a:extLst>
                </a:gridCol>
                <a:gridCol w="945124">
                  <a:extLst>
                    <a:ext uri="{9D8B030D-6E8A-4147-A177-3AD203B41FA5}">
                      <a16:colId xmlns:a16="http://schemas.microsoft.com/office/drawing/2014/main" xmlns="" val="1019298611"/>
                    </a:ext>
                  </a:extLst>
                </a:gridCol>
              </a:tblGrid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264167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450255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3370556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44920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632483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6942761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47788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9344" y="1085088"/>
            <a:ext cx="12456718" cy="180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yêu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mái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trường</a:t>
            </a:r>
            <a:endParaRPr lang="en-US" sz="5400" b="1" dirty="0" smtClean="0">
              <a:solidFill>
                <a:schemeClr val="bg1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hàng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cây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mát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lang="en-US" sz="5400" b="1" dirty="0">
              <a:solidFill>
                <a:srgbClr val="00B05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4255" y="3453814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4255" y="2754712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4255" y="4947758"/>
            <a:ext cx="8876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4255" y="4248656"/>
            <a:ext cx="7966364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 đặt dấu thanh ở các chữ cái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063" y="3206337"/>
            <a:ext cx="4688774" cy="12706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203" y="8838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Chữ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đẹp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nết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càng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ngoan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y2mate.com - Chữ đẹp mà nết càng ngoan  Karaoke  HTKB MUSI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1369147"/>
            <a:ext cx="12192001" cy="5488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múa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78" y="24979"/>
            <a:ext cx="2429021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0240" y="391454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Chữ E Hoa Sáng Tạo Nhất ❤️ Mẫu Chữ E Kí Tự Đặc B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61" y="1718518"/>
            <a:ext cx="2114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4272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225" y="1908523"/>
            <a:ext cx="2114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" y="15316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581891" y="2210988"/>
            <a:ext cx="8372104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E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863" y="1870200"/>
            <a:ext cx="2866520" cy="29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163295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7051" y="1825961"/>
            <a:ext cx="6950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E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572" y="1929577"/>
            <a:ext cx="2866520" cy="2913512"/>
          </a:xfrm>
          <a:prstGeom prst="rect">
            <a:avLst/>
          </a:prstGeom>
        </p:spPr>
      </p:pic>
      <p:pic>
        <p:nvPicPr>
          <p:cNvPr id="2" name="Hướng dẫn viết chữ E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321" y="2461161"/>
            <a:ext cx="4857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10" name="TextBox 9"/>
          <p:cNvSpPr txBox="1"/>
          <p:nvPr/>
        </p:nvSpPr>
        <p:spPr>
          <a:xfrm>
            <a:off x="2301613" y="1156028"/>
            <a:ext cx="561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ướng dẫn viết chữ E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408" y="2246805"/>
            <a:ext cx="85264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310</Words>
  <Application>Microsoft Office PowerPoint</Application>
  <PresentationFormat>Widescreen</PresentationFormat>
  <Paragraphs>52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HP001 4 hàng</vt:lpstr>
      <vt:lpstr>HP001 5H</vt:lpstr>
      <vt:lpstr>Times New Roman</vt:lpstr>
      <vt:lpstr>等线</vt:lpstr>
      <vt:lpstr>等线 Light</vt:lpstr>
      <vt:lpstr>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81</cp:revision>
  <dcterms:created xsi:type="dcterms:W3CDTF">2021-06-19T03:09:12Z</dcterms:created>
  <dcterms:modified xsi:type="dcterms:W3CDTF">2021-07-28T09:59:28Z</dcterms:modified>
</cp:coreProperties>
</file>