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0" r:id="rId4"/>
    <p:sldId id="283" r:id="rId6"/>
    <p:sldId id="284" r:id="rId7"/>
    <p:sldId id="285" r:id="rId8"/>
    <p:sldId id="286" r:id="rId9"/>
    <p:sldId id="287" r:id="rId10"/>
    <p:sldId id="27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3" d="100"/>
          <a:sy n="63" d="100"/>
        </p:scale>
        <p:origin x="9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7.png"/><Relationship Id="rId10" Type="http://schemas.microsoft.com/office/2007/relationships/media" Target="../media/media2.mp3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Lập danh sách học sinh( tổ)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074638" y="2177756"/>
            <a:ext cx="8171544" cy="39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5561" y="1023590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772229" y="812800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5160"/>
            <a:chOff x="238537" y="232458"/>
            <a:chExt cx="10777433" cy="645160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danh sách dưới đây và trả lời câu hỏi.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48" y="992031"/>
            <a:ext cx="6489699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87097" y="728551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1025" y="1869693"/>
            <a:ext cx="5050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tàng dân tộc học.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382788" y="356275"/>
            <a:ext cx="2482090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23658" y="477746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Thảo luận nhóm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430424" y="4465102"/>
            <a:ext cx="7844243" cy="152008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2426" y="4506238"/>
            <a:ext cx="84443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262" y="5132596"/>
            <a:ext cx="712598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 lớp 2A 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21001" y="885373"/>
            <a:ext cx="402770" cy="293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844841" y="4073224"/>
            <a:ext cx="92242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4924" y="3963923"/>
            <a:ext cx="8864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8791" y="4598633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lăng Bác.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459" y="5257468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11360" y="155302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60" y="301606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3386401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374758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89341" y="456232"/>
            <a:ext cx="402770" cy="19613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895114" y="1577114"/>
            <a:ext cx="402770" cy="2687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552681" y="2345803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82263" y="2673298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14400" y="4123099"/>
            <a:ext cx="110530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5245" y="4030423"/>
            <a:ext cx="117859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tàng Dân tộc học?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9112" y="4665133"/>
            <a:ext cx="10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Bảo tàng Dân tộc học.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780" y="5323968"/>
            <a:ext cx="819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43633" y="1176513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59" y="1929546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2278363"/>
            <a:ext cx="20472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2628794"/>
            <a:ext cx="208839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04133" y="143028"/>
            <a:ext cx="402770" cy="1846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704268" y="714740"/>
            <a:ext cx="367760" cy="22261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491123" y="1325297"/>
            <a:ext cx="276087" cy="16940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39235" y="1608291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54737" y="192466"/>
            <a:ext cx="10777433" cy="1076325"/>
            <a:chOff x="238537" y="232458"/>
            <a:chExt cx="10777433" cy="107632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Lập danh sách tổ em đăng kí tham gia câu lạc bộ trường như: câu lạc bộ cờ vua, võ thuật,...</a:t>
              </a:r>
              <a:endPara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66817" y="1593917"/>
          <a:ext cx="9082269" cy="42062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/>
                <a:gridCol w="3795867"/>
                <a:gridCol w="4382965"/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tên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Câu lạc bộ</a:t>
                      </a:r>
                      <a:endParaRPr lang="vi-VN" altLang="en-US" sz="3200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Thanh Hà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Mĩ thuật</a:t>
                      </a:r>
                      <a:endParaRPr lang="vi-VN" alt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Đặng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Nhật Linh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Tin học</a:t>
                      </a:r>
                      <a:endParaRPr lang="vi-VN" alt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Bích Ngọc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Nhật Anh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Đá bóng</a:t>
                      </a:r>
                      <a:endParaRPr lang="vi-VN" alt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Văn Công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Cờ vua</a:t>
                      </a:r>
                      <a:endParaRPr lang="vi-VN" alt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Văn Tiến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Hòa 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1727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79189" y="2495262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WPS Presentation</Application>
  <PresentationFormat>Widescreen</PresentationFormat>
  <Paragraphs>88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Times New Roman</vt:lpstr>
      <vt:lpstr>Microsoft YaHei</vt:lpstr>
      <vt:lpstr>Arial-Rounded</vt:lpstr>
      <vt:lpstr>#9Slide03 NettoOTLight</vt:lpstr>
      <vt:lpstr>Arial Unicode MS</vt:lpstr>
      <vt:lpstr>Calibri Light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190</cp:revision>
  <dcterms:created xsi:type="dcterms:W3CDTF">2021-05-29T04:05:00Z</dcterms:created>
  <dcterms:modified xsi:type="dcterms:W3CDTF">2022-10-14T02:38:30Z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ACB26E7B9FFE480AA70213FFA077532E</vt:lpwstr>
  </property>
  <property fmtid="{D5CDD505-2E9C-101B-9397-08002B2CF9AE}" pid="3" name="KSOProductBuildVer">
    <vt:lpwstr>1033-11.2.0.11341</vt:lpwstr>
  </property>
</Properties>
</file>