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1" r:id="rId3"/>
    <p:sldId id="302" r:id="rId5"/>
    <p:sldId id="310" r:id="rId6"/>
    <p:sldId id="311" r:id="rId7"/>
    <p:sldId id="259" r:id="rId8"/>
    <p:sldId id="313" r:id="rId9"/>
    <p:sldId id="312" r:id="rId10"/>
    <p:sldId id="315" r:id="rId11"/>
    <p:sldId id="316" r:id="rId12"/>
    <p:sldId id="288" r:id="rId13"/>
    <p:sldId id="282" r:id="rId14"/>
    <p:sldId id="317" r:id="rId15"/>
    <p:sldId id="320" r:id="rId16"/>
    <p:sldId id="318" r:id="rId17"/>
    <p:sldId id="319" r:id="rId18"/>
    <p:sldId id="256" r:id="rId19"/>
    <p:sldId id="268" r:id="rId20"/>
    <p:sldId id="321" r:id="rId21"/>
    <p:sldId id="296" r:id="rId22"/>
    <p:sldId id="324" r:id="rId23"/>
    <p:sldId id="323" r:id="rId24"/>
    <p:sldId id="307" r:id="rId25"/>
    <p:sldId id="28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D6A0"/>
    <a:srgbClr val="D9FAD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6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5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4A473-2BDC-4691-9B18-DA7ACC441C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A38487-C24C-4966-9DA1-EB22F364495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3295CC-E057-4A62-B462-0FC7E02321B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image" Target="../media/image8.png"/><Relationship Id="rId1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microsoft.com/office/2007/relationships/hdphoto" Target="../media/image34.wdp"/><Relationship Id="rId1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34.wdp"/><Relationship Id="rId2" Type="http://schemas.openxmlformats.org/officeDocument/2006/relationships/image" Target="../media/image33.png"/><Relationship Id="rId1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39.jpe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microsoft.com/office/2007/relationships/hdphoto" Target="../media/image44.wdp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microsoft.com/office/2007/relationships/hdphoto" Target="../media/image50.wdp"/><Relationship Id="rId4" Type="http://schemas.openxmlformats.org/officeDocument/2006/relationships/image" Target="../media/image49.png"/><Relationship Id="rId3" Type="http://schemas.microsoft.com/office/2007/relationships/hdphoto" Target="../media/image48.wdp"/><Relationship Id="rId2" Type="http://schemas.openxmlformats.org/officeDocument/2006/relationships/image" Target="../media/image47.png"/><Relationship Id="rId1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microsoft.com/office/2007/relationships/hdphoto" Target="../media/image52.wdp"/><Relationship Id="rId2" Type="http://schemas.openxmlformats.org/officeDocument/2006/relationships/image" Target="../media/image51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microsoft.com/office/2007/relationships/hdphoto" Target="../media/image12.wdp"/><Relationship Id="rId4" Type="http://schemas.openxmlformats.org/officeDocument/2006/relationships/image" Target="../media/image11.png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3.xml"/><Relationship Id="rId4" Type="http://schemas.microsoft.com/office/2007/relationships/hdphoto" Target="../media/image38.wdp"/><Relationship Id="rId3" Type="http://schemas.openxmlformats.org/officeDocument/2006/relationships/image" Target="../media/image53.pn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3.xml"/><Relationship Id="rId6" Type="http://schemas.microsoft.com/office/2007/relationships/hdphoto" Target="../media/image60.wdp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3" Type="http://schemas.microsoft.com/office/2007/relationships/hdphoto" Target="../media/image57.wdp"/><Relationship Id="rId2" Type="http://schemas.openxmlformats.org/officeDocument/2006/relationships/image" Target="../media/image56.png"/><Relationship Id="rId1" Type="http://schemas.openxmlformats.org/officeDocument/2006/relationships/image" Target="../media/image55.jpe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63.jpeg"/><Relationship Id="rId5" Type="http://schemas.openxmlformats.org/officeDocument/2006/relationships/image" Target="../media/image29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16.wdp"/><Relationship Id="rId3" Type="http://schemas.openxmlformats.org/officeDocument/2006/relationships/image" Target="../media/image15.png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tags" Target="../tags/tag2.xml"/><Relationship Id="rId1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8.wdp"/><Relationship Id="rId2" Type="http://schemas.openxmlformats.org/officeDocument/2006/relationships/image" Target="../media/image17.png"/><Relationship Id="rId1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microsoft.com/office/2007/relationships/hdphoto" Target="../media/image26.wdp"/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CÁI TRỐNG TRƯỜNG EM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9864" y="425182"/>
            <a:ext cx="10995949" cy="5960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20"/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9864" y="113323"/>
            <a:ext cx="10543131" cy="596984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gray">
          <a:xfrm>
            <a:off x="456366" y="3200682"/>
            <a:ext cx="11203016" cy="123380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lnSpc>
                <a:spcPct val="150000"/>
              </a:lnSpc>
              <a:defRPr/>
            </a:pP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495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495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lang="zh-CN" altLang="en-US" sz="495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10637196" y="39447"/>
            <a:ext cx="1285680" cy="19094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814" y="245541"/>
            <a:ext cx="3261485" cy="2424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>
            <a:fillRect/>
          </a:stretch>
        </p:blipFill>
        <p:spPr>
          <a:xfrm>
            <a:off x="2462529" y="5795015"/>
            <a:ext cx="8396048" cy="946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5368" y="-175129"/>
            <a:ext cx="8887145" cy="7311309"/>
          </a:xfrm>
          <a:prstGeom prst="rect">
            <a:avLst/>
          </a:prstGeom>
        </p:spPr>
      </p:pic>
      <p:pic>
        <p:nvPicPr>
          <p:cNvPr id="19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1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1"/>
          <p:cNvSpPr>
            <a:spLocks noChangeArrowheads="1"/>
          </p:cNvSpPr>
          <p:nvPr/>
        </p:nvSpPr>
        <p:spPr bwMode="gray">
          <a:xfrm>
            <a:off x="3268569" y="2135733"/>
            <a:ext cx="6418608" cy="9220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5400" b="1" spc="800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5400" b="1" spc="800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lang="zh-CN" altLang="en-US" sz="5400" b="1" spc="800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>
            <a:fillRect/>
          </a:stretch>
        </p:blipFill>
        <p:spPr>
          <a:xfrm>
            <a:off x="-24309" y="0"/>
            <a:ext cx="13034456" cy="71387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>
            <a:fillRect/>
          </a:stretch>
        </p:blipFill>
        <p:spPr>
          <a:xfrm>
            <a:off x="7775705" y="1073860"/>
            <a:ext cx="4501222" cy="578414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0" y="240853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53209" y="1001080"/>
            <a:ext cx="8999621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1, 2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-2" y="1741609"/>
            <a:ext cx="11486148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53208" y="2421113"/>
            <a:ext cx="8999621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85069" l="2000" r="32375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842" t="15673" r="68021" b="-6433"/>
          <a:stretch>
            <a:fillRect/>
          </a:stretch>
        </p:blipFill>
        <p:spPr>
          <a:xfrm>
            <a:off x="-448176" y="2042222"/>
            <a:ext cx="3126205" cy="6224338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18562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678029" y="1593043"/>
            <a:ext cx="4997617" cy="3636683"/>
            <a:chOff x="2678029" y="1593043"/>
            <a:chExt cx="4997617" cy="3636683"/>
          </a:xfrm>
        </p:grpSpPr>
        <p:sp>
          <p:nvSpPr>
            <p:cNvPr id="5" name="Rounded Rectangle 4"/>
            <p:cNvSpPr/>
            <p:nvPr/>
          </p:nvSpPr>
          <p:spPr>
            <a:xfrm>
              <a:off x="2678029" y="1593043"/>
              <a:ext cx="4997617" cy="3636683"/>
            </a:xfrm>
            <a:prstGeom prst="round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12168" y="2257222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hả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Bọn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còn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tiếng</a:t>
              </a:r>
              <a:r>
                <a:rPr lang="en-US" sz="3600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ve</a:t>
              </a:r>
              <a:endPara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"/>
          <a:srcRect l="22807" t="21189" r="48246" b="33119"/>
          <a:stretch>
            <a:fillRect/>
          </a:stretch>
        </p:blipFill>
        <p:spPr>
          <a:xfrm>
            <a:off x="0" y="2958361"/>
            <a:ext cx="4607066" cy="4090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图片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>
            <a:fillRect/>
          </a:stretch>
        </p:blipFill>
        <p:spPr>
          <a:xfrm flipH="1">
            <a:off x="538151" y="-3480"/>
            <a:ext cx="11570840" cy="6721642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903621" y="202529"/>
            <a:ext cx="9205370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059665" y="1133693"/>
            <a:ext cx="3649823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Khổ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903621" y="1799534"/>
            <a:ext cx="98658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304162" y="2249387"/>
            <a:ext cx="4756728" cy="211188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559" y="0"/>
            <a:ext cx="12492559" cy="6858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86912" y="232610"/>
            <a:ext cx="5416330" cy="6392779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6486912" y="529611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6486912" y="2181726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just">
              <a:buFontTx/>
              <a:buChar char="-"/>
            </a:pP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Gợi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ý: </a:t>
            </a: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xứng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</a:t>
            </a: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+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600" i="1" dirty="0" err="1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i="1" dirty="0">
                <a:solidFill>
                  <a:schemeClr val="tx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endParaRPr lang="en-US" sz="3600" i="1" dirty="0">
              <a:solidFill>
                <a:schemeClr val="tx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6599207" y="4106557"/>
            <a:ext cx="5416330" cy="192483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gắn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bó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gần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gũi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>
            <a:fillRect/>
          </a:stretch>
        </p:blipFill>
        <p:spPr>
          <a:xfrm>
            <a:off x="0" y="3337009"/>
            <a:ext cx="2632559" cy="3520991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417" y="5124338"/>
            <a:ext cx="1858791" cy="1858791"/>
          </a:xfrm>
          <a:prstGeom prst="rect">
            <a:avLst/>
          </a:prstGeom>
        </p:spPr>
      </p:pic>
      <p:pic>
        <p:nvPicPr>
          <p:cNvPr id="7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15" y="-969078"/>
            <a:ext cx="10502665" cy="65403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>
            <a:fillRect/>
          </a:stretch>
        </p:blipFill>
        <p:spPr>
          <a:xfrm>
            <a:off x="9837020" y="1357163"/>
            <a:ext cx="2108205" cy="5321249"/>
          </a:xfrm>
          <a:prstGeom prst="rect">
            <a:avLst/>
          </a:prstGeom>
        </p:spPr>
      </p:pic>
      <p:sp>
        <p:nvSpPr>
          <p:cNvPr id="9" name="Rectangle 11"/>
          <p:cNvSpPr>
            <a:spLocks noChangeArrowheads="1"/>
          </p:cNvSpPr>
          <p:nvPr/>
        </p:nvSpPr>
        <p:spPr bwMode="gray">
          <a:xfrm rot="21292743">
            <a:off x="2632444" y="2438299"/>
            <a:ext cx="7184576" cy="7683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1219200">
              <a:defRPr/>
            </a:pP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Luyện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đọc</a:t>
            </a:r>
            <a:r>
              <a:rPr lang="en-US" altLang="zh-CN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lại</a:t>
            </a:r>
            <a:endParaRPr lang="zh-CN" altLang="en-US" sz="4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261850" y="271066"/>
            <a:ext cx="1101764" cy="110176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651" y="1382233"/>
            <a:ext cx="10668592" cy="3657321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926766" y="1599327"/>
            <a:ext cx="620966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Luyện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tập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theo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văn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bản</a:t>
            </a:r>
            <a:r>
              <a:rPr lang="en-US" altLang="zh-C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đọc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000"/>
    </mc:Choice>
    <mc:Fallback>
      <p:transition advTm="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82961" y="592353"/>
            <a:ext cx="11909039" cy="1043940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0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AutoShape 2" descr="Album - Ảnh Chim Hoạt Hình - Free Transparent PNG Clipart Images Downloa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4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078778"/>
            <a:ext cx="12192000" cy="744715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2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8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085" y="1587291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002" y="4063933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8678" y="1969397"/>
            <a:ext cx="1258300" cy="1258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683986" y="1466985"/>
            <a:ext cx="3925666" cy="2704348"/>
            <a:chOff x="480886" y="1466985"/>
            <a:chExt cx="3925666" cy="27043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215446" y="2402119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ngẫm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40401" y="1526938"/>
            <a:ext cx="3925666" cy="2704348"/>
            <a:chOff x="480886" y="1466985"/>
            <a:chExt cx="3925666" cy="2704348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886" y="1466985"/>
              <a:ext cx="3925666" cy="2704348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1327962" y="2407487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mừng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vui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92349" y="3782298"/>
            <a:ext cx="3925666" cy="2704348"/>
            <a:chOff x="233232" y="1620166"/>
            <a:chExt cx="3925666" cy="2704348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826264" y="3746787"/>
            <a:ext cx="3925666" cy="2704348"/>
            <a:chOff x="233232" y="1620166"/>
            <a:chExt cx="3925666" cy="2704348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5806" b="90000" l="6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232" y="1620166"/>
              <a:ext cx="3925666" cy="2704348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551225" y="2505166"/>
              <a:ext cx="245654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vắng</a:t>
              </a:r>
              <a:r>
                <a:rPr lang="en-US" sz="3600" b="1" dirty="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endParaRPr lang="en-US" sz="36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Rounded Rectangle 5"/>
          <p:cNvSpPr/>
          <p:nvPr/>
        </p:nvSpPr>
        <p:spPr>
          <a:xfrm>
            <a:off x="279825" y="431597"/>
            <a:ext cx="3897897" cy="722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1" b="100000" l="409" r="98636">
                        <a14:foregroundMark x1="10778" y1="16793" x2="34106" y2="81313"/>
                        <a14:foregroundMark x1="13779" y1="19949" x2="37108" y2="19192"/>
                        <a14:foregroundMark x1="9550" y1="46591" x2="47885" y2="42677"/>
                        <a14:foregroundMark x1="23329" y1="47727" x2="21692" y2="58081"/>
                        <a14:foregroundMark x1="18690" y1="47348" x2="14598" y2="55051"/>
                        <a14:foregroundMark x1="24966" y1="46970" x2="22510" y2="59975"/>
                        <a14:foregroundMark x1="75443" y1="50000" x2="91269" y2="44949"/>
                        <a14:foregroundMark x1="52524" y1="41162" x2="64939" y2="47348"/>
                        <a14:foregroundMark x1="68759" y1="68939" x2="68349" y2="79672"/>
                        <a14:foregroundMark x1="64939" y1="39141" x2="73806" y2="38763"/>
                        <a14:foregroundMark x1="27967" y1="37626" x2="34516" y2="38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333" t="6164" r="3333" b="14170"/>
          <a:stretch>
            <a:fillRect/>
          </a:stretch>
        </p:blipFill>
        <p:spPr>
          <a:xfrm>
            <a:off x="3454399" y="2375210"/>
            <a:ext cx="4764097" cy="4128884"/>
          </a:xfrm>
          <a:prstGeom prst="rect">
            <a:avLst/>
          </a:prstGeom>
        </p:spPr>
      </p:pic>
      <p:sp>
        <p:nvSpPr>
          <p:cNvPr id="9" name="Cloud Callout 8"/>
          <p:cNvSpPr/>
          <p:nvPr/>
        </p:nvSpPr>
        <p:spPr>
          <a:xfrm>
            <a:off x="7686320" y="555016"/>
            <a:ext cx="4505680" cy="1557779"/>
          </a:xfrm>
          <a:prstGeom prst="cloudCallout">
            <a:avLst>
              <a:gd name="adj1" fmla="val -42951"/>
              <a:gd name="adj2" fmla="val 1091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loud Callout 9"/>
          <p:cNvSpPr/>
          <p:nvPr/>
        </p:nvSpPr>
        <p:spPr>
          <a:xfrm>
            <a:off x="279825" y="1409606"/>
            <a:ext cx="4661143" cy="1570657"/>
          </a:xfrm>
          <a:prstGeom prst="cloudCallout">
            <a:avLst>
              <a:gd name="adj1" fmla="val 25631"/>
              <a:gd name="adj2" fmla="val 88908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4360" y="1274933"/>
            <a:ext cx="9966092" cy="584711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just"/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000" b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?</a:t>
            </a:r>
            <a:endParaRPr lang="en-US" sz="3000" b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12381" y="475651"/>
            <a:ext cx="1714770" cy="706589"/>
            <a:chOff x="9566064" y="964372"/>
            <a:chExt cx="5446164" cy="698253"/>
          </a:xfrm>
        </p:grpSpPr>
        <p:sp>
          <p:nvSpPr>
            <p:cNvPr id="11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32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r>
                <a:rPr lang="en-US" sz="3200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</a:t>
              </a:r>
              <a:endPara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253" b="57367" l="20008" r="26232"/>
                    </a14:imgEffect>
                  </a14:imgLayer>
                </a14:imgProps>
              </a:ext>
            </a:extLst>
          </a:blip>
          <a:srcRect l="19230" t="49364" r="72990" b="41744"/>
          <a:stretch>
            <a:fillRect/>
          </a:stretch>
        </p:blipFill>
        <p:spPr>
          <a:xfrm>
            <a:off x="82882" y="1188164"/>
            <a:ext cx="1391479" cy="8945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30877" t="36160" r="46799" b="30000"/>
          <a:stretch>
            <a:fillRect/>
          </a:stretch>
        </p:blipFill>
        <p:spPr>
          <a:xfrm>
            <a:off x="1474360" y="2158867"/>
            <a:ext cx="4637681" cy="395444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54036" t="37018" r="25072" b="29142"/>
          <a:stretch>
            <a:fillRect/>
          </a:stretch>
        </p:blipFill>
        <p:spPr>
          <a:xfrm>
            <a:off x="6344886" y="2221565"/>
            <a:ext cx="4274988" cy="38951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667" b="99861" l="78" r="99688">
                        <a14:foregroundMark x1="59453" y1="32917" x2="70625" y2="77083"/>
                        <a14:foregroundMark x1="78594" y1="66667" x2="85625" y2="83056"/>
                        <a14:foregroundMark x1="95703" y1="3750" x2="99219" y2="95278"/>
                        <a14:foregroundMark x1="76406" y1="14444" x2="86094" y2="16944"/>
                        <a14:backgroundMark x1="1250" y1="2778" x2="938" y2="65556"/>
                        <a14:backgroundMark x1="938" y1="65556" x2="53125" y2="66111"/>
                        <a14:backgroundMark x1="53125" y1="66111" x2="52812" y2="3056"/>
                        <a14:backgroundMark x1="52812" y1="3056" x2="1563" y2="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13923"/>
            <a:ext cx="10668000" cy="58884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090" b="84896" l="2000" r="23750">
                        <a14:foregroundMark x1="27625" y1="18924" x2="24625" y2="32118"/>
                        <a14:foregroundMark x1="28625" y1="18056" x2="28750" y2="23438"/>
                        <a14:foregroundMark x1="26125" y1="17708" x2="29625" y2="27083"/>
                        <a14:foregroundMark x1="28250" y1="17535" x2="31125" y2="16319"/>
                        <a14:foregroundMark x1="31125" y1="16319" x2="30500" y2="27431"/>
                        <a14:foregroundMark x1="30500" y1="27431" x2="25750" y2="26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0" t="22151" r="75927" b="14223"/>
          <a:stretch>
            <a:fillRect/>
          </a:stretch>
        </p:blipFill>
        <p:spPr>
          <a:xfrm>
            <a:off x="224589" y="2383819"/>
            <a:ext cx="1892969" cy="436345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705852" y="564"/>
            <a:ext cx="12304295" cy="92829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90274" y="1113923"/>
            <a:ext cx="5550569" cy="3015916"/>
            <a:chOff x="2390274" y="1113923"/>
            <a:chExt cx="5550569" cy="3015916"/>
          </a:xfrm>
        </p:grpSpPr>
        <p:sp>
          <p:nvSpPr>
            <p:cNvPr id="8" name="Oval Callout 7"/>
            <p:cNvSpPr/>
            <p:nvPr/>
          </p:nvSpPr>
          <p:spPr>
            <a:xfrm>
              <a:off x="2390274" y="1113923"/>
              <a:ext cx="5550569" cy="3015916"/>
            </a:xfrm>
            <a:prstGeom prst="wedgeEllipseCallout">
              <a:avLst>
                <a:gd name="adj1" fmla="val -56382"/>
                <a:gd name="adj2" fmla="val 59840"/>
              </a:avLst>
            </a:pr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accent4">
                    <a:lumMod val="45000"/>
                    <a:lumOff val="55000"/>
                  </a:schemeClr>
                </a:gs>
                <a:gs pos="83000">
                  <a:schemeClr val="accent4">
                    <a:lumMod val="45000"/>
                    <a:lumOff val="55000"/>
                  </a:schemeClr>
                </a:gs>
                <a:gs pos="100000">
                  <a:schemeClr val="accent4">
                    <a:lumMod val="30000"/>
                    <a:lumOff val="70000"/>
                  </a:schemeClr>
                </a:gs>
              </a:gsLst>
              <a:lin ang="5400000" scaled="1"/>
              <a:tileRect/>
            </a:gradFill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192378" y="1583453"/>
              <a:ext cx="444366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Tạm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trống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nhé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!</a:t>
              </a:r>
              <a:endPara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về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nghỉ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hè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đây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đừng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buồn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chúng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luôn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nhớ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i="1" dirty="0" err="1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i="1" dirty="0">
                  <a:solidFill>
                    <a:srgbClr val="C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  <a:endParaRPr lang="en-US" sz="3600" i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" r="1283" b="12281"/>
          <a:stretch>
            <a:fillRect/>
          </a:stretch>
        </p:blipFill>
        <p:spPr>
          <a:xfrm>
            <a:off x="0" y="-1344537"/>
            <a:ext cx="12192000" cy="8202537"/>
          </a:xfrm>
          <a:prstGeom prst="rect">
            <a:avLst/>
          </a:prstGeom>
        </p:spPr>
      </p:pic>
      <p:sp>
        <p:nvSpPr>
          <p:cNvPr id="3" name="Oval Callout 2"/>
          <p:cNvSpPr/>
          <p:nvPr/>
        </p:nvSpPr>
        <p:spPr>
          <a:xfrm>
            <a:off x="882317" y="1026527"/>
            <a:ext cx="4379494" cy="2374232"/>
          </a:xfrm>
          <a:prstGeom prst="wedgeEllipseCallout">
            <a:avLst>
              <a:gd name="adj1" fmla="val 53439"/>
              <a:gd name="adj2" fmla="val 55068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Yeah!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rồi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5775159" y="751468"/>
            <a:ext cx="4379494" cy="2374232"/>
          </a:xfrm>
          <a:prstGeom prst="wedgeEllipseCallout">
            <a:avLst>
              <a:gd name="adj1" fmla="val 56003"/>
              <a:gd name="adj2" fmla="val 69933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ảnh Sân Khấu Hình ảnh | Định dạng hình ảnh PSD 401623562| vn.lovepik.co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8699" y="-144966"/>
            <a:ext cx="12400699" cy="73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300895" y="1934515"/>
            <a:ext cx="5798905" cy="1973766"/>
          </a:xfrm>
          <a:prstGeom prst="rect">
            <a:avLst/>
          </a:prstGeom>
          <a:solidFill>
            <a:srgbClr val="C000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104057" y="2598232"/>
            <a:ext cx="5419492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>
                <a:solidFill>
                  <a:srgbClr val="FFFF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GIAO LƯU VĂN NGHỆ</a:t>
            </a:r>
            <a:endParaRPr lang="en-US" sz="3600" b="1" i="1" dirty="0">
              <a:solidFill>
                <a:srgbClr val="FFFF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889" r="995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214" y="4434780"/>
            <a:ext cx="2423220" cy="24232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549" y="4114800"/>
            <a:ext cx="1353721" cy="2880418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9239586" y="1468231"/>
            <a:ext cx="3110542" cy="1776332"/>
          </a:xfrm>
          <a:prstGeom prst="cloudCallout">
            <a:avLst>
              <a:gd name="adj1" fmla="val -25537"/>
              <a:gd name="adj2" fmla="val 9598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Wow!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9091" y1="37461" x2="57955" y2="33127"/>
                        <a14:foregroundMark x1="8864" y1="7121" x2="24545" y2="94118"/>
                        <a14:foregroundMark x1="15227" y1="37461" x2="21818" y2="32508"/>
                        <a14:foregroundMark x1="12955" y1="71827" x2="14545" y2="95666"/>
                        <a14:foregroundMark x1="82045" y1="6811" x2="92045" y2="94737"/>
                        <a14:foregroundMark x1="79773" y1="95666" x2="77500" y2="8669"/>
                        <a14:foregroundMark x1="83182" y1="7740" x2="98636" y2="26935"/>
                        <a14:foregroundMark x1="92955" y1="41796" x2="95000" y2="59752"/>
                        <a14:foregroundMark x1="10682" y1="8359" x2="27500" y2="44892"/>
                        <a14:foregroundMark x1="13409" y1="9598" x2="29091" y2="22601"/>
                        <a14:foregroundMark x1="6818" y1="38390" x2="5455" y2="14861"/>
                        <a14:foregroundMark x1="25000" y1="47368" x2="34091" y2="51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71" y="4623725"/>
            <a:ext cx="3233854" cy="237149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189571" y="1934514"/>
            <a:ext cx="2868845" cy="2091075"/>
          </a:xfrm>
          <a:prstGeom prst="cloudCallout">
            <a:avLst>
              <a:gd name="adj1" fmla="val -46464"/>
              <a:gd name="adj2" fmla="val 8039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Cậu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hát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tuyệt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0" grpId="0" animBg="1"/>
      <p:bldP spid="10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38" y="-287766"/>
            <a:ext cx="10766099" cy="6704415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图片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1860">
            <a:off x="1639556" y="870992"/>
            <a:ext cx="2864392" cy="24237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76742" y="2727900"/>
            <a:ext cx="7633146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14340" descr="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5386" y="4722750"/>
            <a:ext cx="2716388" cy="212759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 rot="19502702">
            <a:off x="584367" y="188539"/>
            <a:ext cx="2088829" cy="3102220"/>
          </a:xfrm>
          <a:prstGeom prst="rect">
            <a:avLst/>
          </a:prstGeom>
        </p:spPr>
      </p:pic>
      <p:pic>
        <p:nvPicPr>
          <p:cNvPr id="14" name="Picture 8" descr="Dơi, chim và họ nhà thú | Mầm Non Đô Thị Sài Đồ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665" y="424494"/>
            <a:ext cx="2823830" cy="1411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56130" y="306224"/>
            <a:ext cx="6653471" cy="61277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15789" t="32885" r="69299" b="25478"/>
          <a:stretch>
            <a:fillRect/>
          </a:stretch>
        </p:blipFill>
        <p:spPr>
          <a:xfrm>
            <a:off x="-130928" y="-159890"/>
            <a:ext cx="4622717" cy="726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778" b="74630" l="16042" r="48385">
                        <a14:foregroundMark x1="16563" y1="44537" x2="25208" y2="51019"/>
                        <a14:foregroundMark x1="21146" y1="51481" x2="23490" y2="54352"/>
                        <a14:foregroundMark x1="16406" y1="46111" x2="18490" y2="49352"/>
                        <a14:foregroundMark x1="21458" y1="59907" x2="23906" y2="64074"/>
                        <a14:foregroundMark x1="47292" y1="34352" x2="47344" y2="49352"/>
                        <a14:foregroundMark x1="45417" y1="55000" x2="46354" y2="53333"/>
                        <a14:foregroundMark x1="44063" y1="47500" x2="45000" y2="49352"/>
                      </a14:backgroundRemoval>
                    </a14:imgEffect>
                  </a14:imgLayer>
                </a14:imgProps>
              </a:ext>
            </a:extLst>
          </a:blip>
          <a:srcRect l="30667" t="32886" r="51404" b="26156"/>
          <a:stretch>
            <a:fillRect/>
          </a:stretch>
        </p:blipFill>
        <p:spPr>
          <a:xfrm>
            <a:off x="7823031" y="1073860"/>
            <a:ext cx="4501222" cy="578414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765" b="82963" l="51880" r="69173">
                        <a14:foregroundMark x1="63492" y1="51728" x2="64411" y2="64568"/>
                        <a14:foregroundMark x1="64411" y1="54198" x2="65748" y2="57901"/>
                        <a14:foregroundMark x1="65998" y1="63210" x2="65246" y2="63827"/>
                        <a14:foregroundMark x1="56140" y1="59012" x2="59649" y2="66543"/>
                        <a14:foregroundMark x1="59398" y1="64321" x2="60401" y2="65185"/>
                        <a14:foregroundMark x1="58145" y1="73457" x2="59148" y2="72840"/>
                        <a14:foregroundMark x1="59816" y1="73951" x2="60568" y2="72099"/>
                        <a14:foregroundMark x1="60067" y1="64321" x2="60067" y2="63951"/>
                        <a14:foregroundMark x1="62657" y1="56667" x2="62322" y2="56173"/>
                        <a14:foregroundMark x1="56391" y1="78889" x2="57059" y2="80000"/>
                        <a14:foregroundMark x1="55639" y1="70370" x2="55388" y2="72963"/>
                      </a14:backgroundRemoval>
                    </a14:imgEffect>
                  </a14:imgLayer>
                </a14:imgProps>
              </a:ext>
            </a:extLst>
          </a:blip>
          <a:srcRect l="52763" t="57629" r="37291" b="17303"/>
          <a:stretch>
            <a:fillRect/>
          </a:stretch>
        </p:blipFill>
        <p:spPr>
          <a:xfrm>
            <a:off x="0" y="5037220"/>
            <a:ext cx="1655463" cy="282340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817838" y="1479015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634219" y="1479014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277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2756130" y="2476271"/>
            <a:ext cx="744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877008" y="3734800"/>
            <a:ext cx="158972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76060" y="2435175"/>
            <a:ext cx="12427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29870" y="2879503"/>
            <a:ext cx="18648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>
              <a:fillRect/>
            </a:stretch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Straight Connector 23"/>
          <p:cNvCxnSpPr/>
          <p:nvPr/>
        </p:nvCxnSpPr>
        <p:spPr>
          <a:xfrm>
            <a:off x="8609916" y="6283447"/>
            <a:ext cx="1556584" cy="280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02786" y="1167571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03098" y="1873331"/>
            <a:ext cx="2411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1435" y="2465897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3600" b="1" dirty="0" err="1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3098" y="3052354"/>
            <a:ext cx="29782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123241" y="3732417"/>
            <a:ext cx="32428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50" r="14625"/>
          <a:stretch>
            <a:fillRect/>
          </a:stretch>
        </p:blipFill>
        <p:spPr>
          <a:xfrm>
            <a:off x="0" y="114431"/>
            <a:ext cx="11170508" cy="7329730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>
            <a:off x="7250662" y="1968709"/>
            <a:ext cx="5903114" cy="48892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0"/>
            <a:ext cx="26952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*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4935" y="501475"/>
            <a:ext cx="95250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?”</a:t>
            </a:r>
            <a:endParaRPr lang="en-US" sz="40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mật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thiết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- “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!”</a:t>
            </a:r>
            <a:endParaRPr lang="en-US" sz="40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rỡ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phấn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4000" i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4000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4000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40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571500" indent="-571500">
              <a:lnSpc>
                <a:spcPct val="150000"/>
              </a:lnSpc>
              <a:buFontTx/>
              <a:buChar char="-"/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769940" y="4413354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105581" y="4413353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393540" y="4413352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5681444" y="4413351"/>
            <a:ext cx="233521" cy="53636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4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2756130" y="817503"/>
            <a:ext cx="6653471" cy="61277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11: CÁI TRỐNG TR</a:t>
            </a:r>
            <a:r>
              <a:rPr lang="vi-VN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32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EM</a:t>
            </a:r>
            <a:endParaRPr lang="en-US" sz="32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45368" y="1955267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ường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Mùa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Suốt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tháng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nằm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Buồn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hả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hè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Bọn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ve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71871" y="1928230"/>
            <a:ext cx="3976802" cy="4001031"/>
          </a:xfrm>
          <a:prstGeom prst="rect">
            <a:avLst/>
          </a:prstGeom>
          <a:noFill/>
        </p:spPr>
        <p:txBody>
          <a:bodyPr wrap="square" lIns="121855" tIns="60928" rIns="121855" bIns="60928" numCol="1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lặng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im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Chắc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Kìa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Tùng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!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mới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</a:t>
            </a:r>
            <a:r>
              <a:rPr lang="vi-VN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ư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9079665" y="267888"/>
            <a:ext cx="3338015" cy="1940706"/>
            <a:chOff x="242986" y="532128"/>
            <a:chExt cx="3338015" cy="194070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352" b="28953" l="53750" r="953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796" t="8695" r="-431" b="71981"/>
            <a:stretch>
              <a:fillRect/>
            </a:stretch>
          </p:blipFill>
          <p:spPr>
            <a:xfrm>
              <a:off x="242986" y="532128"/>
              <a:ext cx="3338015" cy="1940706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682168" y="1253397"/>
              <a:ext cx="25275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nối</a:t>
              </a:r>
              <a:r>
                <a:rPr lang="en-US" sz="3200" b="1" dirty="0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70C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tiếp</a:t>
              </a:r>
              <a:endPara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文本框 6"/>
          <p:cNvSpPr txBox="1"/>
          <p:nvPr/>
        </p:nvSpPr>
        <p:spPr>
          <a:xfrm>
            <a:off x="1035351" y="5417367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Ngẫm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kĩ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càng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063999" y="475121"/>
            <a:ext cx="4064000" cy="630014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Giải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sz="33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3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endParaRPr lang="en-US" sz="33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999" y="1398854"/>
            <a:ext cx="3332982" cy="33329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9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409" y="611751"/>
            <a:ext cx="3177048" cy="4713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文本框 6"/>
          <p:cNvSpPr txBox="1"/>
          <p:nvPr/>
        </p:nvSpPr>
        <p:spPr>
          <a:xfrm>
            <a:off x="7495144" y="5465551"/>
            <a:ext cx="44608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):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hoặc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treo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trống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lên</a:t>
            </a:r>
            <a:r>
              <a:rPr lang="en-US" altLang="zh-CN" sz="32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200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6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>
            <a:fillRect/>
          </a:stretch>
        </p:blipFill>
        <p:spPr>
          <a:xfrm>
            <a:off x="30272" y="6244330"/>
            <a:ext cx="12192000" cy="74471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6" name="Rectangle: Top Corners Rounded 17"/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: Top Corners Rounded 18"/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22807" t="21189" r="48246" b="33119"/>
          <a:stretch>
            <a:fillRect/>
          </a:stretch>
        </p:blipFill>
        <p:spPr>
          <a:xfrm>
            <a:off x="689810" y="1110855"/>
            <a:ext cx="5293895" cy="4700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9" name="文本框 6"/>
          <p:cNvSpPr txBox="1"/>
          <p:nvPr/>
        </p:nvSpPr>
        <p:spPr>
          <a:xfrm>
            <a:off x="6577262" y="917276"/>
            <a:ext cx="4953009" cy="1691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Ồn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ào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xung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i="1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quanh</a:t>
            </a:r>
            <a:r>
              <a:rPr lang="en-US" sz="3600" b="1" i="1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5400" b="1" i="1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6577262" y="2848189"/>
            <a:ext cx="4989095" cy="2818625"/>
          </a:xfrm>
          <a:prstGeom prst="wedgeRoundRectCallout">
            <a:avLst>
              <a:gd name="adj1" fmla="val 59890"/>
              <a:gd name="adj2" fmla="val 88697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文本框 6"/>
          <p:cNvSpPr txBox="1"/>
          <p:nvPr/>
        </p:nvSpPr>
        <p:spPr>
          <a:xfrm>
            <a:off x="6902106" y="3013928"/>
            <a:ext cx="4953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200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zh-CN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文本框 6"/>
          <p:cNvSpPr txBox="1"/>
          <p:nvPr/>
        </p:nvSpPr>
        <p:spPr>
          <a:xfrm>
            <a:off x="6739684" y="3879116"/>
            <a:ext cx="4628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khai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trường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tưng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bừng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náo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nhiệt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/>
      <p:bldP spid="13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ags/tag2.xml><?xml version="1.0" encoding="utf-8"?>
<p:tagLst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2840</Words>
  <Application>WPS Presentation</Application>
  <PresentationFormat>Widescreen</PresentationFormat>
  <Paragraphs>190</Paragraphs>
  <Slides>23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41" baseType="lpstr">
      <vt:lpstr>Arial</vt:lpstr>
      <vt:lpstr>SimSun</vt:lpstr>
      <vt:lpstr>Wingdings</vt:lpstr>
      <vt:lpstr>Arial-Rounded</vt:lpstr>
      <vt:lpstr>Yellowtail</vt:lpstr>
      <vt:lpstr>iCiel Cadena</vt:lpstr>
      <vt:lpstr>Times New Roman</vt:lpstr>
      <vt:lpstr>r0c0i Linotte</vt:lpstr>
      <vt:lpstr>SVN-Gretoon</vt:lpstr>
      <vt:lpstr>Segoe Print</vt:lpstr>
      <vt:lpstr>Calibri</vt:lpstr>
      <vt:lpstr>#9Slide03 NettoOTLight</vt:lpstr>
      <vt:lpstr>Microsoft YaHei</vt:lpstr>
      <vt:lpstr>Arial Unicode MS</vt:lpstr>
      <vt:lpstr>Calibri Light</vt:lpstr>
      <vt:lpstr>iCiel Nabila</vt:lpstr>
      <vt:lpstr>iCiel Crocante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Admin</cp:lastModifiedBy>
  <cp:revision>108</cp:revision>
  <dcterms:created xsi:type="dcterms:W3CDTF">2021-06-17T09:40:00Z</dcterms:created>
  <dcterms:modified xsi:type="dcterms:W3CDTF">2022-10-08T13:20:09Z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D696DD9D7D8E4659BEB0411F47CDEB51</vt:lpwstr>
  </property>
  <property fmtid="{D5CDD505-2E9C-101B-9397-08002B2CF9AE}" pid="3" name="KSOProductBuildVer">
    <vt:lpwstr>1033-11.2.0.11341</vt:lpwstr>
  </property>
</Properties>
</file>