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emf" ContentType="image/x-emf"/>
  <Default Extension="wdp" ContentType="image/vnd.ms-photo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5"/>
  </p:notesMasterIdLst>
  <p:sldIdLst>
    <p:sldId id="301" r:id="rId3"/>
    <p:sldId id="295" r:id="rId4"/>
    <p:sldId id="290" r:id="rId6"/>
    <p:sldId id="289" r:id="rId7"/>
    <p:sldId id="291" r:id="rId8"/>
    <p:sldId id="292" r:id="rId9"/>
    <p:sldId id="293" r:id="rId10"/>
    <p:sldId id="302" r:id="rId11"/>
  </p:sldIdLst>
  <p:sldSz cx="12192000" cy="6858000"/>
  <p:notesSz cx="6858000" cy="9144000"/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Kim Anh" initials="KA" lastIdx="0" clrIdx="0"/>
  <p:cmAuthor id="2" name="Vũ Kim Ngân" initials="VKN" lastIdx="1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AC2"/>
    <a:srgbClr val="D34CD6"/>
    <a:srgbClr val="FCDFDC"/>
    <a:srgbClr val="FFFBCD"/>
    <a:srgbClr val="FDDEEB"/>
    <a:srgbClr val="FFF789"/>
    <a:srgbClr val="E07235"/>
    <a:srgbClr val="EB54E9"/>
    <a:srgbClr val="D8F3FC"/>
    <a:srgbClr val="EF5F5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125E5076-3810-47DD-B79F-674D7AD40C01}" styleName="深色样式 1 - 强调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2D5ABB26-0587-4C30-8999-92F81FD0307C}" styleName="无样式，无网格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3015" autoAdjust="0"/>
    <p:restoredTop sz="94249" autoAdjust="0"/>
  </p:normalViewPr>
  <p:slideViewPr>
    <p:cSldViewPr snapToGrid="0">
      <p:cViewPr varScale="1">
        <p:scale>
          <a:sx n="78" d="100"/>
          <a:sy n="78" d="100"/>
        </p:scale>
        <p:origin x="102" y="2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5" Type="http://schemas.openxmlformats.org/officeDocument/2006/relationships/commentAuthors" Target="commentAuthors.xml"/><Relationship Id="rId14" Type="http://schemas.openxmlformats.org/officeDocument/2006/relationships/tableStyles" Target="tableStyles.xml"/><Relationship Id="rId13" Type="http://schemas.openxmlformats.org/officeDocument/2006/relationships/viewProps" Target="viewProps.xml"/><Relationship Id="rId12" Type="http://schemas.openxmlformats.org/officeDocument/2006/relationships/presProps" Target="presProps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48F9B16-A78E-4AAC-A243-2C63ECF1714D}" type="datetimeFigureOut">
              <a:rPr lang="en-US" smtClean="0"/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CF37AB6-87B8-4142-A568-F768023C51FA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 err="1"/>
              <a:t>Thầy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cô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gõ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mục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tiêu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theo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bài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giảng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của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mình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vào</a:t>
            </a:r>
            <a:r>
              <a:rPr lang="en-US" altLang="zh-CN" baseline="0" dirty="0"/>
              <a:t> ô text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>
                <a:solidFill>
                  <a:prstClr val="black"/>
                </a:solidFill>
              </a:rPr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/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grpSp>
          <p:nvGrpSpPr>
            <p:cNvPr id="9" name="Google Shape;994;p14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9" name="Google Shape;996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sp>
          <p:nvSpPr>
            <p:cNvPr id="10" name="Google Shape;997;p14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grpSp>
          <p:nvGrpSpPr>
            <p:cNvPr id="11" name="Google Shape;998;p14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7" name="Google Shape;1000;p14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2" name="Google Shape;1001;p14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5" name="Google Shape;1003;p14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3" name="Google Shape;1004;p14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3" name="Google Shape;1006;p14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4" name="Google Shape;1007;p14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1" name="Google Shape;1009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5" name="Google Shape;1010;p14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9" name="Google Shape;1012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sp>
          <p:nvSpPr>
            <p:cNvPr id="16" name="Google Shape;1013;p14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" name="Google Shape;1014;p14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/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/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2" name="Google Shape;1018;p14"/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33" name="Google Shape;1019;p14"/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5" name="Google Shape;1021;p14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6" name="Google Shape;1022;p14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7" name="Google Shape;1023;p14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8" name="Google Shape;1024;p14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9" name="Google Shape;1025;p14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0" name="Google Shape;1026;p14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1" name="Google Shape;1027;p14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2" name="Google Shape;1028;p14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3" name="Google Shape;1029;p14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44" name="Google Shape;1030;p14"/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6" name="Google Shape;1032;p14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sp>
        <p:nvSpPr>
          <p:cNvPr id="47" name="Google Shape;1033;p14"/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48" name="Google Shape;1034;p14"/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grpSp>
        <p:nvGrpSpPr>
          <p:cNvPr id="49" name="Google Shape;1035;p14"/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51" name="Google Shape;1037;p14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sp>
        <p:nvSpPr>
          <p:cNvPr id="96" name="Google Shape;1082;p14"/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7" name="Google Shape;1083;p14"/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8" name="Google Shape;1084;p14"/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9" name="Google Shape;1085;p14"/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00" name="Google Shape;1086;p14"/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02" name="Google Shape;1082;p14"/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03" name="Google Shape;1083;p14"/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04" name="Google Shape;1084;p14"/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05" name="Google Shape;1085;p14"/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06" name="Google Shape;1086;p14"/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07" name="Google Shape;1082;p14"/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08" name="Google Shape;1083;p14"/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09" name="Google Shape;1084;p14"/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10" name="Google Shape;1085;p14"/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11" name="Google Shape;1086;p14"/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12" name="Google Shape;1082;p14"/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13" name="Google Shape;1083;p14"/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14" name="Google Shape;1084;p14"/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15" name="Google Shape;1085;p14"/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16" name="Google Shape;1086;p14"/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17" name="Google Shape;1082;p14"/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18" name="Google Shape;1083;p14"/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19" name="Google Shape;1084;p14"/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20" name="Google Shape;1085;p14"/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21" name="Google Shape;1086;p14"/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22" name="Google Shape;1082;p14"/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23" name="Google Shape;1083;p14"/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24" name="Google Shape;1084;p14"/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25" name="Google Shape;1085;p14"/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26" name="Google Shape;1086;p14"/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27" name="Google Shape;1082;p14"/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28" name="Google Shape;1083;p14"/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29" name="Google Shape;1084;p14"/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30" name="Google Shape;1085;p14"/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31" name="Google Shape;1086;p14"/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32" name="Google Shape;1082;p14"/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33" name="Google Shape;1083;p14"/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34" name="Google Shape;1084;p14"/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35" name="Google Shape;1085;p14"/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36" name="Google Shape;1086;p14"/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37" name="Google Shape;1082;p14"/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38" name="Google Shape;1083;p14"/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39" name="Google Shape;1084;p14"/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40" name="Google Shape;1085;p14"/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41" name="Google Shape;1086;p14"/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grpSp>
        <p:nvGrpSpPr>
          <p:cNvPr id="147" name="Google Shape;2356;p30"/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6">
              <a:lumMod val="60000"/>
              <a:lumOff val="40000"/>
            </a:schemeClr>
          </a:solidFill>
        </p:grpSpPr>
        <p:sp>
          <p:nvSpPr>
            <p:cNvPr id="148" name="Google Shape;2357;p30"/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grpSp>
          <p:nvGrpSpPr>
            <p:cNvPr id="149" name="Google Shape;2358;p30"/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/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/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52" name="Google Shape;2361;p30"/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</p:grpSp>
      <p:grpSp>
        <p:nvGrpSpPr>
          <p:cNvPr id="153" name="Google Shape;447;p27"/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/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5" name="Google Shape;449;p27"/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6" name="Google Shape;450;p27"/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7" name="Google Shape;451;p27"/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8" name="Google Shape;452;p27"/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9" name="Google Shape;453;p27"/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0" name="Google Shape;454;p27"/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1" name="Google Shape;455;p27"/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2" name="Google Shape;456;p27"/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3" name="Google Shape;457;p27"/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4" name="Google Shape;458;p27"/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5" name="Google Shape;459;p27"/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6" name="Google Shape;460;p27"/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7" name="Google Shape;461;p27"/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8" name="Google Shape;462;p27"/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9" name="Google Shape;463;p27"/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0" name="Google Shape;464;p27"/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1" name="Google Shape;465;p27"/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2" name="Google Shape;466;p27"/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3" name="Google Shape;467;p27"/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4" name="Google Shape;468;p27"/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5" name="Google Shape;469;p27"/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6" name="Google Shape;470;p27"/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7" name="Google Shape;471;p27"/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8" name="Google Shape;472;p27"/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9" name="Google Shape;473;p27"/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0" name="Google Shape;474;p27"/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1" name="Google Shape;475;p27"/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2" name="Google Shape;476;p27"/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3" name="Google Shape;477;p27"/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4" name="Google Shape;478;p27"/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5" name="Google Shape;479;p27"/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6" name="Google Shape;480;p27"/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7" name="Google Shape;481;p27"/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8" name="Google Shape;482;p27"/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9" name="Google Shape;483;p27"/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0" name="Google Shape;484;p27"/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1" name="Google Shape;485;p27"/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2" name="Google Shape;486;p27"/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3" name="Google Shape;487;p27"/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4" name="Google Shape;488;p27"/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5" name="Google Shape;489;p27"/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6" name="Google Shape;490;p27"/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7" name="Google Shape;491;p27"/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8" name="Google Shape;492;p27"/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9" name="Google Shape;493;p27"/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00" name="Google Shape;494;p27"/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01" name="Google Shape;495;p27"/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02" name="Google Shape;496;p27"/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03" name="Google Shape;497;p27"/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04" name="Google Shape;498;p27"/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05" name="Google Shape;499;p27"/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06" name="Google Shape;500;p27"/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07" name="Google Shape;501;p27"/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08" name="Google Shape;502;p27"/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09" name="Google Shape;503;p27"/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292" name="Group 291"/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/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/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grpSp>
            <p:nvGrpSpPr>
              <p:cNvPr id="260" name="Google Shape;507;p27"/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/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62" name="Google Shape;509;p27"/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63" name="Google Shape;510;p27"/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64" name="Google Shape;511;p27"/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65" name="Google Shape;512;p27"/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66" name="Google Shape;513;p27"/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67" name="Google Shape;514;p27"/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68" name="Google Shape;515;p27"/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69" name="Google Shape;516;p27"/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70" name="Google Shape;517;p27"/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71" name="Google Shape;518;p27"/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72" name="Google Shape;519;p27"/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73" name="Google Shape;520;p27"/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74" name="Google Shape;521;p27"/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75" name="Google Shape;522;p27"/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76" name="Google Shape;523;p27"/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77" name="Google Shape;524;p27"/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78" name="Google Shape;525;p27"/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79" name="Google Shape;526;p27"/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80" name="Google Shape;527;p27"/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81" name="Google Shape;528;p27"/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82" name="Google Shape;529;p27"/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83" name="Google Shape;530;p27"/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84" name="Google Shape;531;p27"/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</p:grpSp>
        </p:grpSp>
        <p:sp>
          <p:nvSpPr>
            <p:cNvPr id="212" name="Google Shape;532;p27"/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13" name="Google Shape;533;p27"/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14" name="Google Shape;534;p27"/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15" name="Google Shape;535;p27"/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16" name="Google Shape;536;p27"/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17" name="Google Shape;537;p27"/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18" name="Google Shape;538;p27"/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19" name="Google Shape;539;p27"/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20" name="Google Shape;540;p27"/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21" name="Google Shape;541;p27"/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22" name="Google Shape;542;p27"/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23" name="Google Shape;543;p27"/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24" name="Google Shape;544;p27"/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25" name="Google Shape;545;p27"/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26" name="Google Shape;546;p27"/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27" name="Google Shape;547;p27"/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28" name="Google Shape;548;p27"/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29" name="Google Shape;549;p27"/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30" name="Google Shape;550;p27"/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31" name="Google Shape;551;p27"/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32" name="Google Shape;552;p27"/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33" name="Google Shape;553;p27"/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34" name="Google Shape;554;p27"/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35" name="Google Shape;555;p27"/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36" name="Google Shape;556;p27"/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37" name="Google Shape;557;p27"/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38" name="Google Shape;558;p27"/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39" name="Google Shape;559;p27"/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0" name="Google Shape;560;p27"/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1" name="Google Shape;561;p27"/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2" name="Google Shape;562;p27"/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3" name="Google Shape;563;p27"/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4" name="Google Shape;564;p27"/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5" name="Google Shape;565;p27"/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6" name="Google Shape;566;p27"/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7" name="Google Shape;567;p27"/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8" name="Google Shape;568;p27"/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9" name="Google Shape;569;p27"/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50" name="Google Shape;570;p27"/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/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grpSp>
          <p:nvGrpSpPr>
            <p:cNvPr id="252" name="Google Shape;572;p27"/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/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57" name="Google Shape;574;p27"/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58" name="Google Shape;575;p27"/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sp>
          <p:nvSpPr>
            <p:cNvPr id="253" name="Google Shape;576;p27"/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sp>
        <p:nvSpPr>
          <p:cNvPr id="255" name="Google Shape;578;p27"/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grpSp>
        <p:nvGrpSpPr>
          <p:cNvPr id="2" name="Group 1"/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/>
            <p:cNvSpPr/>
            <p:nvPr/>
          </p:nvSpPr>
          <p:spPr>
            <a:xfrm>
              <a:off x="3307961" y="6403932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grpSp>
          <p:nvGrpSpPr>
            <p:cNvPr id="285" name="Google Shape;579;p27"/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/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87" name="Google Shape;581;p27"/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88" name="Google Shape;582;p27"/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89" name="Google Shape;583;p27"/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90" name="Google Shape;584;p27"/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91" name="Google Shape;585;p27"/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1" animBg="1"/>
      <p:bldP spid="48" grpId="1" animBg="1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/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grpSp>
          <p:nvGrpSpPr>
            <p:cNvPr id="9" name="Google Shape;994;p14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9" name="Google Shape;996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sp>
          <p:nvSpPr>
            <p:cNvPr id="10" name="Google Shape;997;p14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grpSp>
          <p:nvGrpSpPr>
            <p:cNvPr id="11" name="Google Shape;998;p14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7" name="Google Shape;1000;p14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2" name="Google Shape;1001;p14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5" name="Google Shape;1003;p14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3" name="Google Shape;1004;p14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3" name="Google Shape;1006;p14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4" name="Google Shape;1007;p14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1" name="Google Shape;1009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5" name="Google Shape;1010;p14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9" name="Google Shape;1012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sp>
          <p:nvSpPr>
            <p:cNvPr id="16" name="Google Shape;1013;p14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" name="Google Shape;1014;p14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/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3" name="Google Shape;1083;p14"/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4" name="Google Shape;1084;p14"/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5" name="Google Shape;1085;p14"/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6" name="Google Shape;1086;p14"/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7" name="Google Shape;1082;p14"/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8" name="Google Shape;1083;p14"/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9" name="Google Shape;1084;p14"/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0" name="Google Shape;1085;p14"/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1" name="Google Shape;1086;p14"/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2" name="Google Shape;1082;p14"/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3" name="Google Shape;1083;p14"/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4" name="Google Shape;1084;p14"/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5" name="Google Shape;1085;p14"/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6" name="Google Shape;1086;p14"/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7" name="Google Shape;1082;p14"/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8" name="Google Shape;1083;p14"/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9" name="Google Shape;1084;p14"/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0" name="Google Shape;1085;p14"/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1" name="Google Shape;1086;p14"/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2" name="Google Shape;1082;p14"/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3" name="Google Shape;1083;p14"/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4" name="Google Shape;1084;p14"/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5" name="Google Shape;1085;p14"/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6" name="Google Shape;1086;p14"/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7" name="Google Shape;1082;p14"/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8" name="Google Shape;1083;p14"/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9" name="Google Shape;1084;p14"/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0" name="Google Shape;1085;p14"/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1" name="Google Shape;1086;p14"/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2" name="Google Shape;1082;p14"/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3" name="Google Shape;1083;p14"/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4" name="Google Shape;1084;p14"/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5" name="Google Shape;1085;p14"/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6" name="Google Shape;1086;p14"/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7" name="Google Shape;1082;p14"/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8" name="Google Shape;1083;p14"/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9" name="Google Shape;1084;p14"/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0" name="Google Shape;1085;p14"/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1" name="Google Shape;1086;p14"/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2" name="Google Shape;1082;p14"/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3" name="Google Shape;1083;p14"/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4" name="Google Shape;1084;p14"/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5" name="Google Shape;1085;p14"/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6" name="Google Shape;1086;p14"/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/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grpSp>
          <p:nvGrpSpPr>
            <p:cNvPr id="9" name="Google Shape;994;p14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9" name="Google Shape;996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sp>
          <p:nvSpPr>
            <p:cNvPr id="10" name="Google Shape;997;p14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grpSp>
          <p:nvGrpSpPr>
            <p:cNvPr id="11" name="Google Shape;998;p14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7" name="Google Shape;1000;p14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2" name="Google Shape;1001;p14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5" name="Google Shape;1003;p14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3" name="Google Shape;1004;p14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3" name="Google Shape;1006;p14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4" name="Google Shape;1007;p14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1" name="Google Shape;1009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5" name="Google Shape;1010;p14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9" name="Google Shape;1012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sp>
          <p:nvSpPr>
            <p:cNvPr id="16" name="Google Shape;1013;p14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" name="Google Shape;1014;p14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/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/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2" name="Google Shape;1018;p14"/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33" name="Google Shape;1019;p14"/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5" name="Google Shape;1021;p14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6" name="Google Shape;1022;p14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7" name="Google Shape;1023;p14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8" name="Google Shape;1024;p14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9" name="Google Shape;1025;p14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0" name="Google Shape;1026;p14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1" name="Google Shape;1027;p14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2" name="Google Shape;1028;p14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3" name="Google Shape;1029;p14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44" name="Google Shape;1030;p14"/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6" name="Google Shape;1032;p14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sp>
        <p:nvSpPr>
          <p:cNvPr id="47" name="Google Shape;1033;p14"/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48" name="Google Shape;1034;p14"/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grpSp>
        <p:nvGrpSpPr>
          <p:cNvPr id="49" name="Google Shape;1035;p14"/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51" name="Google Shape;1037;p14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sp>
        <p:nvSpPr>
          <p:cNvPr id="96" name="Google Shape;1082;p14"/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7" name="Google Shape;1083;p14"/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8" name="Google Shape;1084;p14"/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9" name="Google Shape;1085;p14"/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00" name="Google Shape;1086;p14"/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02" name="Google Shape;1082;p14"/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03" name="Google Shape;1083;p14"/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04" name="Google Shape;1084;p14"/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05" name="Google Shape;1085;p14"/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06" name="Google Shape;1086;p14"/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07" name="Google Shape;1082;p14"/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08" name="Google Shape;1083;p14"/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09" name="Google Shape;1084;p14"/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10" name="Google Shape;1085;p14"/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11" name="Google Shape;1086;p14"/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12" name="Google Shape;1082;p14"/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13" name="Google Shape;1083;p14"/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14" name="Google Shape;1084;p14"/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15" name="Google Shape;1085;p14"/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16" name="Google Shape;1086;p14"/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17" name="Google Shape;1082;p14"/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18" name="Google Shape;1083;p14"/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19" name="Google Shape;1084;p14"/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20" name="Google Shape;1085;p14"/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21" name="Google Shape;1086;p14"/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22" name="Google Shape;1082;p14"/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23" name="Google Shape;1083;p14"/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24" name="Google Shape;1084;p14"/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25" name="Google Shape;1085;p14"/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26" name="Google Shape;1086;p14"/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27" name="Google Shape;1082;p14"/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28" name="Google Shape;1083;p14"/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29" name="Google Shape;1084;p14"/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30" name="Google Shape;1085;p14"/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31" name="Google Shape;1086;p14"/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32" name="Google Shape;1082;p14"/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33" name="Google Shape;1083;p14"/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34" name="Google Shape;1084;p14"/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35" name="Google Shape;1085;p14"/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36" name="Google Shape;1086;p14"/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37" name="Google Shape;1082;p14"/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38" name="Google Shape;1083;p14"/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39" name="Google Shape;1084;p14"/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40" name="Google Shape;1085;p14"/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41" name="Google Shape;1086;p14"/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grpSp>
        <p:nvGrpSpPr>
          <p:cNvPr id="147" name="Google Shape;2356;p30"/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3">
              <a:lumMod val="60000"/>
              <a:lumOff val="40000"/>
            </a:schemeClr>
          </a:solidFill>
        </p:grpSpPr>
        <p:sp>
          <p:nvSpPr>
            <p:cNvPr id="148" name="Google Shape;2357;p30"/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grpSp>
          <p:nvGrpSpPr>
            <p:cNvPr id="149" name="Google Shape;2358;p30"/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/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/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/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</p:grpSp>
      <p:grpSp>
        <p:nvGrpSpPr>
          <p:cNvPr id="153" name="Google Shape;447;p27"/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/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5" name="Google Shape;449;p27"/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6" name="Google Shape;450;p27"/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7" name="Google Shape;451;p27"/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8" name="Google Shape;452;p27"/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9" name="Google Shape;453;p27"/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0" name="Google Shape;454;p27"/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1" name="Google Shape;455;p27"/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2" name="Google Shape;456;p27"/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3" name="Google Shape;457;p27"/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4" name="Google Shape;458;p27"/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5" name="Google Shape;459;p27"/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6" name="Google Shape;460;p27"/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7" name="Google Shape;461;p27"/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8" name="Google Shape;462;p27"/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9" name="Google Shape;463;p27"/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0" name="Google Shape;464;p27"/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1" name="Google Shape;465;p27"/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2" name="Google Shape;466;p27"/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3" name="Google Shape;467;p27"/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4" name="Google Shape;468;p27"/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5" name="Google Shape;469;p27"/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6" name="Google Shape;470;p27"/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7" name="Google Shape;471;p27"/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8" name="Google Shape;472;p27"/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9" name="Google Shape;473;p27"/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0" name="Google Shape;474;p27"/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1" name="Google Shape;475;p27"/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2" name="Google Shape;476;p27"/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3" name="Google Shape;477;p27"/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4" name="Google Shape;478;p27"/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5" name="Google Shape;479;p27"/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6" name="Google Shape;480;p27"/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7" name="Google Shape;481;p27"/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8" name="Google Shape;482;p27"/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/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0" name="Google Shape;484;p27"/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1" name="Google Shape;485;p27"/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2" name="Google Shape;486;p27"/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3" name="Google Shape;487;p27"/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4" name="Google Shape;488;p27"/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5" name="Google Shape;489;p27"/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6" name="Google Shape;490;p27"/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7" name="Google Shape;491;p27"/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8" name="Google Shape;492;p27"/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9" name="Google Shape;493;p27"/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00" name="Google Shape;494;p27"/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01" name="Google Shape;495;p27"/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02" name="Google Shape;496;p27"/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03" name="Google Shape;497;p27"/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04" name="Google Shape;498;p27"/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05" name="Google Shape;499;p27"/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06" name="Google Shape;500;p27"/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07" name="Google Shape;501;p27"/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08" name="Google Shape;502;p27"/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09" name="Google Shape;503;p27"/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292" name="Group 291"/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/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/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grpSp>
            <p:nvGrpSpPr>
              <p:cNvPr id="260" name="Google Shape;507;p27"/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/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62" name="Google Shape;509;p27"/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63" name="Google Shape;510;p27"/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64" name="Google Shape;511;p27"/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65" name="Google Shape;512;p27"/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66" name="Google Shape;513;p27"/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67" name="Google Shape;514;p27"/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68" name="Google Shape;515;p27"/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69" name="Google Shape;516;p27"/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70" name="Google Shape;517;p27"/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71" name="Google Shape;518;p27"/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72" name="Google Shape;519;p27"/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73" name="Google Shape;520;p27"/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74" name="Google Shape;521;p27"/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75" name="Google Shape;522;p27"/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76" name="Google Shape;523;p27"/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77" name="Google Shape;524;p27"/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78" name="Google Shape;525;p27"/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79" name="Google Shape;526;p27"/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80" name="Google Shape;527;p27"/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81" name="Google Shape;528;p27"/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82" name="Google Shape;529;p27"/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83" name="Google Shape;530;p27"/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84" name="Google Shape;531;p27"/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</p:grpSp>
        </p:grpSp>
        <p:sp>
          <p:nvSpPr>
            <p:cNvPr id="212" name="Google Shape;532;p27"/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13" name="Google Shape;533;p27"/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14" name="Google Shape;534;p27"/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15" name="Google Shape;535;p27"/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16" name="Google Shape;536;p27"/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17" name="Google Shape;537;p27"/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18" name="Google Shape;538;p27"/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19" name="Google Shape;539;p27"/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20" name="Google Shape;540;p27"/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21" name="Google Shape;541;p27"/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22" name="Google Shape;542;p27"/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23" name="Google Shape;543;p27"/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24" name="Google Shape;544;p27"/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25" name="Google Shape;545;p27"/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26" name="Google Shape;546;p27"/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27" name="Google Shape;547;p27"/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28" name="Google Shape;548;p27"/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29" name="Google Shape;549;p27"/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30" name="Google Shape;550;p27"/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31" name="Google Shape;551;p27"/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32" name="Google Shape;552;p27"/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33" name="Google Shape;553;p27"/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34" name="Google Shape;554;p27"/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35" name="Google Shape;555;p27"/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36" name="Google Shape;556;p27"/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37" name="Google Shape;557;p27"/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38" name="Google Shape;558;p27"/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39" name="Google Shape;559;p27"/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0" name="Google Shape;560;p27"/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1" name="Google Shape;561;p27"/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2" name="Google Shape;562;p27"/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3" name="Google Shape;563;p27"/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4" name="Google Shape;564;p27"/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5" name="Google Shape;565;p27"/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6" name="Google Shape;566;p27"/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7" name="Google Shape;567;p27"/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8" name="Google Shape;568;p27"/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9" name="Google Shape;569;p27"/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50" name="Google Shape;570;p27"/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/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grpSp>
          <p:nvGrpSpPr>
            <p:cNvPr id="252" name="Google Shape;572;p27"/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/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57" name="Google Shape;574;p27"/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58" name="Google Shape;575;p27"/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sp>
          <p:nvSpPr>
            <p:cNvPr id="253" name="Google Shape;576;p27"/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sp>
        <p:nvSpPr>
          <p:cNvPr id="255" name="Google Shape;578;p27"/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grpSp>
        <p:nvGrpSpPr>
          <p:cNvPr id="2" name="Group 1"/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/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grpSp>
          <p:nvGrpSpPr>
            <p:cNvPr id="285" name="Google Shape;579;p27"/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/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87" name="Google Shape;581;p27"/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88" name="Google Shape;582;p27"/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89" name="Google Shape;583;p27"/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90" name="Google Shape;584;p27"/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91" name="Google Shape;585;p27"/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/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grpSp>
          <p:nvGrpSpPr>
            <p:cNvPr id="9" name="Google Shape;994;p14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9" name="Google Shape;996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sp>
          <p:nvSpPr>
            <p:cNvPr id="10" name="Google Shape;997;p14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grpSp>
          <p:nvGrpSpPr>
            <p:cNvPr id="11" name="Google Shape;998;p14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7" name="Google Shape;1000;p14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2" name="Google Shape;1001;p14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5" name="Google Shape;1003;p14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3" name="Google Shape;1004;p14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3" name="Google Shape;1006;p14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4" name="Google Shape;1007;p14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1" name="Google Shape;1009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5" name="Google Shape;1010;p14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9" name="Google Shape;1012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sp>
          <p:nvSpPr>
            <p:cNvPr id="16" name="Google Shape;1013;p14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" name="Google Shape;1014;p14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/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3" name="Google Shape;1083;p14"/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4" name="Google Shape;1084;p14"/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5" name="Google Shape;1085;p14"/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6" name="Google Shape;1086;p14"/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7" name="Google Shape;1082;p14"/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8" name="Google Shape;1083;p14"/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9" name="Google Shape;1084;p14"/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0" name="Google Shape;1085;p14"/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1" name="Google Shape;1086;p14"/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2" name="Google Shape;1082;p14"/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3" name="Google Shape;1083;p14"/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4" name="Google Shape;1084;p14"/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5" name="Google Shape;1085;p14"/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6" name="Google Shape;1086;p14"/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7" name="Google Shape;1082;p14"/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8" name="Google Shape;1083;p14"/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9" name="Google Shape;1084;p14"/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0" name="Google Shape;1085;p14"/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1" name="Google Shape;1086;p14"/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2" name="Google Shape;1082;p14"/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3" name="Google Shape;1083;p14"/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4" name="Google Shape;1084;p14"/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5" name="Google Shape;1085;p14"/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6" name="Google Shape;1086;p14"/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7" name="Google Shape;1082;p14"/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8" name="Google Shape;1083;p14"/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9" name="Google Shape;1084;p14"/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0" name="Google Shape;1085;p14"/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1" name="Google Shape;1086;p14"/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2" name="Google Shape;1082;p14"/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3" name="Google Shape;1083;p14"/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4" name="Google Shape;1084;p14"/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5" name="Google Shape;1085;p14"/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6" name="Google Shape;1086;p14"/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7" name="Google Shape;1082;p14"/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8" name="Google Shape;1083;p14"/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9" name="Google Shape;1084;p14"/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0" name="Google Shape;1085;p14"/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1" name="Google Shape;1086;p14"/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2" name="Google Shape;1082;p14"/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3" name="Google Shape;1083;p14"/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4" name="Google Shape;1084;p14"/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5" name="Google Shape;1085;p14"/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6" name="Google Shape;1086;p14"/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7" name="Google Shape;1765;p26"/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/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/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/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/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/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103" name="Google Shape;214;p3"/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05" name="Google Shape;216;p3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06" name="Google Shape;217;p3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07" name="Google Shape;218;p3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08" name="Google Shape;219;p3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09" name="Google Shape;220;p3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10" name="Google Shape;221;p3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12" name="Google Shape;223;p3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13" name="Google Shape;224;p3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114" name="Google Shape;225;p3"/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16" name="Google Shape;227;p3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sp>
        <p:nvSpPr>
          <p:cNvPr id="117" name="Google Shape;228;p3"/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18" name="Google Shape;229;p3"/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grpSp>
        <p:nvGrpSpPr>
          <p:cNvPr id="119" name="Google Shape;230;p3"/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21" name="Google Shape;232;p3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122" name="Google Shape;769;p31"/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/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grpSp>
          <p:nvGrpSpPr>
            <p:cNvPr id="124" name="Google Shape;771;p31"/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/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80" name="Google Shape;773;p31"/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81" name="Google Shape;774;p31"/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82" name="Google Shape;775;p31"/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83" name="Google Shape;776;p31"/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84" name="Google Shape;777;p31"/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85" name="Google Shape;778;p31"/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86" name="Google Shape;779;p31"/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87" name="Google Shape;780;p31"/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88" name="Google Shape;781;p31"/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89" name="Google Shape;782;p31"/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90" name="Google Shape;783;p31"/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91" name="Google Shape;784;p31"/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92" name="Google Shape;785;p31"/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93" name="Google Shape;786;p31"/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94" name="Google Shape;787;p31"/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95" name="Google Shape;788;p31"/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96" name="Google Shape;789;p31"/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97" name="Google Shape;790;p31"/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98" name="Google Shape;791;p31"/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99" name="Google Shape;792;p31"/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00" name="Google Shape;793;p31"/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01" name="Google Shape;794;p31"/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02" name="Google Shape;795;p31"/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03" name="Google Shape;796;p31"/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04" name="Google Shape;797;p31"/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05" name="Google Shape;798;p31"/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06" name="Google Shape;799;p31"/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07" name="Google Shape;800;p31"/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08" name="Google Shape;801;p31"/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09" name="Google Shape;802;p31"/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10" name="Google Shape;803;p31"/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11" name="Google Shape;804;p31"/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12" name="Google Shape;805;p31"/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13" name="Google Shape;806;p31"/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14" name="Google Shape;807;p31"/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15" name="Google Shape;808;p31"/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16" name="Google Shape;809;p31"/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17" name="Google Shape;810;p31"/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18" name="Google Shape;811;p31"/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19" name="Google Shape;812;p31"/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20" name="Google Shape;813;p31"/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21" name="Google Shape;814;p31"/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22" name="Google Shape;815;p31"/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23" name="Google Shape;816;p31"/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24" name="Google Shape;817;p31"/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25" name="Google Shape;818;p31"/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26" name="Google Shape;819;p31"/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27" name="Google Shape;820;p31"/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28" name="Google Shape;821;p31"/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29" name="Google Shape;822;p31"/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30" name="Google Shape;823;p31"/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31" name="Google Shape;824;p31"/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32" name="Google Shape;825;p31"/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33" name="Google Shape;826;p31"/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34" name="Google Shape;827;p31"/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sp>
          <p:nvSpPr>
            <p:cNvPr id="125" name="Google Shape;828;p31"/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26" name="Google Shape;829;p31"/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27" name="Google Shape;830;p31"/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28" name="Google Shape;831;p31"/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29" name="Google Shape;832;p31"/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30" name="Google Shape;833;p31"/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31" name="Google Shape;834;p31"/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32" name="Google Shape;835;p31"/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33" name="Google Shape;836;p31"/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34" name="Google Shape;837;p31"/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35" name="Google Shape;838;p31"/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36" name="Google Shape;839;p31"/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37" name="Google Shape;840;p31"/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38" name="Google Shape;841;p31"/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39" name="Google Shape;842;p31"/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0" name="Google Shape;843;p31"/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1" name="Google Shape;844;p31"/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2" name="Google Shape;845;p31"/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3" name="Google Shape;846;p31"/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4" name="Google Shape;847;p31"/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5" name="Google Shape;848;p31"/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6" name="Google Shape;849;p31"/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7" name="Google Shape;850;p31"/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8" name="Google Shape;851;p31"/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9" name="Google Shape;852;p31"/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0" name="Google Shape;853;p31"/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1" name="Google Shape;854;p31"/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2" name="Google Shape;855;p31"/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3" name="Google Shape;856;p31"/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4" name="Google Shape;857;p31"/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5" name="Google Shape;858;p31"/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6" name="Google Shape;859;p31"/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7" name="Google Shape;860;p31"/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8" name="Google Shape;861;p31"/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9" name="Google Shape;862;p31"/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0" name="Google Shape;863;p31"/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1" name="Google Shape;864;p31"/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2" name="Google Shape;865;p31"/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3" name="Google Shape;866;p31"/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4" name="Google Shape;867;p31"/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5" name="Google Shape;868;p31"/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6" name="Google Shape;869;p31"/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7" name="Google Shape;870;p31"/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8" name="Google Shape;871;p31"/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9" name="Google Shape;872;p31"/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0" name="Google Shape;873;p31"/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1" name="Google Shape;874;p31"/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2" name="Google Shape;875;p31"/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3" name="Google Shape;876;p31"/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4" name="Google Shape;877;p31"/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5" name="Google Shape;878;p31"/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6" name="Google Shape;879;p31"/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7" name="Google Shape;880;p31"/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8" name="Google Shape;881;p31"/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sp>
        <p:nvSpPr>
          <p:cNvPr id="236" name="TextBox 235"/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  <a:endParaRPr lang="vi-VN" sz="11500" dirty="0">
              <a:solidFill>
                <a:schemeClr val="accent6">
                  <a:lumMod val="50000"/>
                </a:schemeClr>
              </a:solidFill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/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grpSp>
          <p:nvGrpSpPr>
            <p:cNvPr id="9" name="Google Shape;994;p14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9" name="Google Shape;996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sp>
          <p:nvSpPr>
            <p:cNvPr id="10" name="Google Shape;997;p14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grpSp>
          <p:nvGrpSpPr>
            <p:cNvPr id="11" name="Google Shape;998;p14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7" name="Google Shape;1000;p14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2" name="Google Shape;1001;p14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5" name="Google Shape;1003;p14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3" name="Google Shape;1004;p14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3" name="Google Shape;1006;p14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4" name="Google Shape;1007;p14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1" name="Google Shape;1009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5" name="Google Shape;1010;p14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9" name="Google Shape;1012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sp>
          <p:nvSpPr>
            <p:cNvPr id="16" name="Google Shape;1013;p14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" name="Google Shape;1014;p14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/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3" name="Google Shape;1083;p14"/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4" name="Google Shape;1084;p14"/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5" name="Google Shape;1085;p14"/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6" name="Google Shape;1086;p14"/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7" name="Google Shape;1082;p14"/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8" name="Google Shape;1083;p14"/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9" name="Google Shape;1084;p14"/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0" name="Google Shape;1085;p14"/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1" name="Google Shape;1086;p14"/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2" name="Google Shape;1082;p14"/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3" name="Google Shape;1083;p14"/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4" name="Google Shape;1084;p14"/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5" name="Google Shape;1085;p14"/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6" name="Google Shape;1086;p14"/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7" name="Google Shape;1082;p14"/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8" name="Google Shape;1083;p14"/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9" name="Google Shape;1084;p14"/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0" name="Google Shape;1085;p14"/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1" name="Google Shape;1086;p14"/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2" name="Google Shape;1082;p14"/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3" name="Google Shape;1083;p14"/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4" name="Google Shape;1084;p14"/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5" name="Google Shape;1085;p14"/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6" name="Google Shape;1086;p14"/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7" name="Google Shape;1082;p14"/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8" name="Google Shape;1083;p14"/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9" name="Google Shape;1084;p14"/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0" name="Google Shape;1085;p14"/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1" name="Google Shape;1086;p14"/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2" name="Google Shape;1082;p14"/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3" name="Google Shape;1083;p14"/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4" name="Google Shape;1084;p14"/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5" name="Google Shape;1085;p14"/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6" name="Google Shape;1086;p14"/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7" name="Google Shape;1082;p14"/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8" name="Google Shape;1083;p14"/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9" name="Google Shape;1084;p14"/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0" name="Google Shape;1085;p14"/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1" name="Google Shape;1086;p14"/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2" name="Google Shape;1082;p14"/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3" name="Google Shape;1083;p14"/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4" name="Google Shape;1084;p14"/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5" name="Google Shape;1085;p14"/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6" name="Google Shape;1086;p14"/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7" name="Google Shape;1765;p26"/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/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/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/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/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38" name="Google Shape;633;p30"/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39" name="Google Shape;634;p30"/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0" name="Google Shape;635;p30"/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1" name="Google Shape;636;p30"/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2" name="Google Shape;637;p30"/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3" name="Google Shape;638;p30"/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4" name="Google Shape;639;p30"/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5" name="Google Shape;640;p30"/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6" name="Google Shape;641;p30"/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7" name="Google Shape;642;p30"/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8" name="Google Shape;643;p30"/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9" name="Google Shape;644;p30"/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50" name="Google Shape;645;p30"/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51" name="Google Shape;646;p30"/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52" name="Google Shape;647;p30"/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53" name="Google Shape;648;p30"/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54" name="Google Shape;649;p30"/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55" name="Google Shape;650;p30"/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56" name="Google Shape;651;p30"/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57" name="Google Shape;652;p30"/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58" name="Google Shape;653;p30"/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59" name="Google Shape;654;p30"/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60" name="Google Shape;655;p30"/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/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62" name="Google Shape;657;p30"/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63" name="Google Shape;658;p30"/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64" name="Google Shape;659;p30"/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65" name="Google Shape;660;p30"/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66" name="Google Shape;661;p30"/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67" name="Google Shape;662;p30"/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68" name="Google Shape;663;p30"/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69" name="Google Shape;664;p30"/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70" name="Google Shape;665;p30"/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71" name="Google Shape;666;p30"/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72" name="Google Shape;667;p30"/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73" name="Google Shape;668;p30"/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74" name="Google Shape;669;p30"/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75" name="Google Shape;670;p30"/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76" name="Google Shape;671;p30"/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77" name="Google Shape;672;p30"/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278" name="Google Shape;211;p3"/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/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/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281" name="Google Shape;214;p3"/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83" name="Google Shape;216;p3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84" name="Google Shape;217;p3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85" name="Google Shape;218;p3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86" name="Google Shape;219;p3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87" name="Google Shape;220;p3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88" name="Google Shape;221;p3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90" name="Google Shape;223;p3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91" name="Google Shape;224;p3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292" name="Google Shape;225;p3"/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94" name="Google Shape;227;p3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sp>
        <p:nvSpPr>
          <p:cNvPr id="295" name="Google Shape;228;p3"/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296" name="Google Shape;229;p3"/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grpSp>
        <p:nvGrpSpPr>
          <p:cNvPr id="297" name="Google Shape;230;p3"/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99" name="Google Shape;232;p3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sp>
        <p:nvSpPr>
          <p:cNvPr id="138" name="TextBox 137"/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  <a:endParaRPr lang="vi-VN" sz="11500" dirty="0">
              <a:solidFill>
                <a:srgbClr val="C00000"/>
              </a:solidFill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/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grpSp>
          <p:nvGrpSpPr>
            <p:cNvPr id="9" name="Google Shape;994;p14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9" name="Google Shape;996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sp>
          <p:nvSpPr>
            <p:cNvPr id="10" name="Google Shape;997;p14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grpSp>
          <p:nvGrpSpPr>
            <p:cNvPr id="11" name="Google Shape;998;p14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7" name="Google Shape;1000;p14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2" name="Google Shape;1001;p14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5" name="Google Shape;1003;p14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3" name="Google Shape;1004;p14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3" name="Google Shape;1006;p14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4" name="Google Shape;1007;p14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1" name="Google Shape;1009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5" name="Google Shape;1010;p14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9" name="Google Shape;1012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sp>
          <p:nvSpPr>
            <p:cNvPr id="16" name="Google Shape;1013;p14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" name="Google Shape;1014;p14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/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3" name="Google Shape;1083;p14"/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4" name="Google Shape;1084;p14"/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5" name="Google Shape;1085;p14"/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6" name="Google Shape;1086;p14"/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7" name="Google Shape;1082;p14"/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8" name="Google Shape;1083;p14"/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9" name="Google Shape;1084;p14"/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0" name="Google Shape;1085;p14"/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1" name="Google Shape;1086;p14"/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2" name="Google Shape;1082;p14"/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3" name="Google Shape;1083;p14"/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4" name="Google Shape;1084;p14"/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5" name="Google Shape;1085;p14"/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6" name="Google Shape;1086;p14"/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7" name="Google Shape;1082;p14"/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8" name="Google Shape;1083;p14"/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9" name="Google Shape;1084;p14"/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0" name="Google Shape;1085;p14"/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1" name="Google Shape;1086;p14"/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2" name="Google Shape;1082;p14"/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3" name="Google Shape;1083;p14"/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4" name="Google Shape;1084;p14"/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5" name="Google Shape;1085;p14"/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6" name="Google Shape;1086;p14"/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7" name="Google Shape;1082;p14"/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8" name="Google Shape;1083;p14"/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9" name="Google Shape;1084;p14"/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0" name="Google Shape;1085;p14"/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1" name="Google Shape;1086;p14"/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2" name="Google Shape;1082;p14"/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3" name="Google Shape;1083;p14"/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4" name="Google Shape;1084;p14"/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5" name="Google Shape;1085;p14"/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6" name="Google Shape;1086;p14"/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7" name="Google Shape;1082;p14"/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8" name="Google Shape;1083;p14"/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9" name="Google Shape;1084;p14"/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0" name="Google Shape;1085;p14"/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1" name="Google Shape;1086;p14"/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2" name="Google Shape;1082;p14"/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3" name="Google Shape;1083;p14"/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4" name="Google Shape;1084;p14"/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5" name="Google Shape;1085;p14"/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6" name="Google Shape;1086;p14"/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7" name="Google Shape;1765;p26"/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/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/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/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/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0" name="Google Shape;941;p32"/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1" name="Google Shape;942;p32"/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2" name="Google Shape;943;p32"/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3" name="Google Shape;944;p32"/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4" name="Google Shape;945;p32"/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5" name="Google Shape;946;p32"/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6" name="Google Shape;947;p32"/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7" name="Google Shape;948;p32"/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8" name="Google Shape;949;p32"/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9" name="Google Shape;950;p32"/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0" name="Google Shape;951;p32"/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1" name="Google Shape;952;p32"/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2" name="Google Shape;953;p32"/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3" name="Google Shape;954;p32"/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4" name="Google Shape;955;p32"/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5" name="Google Shape;956;p32"/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6" name="Google Shape;957;p32"/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7" name="Google Shape;958;p32"/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8" name="Google Shape;959;p32"/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9" name="Google Shape;960;p32"/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0" name="Google Shape;961;p32"/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1" name="Google Shape;962;p32"/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2" name="Google Shape;963;p32"/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3" name="Google Shape;964;p32"/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4" name="Google Shape;965;p32"/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5" name="Google Shape;966;p32"/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6" name="Google Shape;967;p32"/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7" name="Google Shape;968;p32"/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8" name="Google Shape;969;p32"/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9" name="Google Shape;970;p32"/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0" name="Google Shape;971;p32"/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1" name="Google Shape;972;p32"/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2" name="Google Shape;973;p32"/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3" name="Google Shape;974;p32"/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4" name="Google Shape;975;p32"/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5" name="Google Shape;976;p32"/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6" name="Google Shape;977;p32"/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7" name="Google Shape;978;p32"/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8" name="Google Shape;979;p32"/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9" name="Google Shape;980;p32"/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0" name="Google Shape;981;p32"/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1" name="Google Shape;982;p32"/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2" name="Google Shape;983;p32"/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3" name="Google Shape;984;p32"/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4" name="Google Shape;985;p32"/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5" name="Google Shape;986;p32"/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6" name="Google Shape;987;p32"/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7" name="Google Shape;988;p32"/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8" name="Google Shape;989;p32"/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9" name="Google Shape;990;p32"/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0" name="Google Shape;991;p32"/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1" name="Google Shape;992;p32"/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2" name="Google Shape;993;p32"/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3" name="Google Shape;994;p32"/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4" name="Google Shape;995;p32"/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5" name="Google Shape;996;p32"/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6" name="Google Shape;997;p32"/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7" name="Google Shape;998;p32"/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8" name="Google Shape;999;p32"/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9" name="Google Shape;1000;p32"/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00" name="Google Shape;1001;p32"/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01" name="Google Shape;1002;p32"/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202" name="Google Shape;211;p3"/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/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/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205" name="Google Shape;214;p3"/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07" name="Google Shape;216;p3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08" name="Google Shape;217;p3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09" name="Google Shape;218;p3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10" name="Google Shape;219;p3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11" name="Google Shape;220;p3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12" name="Google Shape;221;p3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14" name="Google Shape;223;p3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15" name="Google Shape;224;p3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216" name="Google Shape;225;p3"/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18" name="Google Shape;227;p3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sp>
        <p:nvSpPr>
          <p:cNvPr id="219" name="Google Shape;228;p3"/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220" name="Google Shape;229;p3"/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grpSp>
        <p:nvGrpSpPr>
          <p:cNvPr id="221" name="Google Shape;230;p3"/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23" name="Google Shape;232;p3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sp>
        <p:nvSpPr>
          <p:cNvPr id="224" name="TextBox 223"/>
          <p:cNvSpPr txBox="1"/>
          <p:nvPr userDrawn="1"/>
        </p:nvSpPr>
        <p:spPr>
          <a:xfrm>
            <a:off x="3604226" y="1596479"/>
            <a:ext cx="47520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/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grpSp>
          <p:nvGrpSpPr>
            <p:cNvPr id="9" name="Google Shape;994;p14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9" name="Google Shape;996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sp>
          <p:nvSpPr>
            <p:cNvPr id="10" name="Google Shape;997;p14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grpSp>
          <p:nvGrpSpPr>
            <p:cNvPr id="11" name="Google Shape;998;p14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7" name="Google Shape;1000;p14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2" name="Google Shape;1001;p14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5" name="Google Shape;1003;p14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3" name="Google Shape;1004;p14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3" name="Google Shape;1006;p14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4" name="Google Shape;1007;p14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1" name="Google Shape;1009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5" name="Google Shape;1010;p14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9" name="Google Shape;1012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sp>
          <p:nvSpPr>
            <p:cNvPr id="16" name="Google Shape;1013;p14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" name="Google Shape;1014;p14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/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3" name="Google Shape;1083;p14"/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4" name="Google Shape;1084;p14"/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5" name="Google Shape;1085;p14"/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6" name="Google Shape;1086;p14"/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7" name="Google Shape;1082;p14"/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8" name="Google Shape;1083;p14"/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9" name="Google Shape;1084;p14"/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0" name="Google Shape;1085;p14"/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1" name="Google Shape;1086;p14"/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2" name="Google Shape;1082;p14"/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3" name="Google Shape;1083;p14"/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4" name="Google Shape;1084;p14"/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5" name="Google Shape;1085;p14"/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6" name="Google Shape;1086;p14"/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7" name="Google Shape;1082;p14"/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8" name="Google Shape;1083;p14"/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9" name="Google Shape;1084;p14"/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0" name="Google Shape;1085;p14"/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1" name="Google Shape;1086;p14"/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2" name="Google Shape;1082;p14"/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3" name="Google Shape;1083;p14"/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4" name="Google Shape;1084;p14"/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5" name="Google Shape;1085;p14"/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6" name="Google Shape;1086;p14"/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7" name="Google Shape;1082;p14"/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8" name="Google Shape;1083;p14"/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9" name="Google Shape;1084;p14"/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0" name="Google Shape;1085;p14"/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1" name="Google Shape;1086;p14"/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2" name="Google Shape;1082;p14"/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3" name="Google Shape;1083;p14"/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4" name="Google Shape;1084;p14"/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5" name="Google Shape;1085;p14"/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6" name="Google Shape;1086;p14"/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7" name="Google Shape;1082;p14"/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8" name="Google Shape;1083;p14"/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9" name="Google Shape;1084;p14"/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0" name="Google Shape;1085;p14"/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1" name="Google Shape;1086;p14"/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2" name="Google Shape;1082;p14"/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3" name="Google Shape;1083;p14"/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4" name="Google Shape;1084;p14"/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5" name="Google Shape;1085;p14"/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6" name="Google Shape;1086;p14"/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/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grpSp>
          <p:nvGrpSpPr>
            <p:cNvPr id="9" name="Google Shape;994;p14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9" name="Google Shape;996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sp>
          <p:nvSpPr>
            <p:cNvPr id="10" name="Google Shape;997;p14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grpSp>
          <p:nvGrpSpPr>
            <p:cNvPr id="11" name="Google Shape;998;p14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7" name="Google Shape;1000;p14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2" name="Google Shape;1001;p14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5" name="Google Shape;1003;p14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3" name="Google Shape;1004;p14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3" name="Google Shape;1006;p14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4" name="Google Shape;1007;p14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1" name="Google Shape;1009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5" name="Google Shape;1010;p14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9" name="Google Shape;1012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sp>
          <p:nvSpPr>
            <p:cNvPr id="16" name="Google Shape;1013;p14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" name="Google Shape;1014;p14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/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/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2" name="Google Shape;1018;p14"/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33" name="Google Shape;1019;p14"/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5" name="Google Shape;1021;p14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6" name="Google Shape;1022;p14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7" name="Google Shape;1023;p14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8" name="Google Shape;1024;p14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9" name="Google Shape;1025;p14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0" name="Google Shape;1026;p14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1" name="Google Shape;1027;p14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2" name="Google Shape;1028;p14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3" name="Google Shape;1029;p14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44" name="Google Shape;1030;p14"/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6" name="Google Shape;1032;p14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sp>
        <p:nvSpPr>
          <p:cNvPr id="47" name="Google Shape;1033;p14"/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48" name="Google Shape;1034;p14"/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grpSp>
        <p:nvGrpSpPr>
          <p:cNvPr id="49" name="Google Shape;1035;p14"/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51" name="Google Shape;1037;p14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sp>
        <p:nvSpPr>
          <p:cNvPr id="96" name="Google Shape;1082;p14"/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7" name="Google Shape;1083;p14"/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8" name="Google Shape;1084;p14"/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9" name="Google Shape;1085;p14"/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00" name="Google Shape;1086;p14"/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02" name="Google Shape;1082;p14"/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03" name="Google Shape;1083;p14"/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04" name="Google Shape;1084;p14"/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05" name="Google Shape;1085;p14"/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06" name="Google Shape;1086;p14"/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07" name="Google Shape;1082;p14"/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08" name="Google Shape;1083;p14"/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09" name="Google Shape;1084;p14"/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10" name="Google Shape;1085;p14"/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11" name="Google Shape;1086;p14"/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12" name="Google Shape;1082;p14"/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13" name="Google Shape;1083;p14"/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14" name="Google Shape;1084;p14"/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15" name="Google Shape;1085;p14"/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16" name="Google Shape;1086;p14"/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17" name="Google Shape;1082;p14"/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18" name="Google Shape;1083;p14"/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19" name="Google Shape;1084;p14"/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20" name="Google Shape;1085;p14"/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21" name="Google Shape;1086;p14"/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22" name="Google Shape;1082;p14"/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23" name="Google Shape;1083;p14"/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24" name="Google Shape;1084;p14"/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25" name="Google Shape;1085;p14"/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26" name="Google Shape;1086;p14"/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27" name="Google Shape;1082;p14"/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28" name="Google Shape;1083;p14"/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29" name="Google Shape;1084;p14"/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30" name="Google Shape;1085;p14"/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31" name="Google Shape;1086;p14"/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32" name="Google Shape;1082;p14"/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33" name="Google Shape;1083;p14"/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34" name="Google Shape;1084;p14"/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35" name="Google Shape;1085;p14"/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36" name="Google Shape;1086;p14"/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37" name="Google Shape;1082;p14"/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38" name="Google Shape;1083;p14"/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39" name="Google Shape;1084;p14"/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40" name="Google Shape;1085;p14"/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41" name="Google Shape;1086;p14"/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grpSp>
        <p:nvGrpSpPr>
          <p:cNvPr id="147" name="Google Shape;2356;p30"/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4">
              <a:lumMod val="60000"/>
              <a:lumOff val="40000"/>
            </a:schemeClr>
          </a:solidFill>
        </p:grpSpPr>
        <p:sp>
          <p:nvSpPr>
            <p:cNvPr id="148" name="Google Shape;2357;p30"/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grpSp>
          <p:nvGrpSpPr>
            <p:cNvPr id="149" name="Google Shape;2358;p30"/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/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/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/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</p:grpSp>
      <p:grpSp>
        <p:nvGrpSpPr>
          <p:cNvPr id="153" name="Google Shape;447;p27"/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/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5" name="Google Shape;449;p27"/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6" name="Google Shape;450;p27"/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7" name="Google Shape;451;p27"/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8" name="Google Shape;452;p27"/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9" name="Google Shape;453;p27"/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0" name="Google Shape;454;p27"/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1" name="Google Shape;455;p27"/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2" name="Google Shape;456;p27"/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3" name="Google Shape;457;p27"/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4" name="Google Shape;458;p27"/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5" name="Google Shape;459;p27"/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6" name="Google Shape;460;p27"/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7" name="Google Shape;461;p27"/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8" name="Google Shape;462;p27"/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9" name="Google Shape;463;p27"/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0" name="Google Shape;464;p27"/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1" name="Google Shape;465;p27"/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2" name="Google Shape;466;p27"/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3" name="Google Shape;467;p27"/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4" name="Google Shape;468;p27"/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5" name="Google Shape;469;p27"/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6" name="Google Shape;470;p27"/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7" name="Google Shape;471;p27"/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8" name="Google Shape;472;p27"/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9" name="Google Shape;473;p27"/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0" name="Google Shape;474;p27"/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1" name="Google Shape;475;p27"/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2" name="Google Shape;476;p27"/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3" name="Google Shape;477;p27"/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4" name="Google Shape;478;p27"/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5" name="Google Shape;479;p27"/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6" name="Google Shape;480;p27"/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7" name="Google Shape;481;p27"/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8" name="Google Shape;482;p27"/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/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0" name="Google Shape;484;p27"/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1" name="Google Shape;485;p27"/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2" name="Google Shape;486;p27"/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3" name="Google Shape;487;p27"/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4" name="Google Shape;488;p27"/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5" name="Google Shape;489;p27"/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6" name="Google Shape;490;p27"/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7" name="Google Shape;491;p27"/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8" name="Google Shape;492;p27"/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9" name="Google Shape;493;p27"/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00" name="Google Shape;494;p27"/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01" name="Google Shape;495;p27"/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02" name="Google Shape;496;p27"/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03" name="Google Shape;497;p27"/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04" name="Google Shape;498;p27"/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05" name="Google Shape;499;p27"/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06" name="Google Shape;500;p27"/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07" name="Google Shape;501;p27"/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08" name="Google Shape;502;p27"/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09" name="Google Shape;503;p27"/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292" name="Group 291"/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/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/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grpSp>
            <p:nvGrpSpPr>
              <p:cNvPr id="260" name="Google Shape;507;p27"/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/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62" name="Google Shape;509;p27"/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63" name="Google Shape;510;p27"/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64" name="Google Shape;511;p27"/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65" name="Google Shape;512;p27"/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66" name="Google Shape;513;p27"/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67" name="Google Shape;514;p27"/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68" name="Google Shape;515;p27"/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69" name="Google Shape;516;p27"/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70" name="Google Shape;517;p27"/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71" name="Google Shape;518;p27"/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72" name="Google Shape;519;p27"/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73" name="Google Shape;520;p27"/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74" name="Google Shape;521;p27"/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75" name="Google Shape;522;p27"/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76" name="Google Shape;523;p27"/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77" name="Google Shape;524;p27"/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78" name="Google Shape;525;p27"/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79" name="Google Shape;526;p27"/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80" name="Google Shape;527;p27"/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81" name="Google Shape;528;p27"/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82" name="Google Shape;529;p27"/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83" name="Google Shape;530;p27"/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84" name="Google Shape;531;p27"/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</p:grpSp>
        </p:grpSp>
        <p:sp>
          <p:nvSpPr>
            <p:cNvPr id="212" name="Google Shape;532;p27"/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13" name="Google Shape;533;p27"/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14" name="Google Shape;534;p27"/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15" name="Google Shape;535;p27"/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16" name="Google Shape;536;p27"/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17" name="Google Shape;537;p27"/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18" name="Google Shape;538;p27"/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19" name="Google Shape;539;p27"/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20" name="Google Shape;540;p27"/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21" name="Google Shape;541;p27"/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22" name="Google Shape;542;p27"/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23" name="Google Shape;543;p27"/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24" name="Google Shape;544;p27"/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25" name="Google Shape;545;p27"/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26" name="Google Shape;546;p27"/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27" name="Google Shape;547;p27"/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28" name="Google Shape;548;p27"/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29" name="Google Shape;549;p27"/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30" name="Google Shape;550;p27"/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31" name="Google Shape;551;p27"/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32" name="Google Shape;552;p27"/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33" name="Google Shape;553;p27"/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34" name="Google Shape;554;p27"/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35" name="Google Shape;555;p27"/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36" name="Google Shape;556;p27"/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37" name="Google Shape;557;p27"/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38" name="Google Shape;558;p27"/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39" name="Google Shape;559;p27"/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0" name="Google Shape;560;p27"/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1" name="Google Shape;561;p27"/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2" name="Google Shape;562;p27"/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3" name="Google Shape;563;p27"/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4" name="Google Shape;564;p27"/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5" name="Google Shape;565;p27"/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6" name="Google Shape;566;p27"/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7" name="Google Shape;567;p27"/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8" name="Google Shape;568;p27"/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9" name="Google Shape;569;p27"/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50" name="Google Shape;570;p27"/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/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grpSp>
          <p:nvGrpSpPr>
            <p:cNvPr id="252" name="Google Shape;572;p27"/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/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57" name="Google Shape;574;p27"/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58" name="Google Shape;575;p27"/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sp>
          <p:nvSpPr>
            <p:cNvPr id="253" name="Google Shape;576;p27"/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sp>
        <p:nvSpPr>
          <p:cNvPr id="255" name="Google Shape;578;p27"/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grpSp>
        <p:nvGrpSpPr>
          <p:cNvPr id="2" name="Group 1"/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/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grpSp>
          <p:nvGrpSpPr>
            <p:cNvPr id="285" name="Google Shape;579;p27"/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/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87" name="Google Shape;581;p27"/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88" name="Google Shape;582;p27"/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89" name="Google Shape;583;p27"/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90" name="Google Shape;584;p27"/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91" name="Google Shape;585;p27"/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/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grpSp>
          <p:nvGrpSpPr>
            <p:cNvPr id="9" name="Google Shape;994;p14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9" name="Google Shape;996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sp>
          <p:nvSpPr>
            <p:cNvPr id="10" name="Google Shape;997;p14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grpSp>
          <p:nvGrpSpPr>
            <p:cNvPr id="11" name="Google Shape;998;p14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7" name="Google Shape;1000;p14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2" name="Google Shape;1001;p14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5" name="Google Shape;1003;p14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3" name="Google Shape;1004;p14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3" name="Google Shape;1006;p14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4" name="Google Shape;1007;p14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1" name="Google Shape;1009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5" name="Google Shape;1010;p14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9" name="Google Shape;1012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sp>
          <p:nvSpPr>
            <p:cNvPr id="16" name="Google Shape;1013;p14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" name="Google Shape;1014;p14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/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3" name="Google Shape;1083;p14"/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4" name="Google Shape;1084;p14"/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5" name="Google Shape;1085;p14"/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6" name="Google Shape;1086;p14"/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7" name="Google Shape;1082;p14"/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8" name="Google Shape;1083;p14"/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9" name="Google Shape;1084;p14"/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0" name="Google Shape;1085;p14"/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1" name="Google Shape;1086;p14"/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2" name="Google Shape;1082;p14"/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3" name="Google Shape;1083;p14"/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4" name="Google Shape;1084;p14"/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5" name="Google Shape;1085;p14"/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6" name="Google Shape;1086;p14"/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7" name="Google Shape;1082;p14"/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8" name="Google Shape;1083;p14"/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9" name="Google Shape;1084;p14"/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0" name="Google Shape;1085;p14"/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1" name="Google Shape;1086;p14"/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2" name="Google Shape;1082;p14"/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3" name="Google Shape;1083;p14"/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4" name="Google Shape;1084;p14"/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5" name="Google Shape;1085;p14"/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6" name="Google Shape;1086;p14"/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7" name="Google Shape;1082;p14"/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8" name="Google Shape;1083;p14"/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9" name="Google Shape;1084;p14"/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0" name="Google Shape;1085;p14"/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1" name="Google Shape;1086;p14"/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2" name="Google Shape;1082;p14"/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3" name="Google Shape;1083;p14"/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4" name="Google Shape;1084;p14"/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5" name="Google Shape;1085;p14"/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6" name="Google Shape;1086;p14"/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7" name="Google Shape;1082;p14"/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8" name="Google Shape;1083;p14"/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9" name="Google Shape;1084;p14"/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0" name="Google Shape;1085;p14"/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1" name="Google Shape;1086;p14"/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2" name="Google Shape;1082;p14"/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3" name="Google Shape;1083;p14"/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4" name="Google Shape;1084;p14"/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5" name="Google Shape;1085;p14"/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6" name="Google Shape;1086;p14"/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7" name="Google Shape;1765;p26"/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/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/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/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/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/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103" name="Google Shape;214;p3"/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05" name="Google Shape;216;p3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06" name="Google Shape;217;p3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07" name="Google Shape;218;p3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08" name="Google Shape;219;p3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09" name="Google Shape;220;p3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10" name="Google Shape;221;p3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12" name="Google Shape;223;p3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13" name="Google Shape;224;p3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114" name="Google Shape;225;p3"/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16" name="Google Shape;227;p3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sp>
        <p:nvSpPr>
          <p:cNvPr id="117" name="Google Shape;228;p3"/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18" name="Google Shape;229;p3"/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grpSp>
        <p:nvGrpSpPr>
          <p:cNvPr id="119" name="Google Shape;230;p3"/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21" name="Google Shape;232;p3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122" name="Google Shape;769;p31"/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/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grpSp>
          <p:nvGrpSpPr>
            <p:cNvPr id="124" name="Google Shape;771;p31"/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/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80" name="Google Shape;773;p31"/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81" name="Google Shape;774;p31"/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82" name="Google Shape;775;p31"/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83" name="Google Shape;776;p31"/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84" name="Google Shape;777;p31"/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85" name="Google Shape;778;p31"/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86" name="Google Shape;779;p31"/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87" name="Google Shape;780;p31"/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88" name="Google Shape;781;p31"/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89" name="Google Shape;782;p31"/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90" name="Google Shape;783;p31"/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91" name="Google Shape;784;p31"/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92" name="Google Shape;785;p31"/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93" name="Google Shape;786;p31"/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94" name="Google Shape;787;p31"/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95" name="Google Shape;788;p31"/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96" name="Google Shape;789;p31"/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97" name="Google Shape;790;p31"/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98" name="Google Shape;791;p31"/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99" name="Google Shape;792;p31"/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00" name="Google Shape;793;p31"/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01" name="Google Shape;794;p31"/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02" name="Google Shape;795;p31"/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03" name="Google Shape;796;p31"/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04" name="Google Shape;797;p31"/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05" name="Google Shape;798;p31"/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06" name="Google Shape;799;p31"/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07" name="Google Shape;800;p31"/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08" name="Google Shape;801;p31"/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09" name="Google Shape;802;p31"/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10" name="Google Shape;803;p31"/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11" name="Google Shape;804;p31"/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12" name="Google Shape;805;p31"/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13" name="Google Shape;806;p31"/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14" name="Google Shape;807;p31"/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15" name="Google Shape;808;p31"/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16" name="Google Shape;809;p31"/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17" name="Google Shape;810;p31"/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18" name="Google Shape;811;p31"/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19" name="Google Shape;812;p31"/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20" name="Google Shape;813;p31"/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21" name="Google Shape;814;p31"/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22" name="Google Shape;815;p31"/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23" name="Google Shape;816;p31"/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24" name="Google Shape;817;p31"/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25" name="Google Shape;818;p31"/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26" name="Google Shape;819;p31"/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27" name="Google Shape;820;p31"/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28" name="Google Shape;821;p31"/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29" name="Google Shape;822;p31"/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30" name="Google Shape;823;p31"/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31" name="Google Shape;824;p31"/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32" name="Google Shape;825;p31"/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33" name="Google Shape;826;p31"/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34" name="Google Shape;827;p31"/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sp>
          <p:nvSpPr>
            <p:cNvPr id="125" name="Google Shape;828;p31"/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26" name="Google Shape;829;p31"/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27" name="Google Shape;830;p31"/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28" name="Google Shape;831;p31"/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29" name="Google Shape;832;p31"/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30" name="Google Shape;833;p31"/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31" name="Google Shape;834;p31"/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32" name="Google Shape;835;p31"/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33" name="Google Shape;836;p31"/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34" name="Google Shape;837;p31"/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35" name="Google Shape;838;p31"/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36" name="Google Shape;839;p31"/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37" name="Google Shape;840;p31"/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38" name="Google Shape;841;p31"/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39" name="Google Shape;842;p31"/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0" name="Google Shape;843;p31"/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1" name="Google Shape;844;p31"/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2" name="Google Shape;845;p31"/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3" name="Google Shape;846;p31"/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4" name="Google Shape;847;p31"/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5" name="Google Shape;848;p31"/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6" name="Google Shape;849;p31"/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7" name="Google Shape;850;p31"/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8" name="Google Shape;851;p31"/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9" name="Google Shape;852;p31"/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0" name="Google Shape;853;p31"/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1" name="Google Shape;854;p31"/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2" name="Google Shape;855;p31"/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3" name="Google Shape;856;p31"/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4" name="Google Shape;857;p31"/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5" name="Google Shape;858;p31"/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6" name="Google Shape;859;p31"/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7" name="Google Shape;860;p31"/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8" name="Google Shape;861;p31"/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9" name="Google Shape;862;p31"/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0" name="Google Shape;863;p31"/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1" name="Google Shape;864;p31"/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2" name="Google Shape;865;p31"/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3" name="Google Shape;866;p31"/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4" name="Google Shape;867;p31"/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5" name="Google Shape;868;p31"/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6" name="Google Shape;869;p31"/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7" name="Google Shape;870;p31"/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8" name="Google Shape;871;p31"/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9" name="Google Shape;872;p31"/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0" name="Google Shape;873;p31"/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1" name="Google Shape;874;p31"/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2" name="Google Shape;875;p31"/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3" name="Google Shape;876;p31"/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4" name="Google Shape;877;p31"/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5" name="Google Shape;878;p31"/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6" name="Google Shape;879;p31"/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7" name="Google Shape;880;p31"/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8" name="Google Shape;881;p31"/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sp>
        <p:nvSpPr>
          <p:cNvPr id="236" name="TextBox 235"/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  <a:endParaRPr lang="vi-VN" sz="11500" dirty="0">
              <a:solidFill>
                <a:schemeClr val="accent6">
                  <a:lumMod val="50000"/>
                </a:schemeClr>
              </a:solidFill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/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grpSp>
          <p:nvGrpSpPr>
            <p:cNvPr id="9" name="Google Shape;994;p14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9" name="Google Shape;996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sp>
          <p:nvSpPr>
            <p:cNvPr id="10" name="Google Shape;997;p14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grpSp>
          <p:nvGrpSpPr>
            <p:cNvPr id="11" name="Google Shape;998;p14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7" name="Google Shape;1000;p14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2" name="Google Shape;1001;p14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5" name="Google Shape;1003;p14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3" name="Google Shape;1004;p14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3" name="Google Shape;1006;p14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4" name="Google Shape;1007;p14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1" name="Google Shape;1009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5" name="Google Shape;1010;p14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9" name="Google Shape;1012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sp>
          <p:nvSpPr>
            <p:cNvPr id="16" name="Google Shape;1013;p14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" name="Google Shape;1014;p14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/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3" name="Google Shape;1083;p14"/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4" name="Google Shape;1084;p14"/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5" name="Google Shape;1085;p14"/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6" name="Google Shape;1086;p14"/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7" name="Google Shape;1082;p14"/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8" name="Google Shape;1083;p14"/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9" name="Google Shape;1084;p14"/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0" name="Google Shape;1085;p14"/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1" name="Google Shape;1086;p14"/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2" name="Google Shape;1082;p14"/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3" name="Google Shape;1083;p14"/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4" name="Google Shape;1084;p14"/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5" name="Google Shape;1085;p14"/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6" name="Google Shape;1086;p14"/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7" name="Google Shape;1082;p14"/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8" name="Google Shape;1083;p14"/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9" name="Google Shape;1084;p14"/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0" name="Google Shape;1085;p14"/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1" name="Google Shape;1086;p14"/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2" name="Google Shape;1082;p14"/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3" name="Google Shape;1083;p14"/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4" name="Google Shape;1084;p14"/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5" name="Google Shape;1085;p14"/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6" name="Google Shape;1086;p14"/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7" name="Google Shape;1082;p14"/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8" name="Google Shape;1083;p14"/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9" name="Google Shape;1084;p14"/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0" name="Google Shape;1085;p14"/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1" name="Google Shape;1086;p14"/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2" name="Google Shape;1082;p14"/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3" name="Google Shape;1083;p14"/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4" name="Google Shape;1084;p14"/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5" name="Google Shape;1085;p14"/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6" name="Google Shape;1086;p14"/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7" name="Google Shape;1082;p14"/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8" name="Google Shape;1083;p14"/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9" name="Google Shape;1084;p14"/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0" name="Google Shape;1085;p14"/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1" name="Google Shape;1086;p14"/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2" name="Google Shape;1082;p14"/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3" name="Google Shape;1083;p14"/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4" name="Google Shape;1084;p14"/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5" name="Google Shape;1085;p14"/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6" name="Google Shape;1086;p14"/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7" name="Google Shape;1765;p26"/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/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/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/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/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38" name="Google Shape;633;p30"/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39" name="Google Shape;634;p30"/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0" name="Google Shape;635;p30"/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1" name="Google Shape;636;p30"/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2" name="Google Shape;637;p30"/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3" name="Google Shape;638;p30"/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4" name="Google Shape;639;p30"/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5" name="Google Shape;640;p30"/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6" name="Google Shape;641;p30"/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7" name="Google Shape;642;p30"/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8" name="Google Shape;643;p30"/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9" name="Google Shape;644;p30"/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50" name="Google Shape;645;p30"/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51" name="Google Shape;646;p30"/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52" name="Google Shape;647;p30"/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53" name="Google Shape;648;p30"/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54" name="Google Shape;649;p30"/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55" name="Google Shape;650;p30"/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56" name="Google Shape;651;p30"/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57" name="Google Shape;652;p30"/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58" name="Google Shape;653;p30"/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59" name="Google Shape;654;p30"/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60" name="Google Shape;655;p30"/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/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62" name="Google Shape;657;p30"/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63" name="Google Shape;658;p30"/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64" name="Google Shape;659;p30"/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65" name="Google Shape;660;p30"/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66" name="Google Shape;661;p30"/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67" name="Google Shape;662;p30"/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68" name="Google Shape;663;p30"/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69" name="Google Shape;664;p30"/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70" name="Google Shape;665;p30"/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71" name="Google Shape;666;p30"/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72" name="Google Shape;667;p30"/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73" name="Google Shape;668;p30"/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74" name="Google Shape;669;p30"/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75" name="Google Shape;670;p30"/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76" name="Google Shape;671;p30"/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77" name="Google Shape;672;p30"/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278" name="Google Shape;211;p3"/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/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/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281" name="Google Shape;214;p3"/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83" name="Google Shape;216;p3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84" name="Google Shape;217;p3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85" name="Google Shape;218;p3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86" name="Google Shape;219;p3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87" name="Google Shape;220;p3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88" name="Google Shape;221;p3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90" name="Google Shape;223;p3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91" name="Google Shape;224;p3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292" name="Google Shape;225;p3"/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94" name="Google Shape;227;p3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sp>
        <p:nvSpPr>
          <p:cNvPr id="295" name="Google Shape;228;p3"/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296" name="Google Shape;229;p3"/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grpSp>
        <p:nvGrpSpPr>
          <p:cNvPr id="297" name="Google Shape;230;p3"/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99" name="Google Shape;232;p3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sp>
        <p:nvSpPr>
          <p:cNvPr id="138" name="TextBox 137"/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  <a:endParaRPr lang="vi-VN" sz="11500" dirty="0">
              <a:solidFill>
                <a:srgbClr val="C00000"/>
              </a:solidFill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/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grpSp>
          <p:nvGrpSpPr>
            <p:cNvPr id="9" name="Google Shape;994;p14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9" name="Google Shape;996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sp>
          <p:nvSpPr>
            <p:cNvPr id="10" name="Google Shape;997;p14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grpSp>
          <p:nvGrpSpPr>
            <p:cNvPr id="11" name="Google Shape;998;p14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7" name="Google Shape;1000;p14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2" name="Google Shape;1001;p14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5" name="Google Shape;1003;p14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3" name="Google Shape;1004;p14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3" name="Google Shape;1006;p14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4" name="Google Shape;1007;p14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1" name="Google Shape;1009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5" name="Google Shape;1010;p14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9" name="Google Shape;1012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sp>
          <p:nvSpPr>
            <p:cNvPr id="16" name="Google Shape;1013;p14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" name="Google Shape;1014;p14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/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3" name="Google Shape;1083;p14"/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4" name="Google Shape;1084;p14"/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5" name="Google Shape;1085;p14"/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6" name="Google Shape;1086;p14"/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7" name="Google Shape;1082;p14"/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8" name="Google Shape;1083;p14"/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9" name="Google Shape;1084;p14"/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0" name="Google Shape;1085;p14"/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1" name="Google Shape;1086;p14"/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2" name="Google Shape;1082;p14"/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3" name="Google Shape;1083;p14"/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4" name="Google Shape;1084;p14"/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5" name="Google Shape;1085;p14"/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6" name="Google Shape;1086;p14"/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7" name="Google Shape;1082;p14"/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8" name="Google Shape;1083;p14"/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9" name="Google Shape;1084;p14"/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0" name="Google Shape;1085;p14"/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1" name="Google Shape;1086;p14"/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2" name="Google Shape;1082;p14"/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3" name="Google Shape;1083;p14"/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4" name="Google Shape;1084;p14"/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5" name="Google Shape;1085;p14"/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6" name="Google Shape;1086;p14"/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7" name="Google Shape;1082;p14"/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8" name="Google Shape;1083;p14"/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9" name="Google Shape;1084;p14"/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0" name="Google Shape;1085;p14"/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1" name="Google Shape;1086;p14"/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2" name="Google Shape;1082;p14"/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3" name="Google Shape;1083;p14"/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4" name="Google Shape;1084;p14"/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5" name="Google Shape;1085;p14"/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6" name="Google Shape;1086;p14"/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7" name="Google Shape;1082;p14"/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8" name="Google Shape;1083;p14"/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9" name="Google Shape;1084;p14"/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0" name="Google Shape;1085;p14"/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1" name="Google Shape;1086;p14"/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2" name="Google Shape;1082;p14"/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3" name="Google Shape;1083;p14"/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4" name="Google Shape;1084;p14"/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5" name="Google Shape;1085;p14"/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6" name="Google Shape;1086;p14"/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7" name="Google Shape;1765;p26"/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/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/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/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/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0" name="Google Shape;941;p32"/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1" name="Google Shape;942;p32"/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2" name="Google Shape;943;p32"/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3" name="Google Shape;944;p32"/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4" name="Google Shape;945;p32"/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5" name="Google Shape;946;p32"/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6" name="Google Shape;947;p32"/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7" name="Google Shape;948;p32"/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8" name="Google Shape;949;p32"/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9" name="Google Shape;950;p32"/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0" name="Google Shape;951;p32"/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1" name="Google Shape;952;p32"/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2" name="Google Shape;953;p32"/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3" name="Google Shape;954;p32"/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4" name="Google Shape;955;p32"/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5" name="Google Shape;956;p32"/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6" name="Google Shape;957;p32"/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7" name="Google Shape;958;p32"/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8" name="Google Shape;959;p32"/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9" name="Google Shape;960;p32"/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0" name="Google Shape;961;p32"/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1" name="Google Shape;962;p32"/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2" name="Google Shape;963;p32"/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3" name="Google Shape;964;p32"/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4" name="Google Shape;965;p32"/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5" name="Google Shape;966;p32"/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6" name="Google Shape;967;p32"/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7" name="Google Shape;968;p32"/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8" name="Google Shape;969;p32"/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9" name="Google Shape;970;p32"/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0" name="Google Shape;971;p32"/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1" name="Google Shape;972;p32"/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2" name="Google Shape;973;p32"/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3" name="Google Shape;974;p32"/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4" name="Google Shape;975;p32"/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5" name="Google Shape;976;p32"/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6" name="Google Shape;977;p32"/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7" name="Google Shape;978;p32"/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8" name="Google Shape;979;p32"/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9" name="Google Shape;980;p32"/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0" name="Google Shape;981;p32"/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1" name="Google Shape;982;p32"/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2" name="Google Shape;983;p32"/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3" name="Google Shape;984;p32"/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4" name="Google Shape;985;p32"/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5" name="Google Shape;986;p32"/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6" name="Google Shape;987;p32"/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7" name="Google Shape;988;p32"/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8" name="Google Shape;989;p32"/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9" name="Google Shape;990;p32"/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0" name="Google Shape;991;p32"/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1" name="Google Shape;992;p32"/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2" name="Google Shape;993;p32"/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3" name="Google Shape;994;p32"/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4" name="Google Shape;995;p32"/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5" name="Google Shape;996;p32"/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6" name="Google Shape;997;p32"/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7" name="Google Shape;998;p32"/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8" name="Google Shape;999;p32"/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9" name="Google Shape;1000;p32"/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00" name="Google Shape;1001;p32"/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01" name="Google Shape;1002;p32"/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202" name="Google Shape;211;p3"/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/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/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205" name="Google Shape;214;p3"/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07" name="Google Shape;216;p3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08" name="Google Shape;217;p3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09" name="Google Shape;218;p3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10" name="Google Shape;219;p3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11" name="Google Shape;220;p3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12" name="Google Shape;221;p3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14" name="Google Shape;223;p3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15" name="Google Shape;224;p3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216" name="Google Shape;225;p3"/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18" name="Google Shape;227;p3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sp>
        <p:nvSpPr>
          <p:cNvPr id="219" name="Google Shape;228;p3"/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220" name="Google Shape;229;p3"/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grpSp>
        <p:nvGrpSpPr>
          <p:cNvPr id="221" name="Google Shape;230;p3"/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23" name="Google Shape;232;p3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sp>
        <p:nvSpPr>
          <p:cNvPr id="224" name="TextBox 223"/>
          <p:cNvSpPr txBox="1"/>
          <p:nvPr userDrawn="1"/>
        </p:nvSpPr>
        <p:spPr>
          <a:xfrm>
            <a:off x="3705562" y="1647225"/>
            <a:ext cx="44848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/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grpSp>
          <p:nvGrpSpPr>
            <p:cNvPr id="9" name="Google Shape;994;p14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9" name="Google Shape;996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sp>
          <p:nvSpPr>
            <p:cNvPr id="10" name="Google Shape;997;p14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grpSp>
          <p:nvGrpSpPr>
            <p:cNvPr id="11" name="Google Shape;998;p14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7" name="Google Shape;1000;p14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2" name="Google Shape;1001;p14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5" name="Google Shape;1003;p14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3" name="Google Shape;1004;p14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3" name="Google Shape;1006;p14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4" name="Google Shape;1007;p14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1" name="Google Shape;1009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5" name="Google Shape;1010;p14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9" name="Google Shape;1012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sp>
          <p:nvSpPr>
            <p:cNvPr id="16" name="Google Shape;1013;p14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" name="Google Shape;1014;p14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/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3" name="Google Shape;1083;p14"/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4" name="Google Shape;1084;p14"/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5" name="Google Shape;1085;p14"/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6" name="Google Shape;1086;p14"/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7" name="Google Shape;1082;p14"/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8" name="Google Shape;1083;p14"/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9" name="Google Shape;1084;p14"/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0" name="Google Shape;1085;p14"/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1" name="Google Shape;1086;p14"/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2" name="Google Shape;1082;p14"/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3" name="Google Shape;1083;p14"/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4" name="Google Shape;1084;p14"/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5" name="Google Shape;1085;p14"/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6" name="Google Shape;1086;p14"/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7" name="Google Shape;1082;p14"/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8" name="Google Shape;1083;p14"/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9" name="Google Shape;1084;p14"/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0" name="Google Shape;1085;p14"/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1" name="Google Shape;1086;p14"/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2" name="Google Shape;1082;p14"/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3" name="Google Shape;1083;p14"/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4" name="Google Shape;1084;p14"/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5" name="Google Shape;1085;p14"/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6" name="Google Shape;1086;p14"/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7" name="Google Shape;1082;p14"/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8" name="Google Shape;1083;p14"/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9" name="Google Shape;1084;p14"/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0" name="Google Shape;1085;p14"/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1" name="Google Shape;1086;p14"/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2" name="Google Shape;1082;p14"/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3" name="Google Shape;1083;p14"/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4" name="Google Shape;1084;p14"/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5" name="Google Shape;1085;p14"/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6" name="Google Shape;1086;p14"/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7" name="Google Shape;1082;p14"/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8" name="Google Shape;1083;p14"/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9" name="Google Shape;1084;p14"/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0" name="Google Shape;1085;p14"/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1" name="Google Shape;1086;p14"/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2" name="Google Shape;1082;p14"/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3" name="Google Shape;1083;p14"/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4" name="Google Shape;1084;p14"/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5" name="Google Shape;1085;p14"/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6" name="Google Shape;1086;p14"/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7" name="Google Shape;1765;p26"/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/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/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/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/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/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103" name="Google Shape;214;p3"/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05" name="Google Shape;216;p3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06" name="Google Shape;217;p3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07" name="Google Shape;218;p3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08" name="Google Shape;219;p3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09" name="Google Shape;220;p3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10" name="Google Shape;221;p3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12" name="Google Shape;223;p3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13" name="Google Shape;224;p3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114" name="Google Shape;225;p3"/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16" name="Google Shape;227;p3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sp>
        <p:nvSpPr>
          <p:cNvPr id="117" name="Google Shape;228;p3"/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18" name="Google Shape;229;p3"/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grpSp>
        <p:nvGrpSpPr>
          <p:cNvPr id="119" name="Google Shape;230;p3"/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21" name="Google Shape;232;p3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122" name="Google Shape;769;p31"/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/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grpSp>
          <p:nvGrpSpPr>
            <p:cNvPr id="124" name="Google Shape;771;p31"/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/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80" name="Google Shape;773;p31"/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81" name="Google Shape;774;p31"/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82" name="Google Shape;775;p31"/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83" name="Google Shape;776;p31"/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84" name="Google Shape;777;p31"/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85" name="Google Shape;778;p31"/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86" name="Google Shape;779;p31"/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87" name="Google Shape;780;p31"/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88" name="Google Shape;781;p31"/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89" name="Google Shape;782;p31"/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90" name="Google Shape;783;p31"/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91" name="Google Shape;784;p31"/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92" name="Google Shape;785;p31"/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93" name="Google Shape;786;p31"/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94" name="Google Shape;787;p31"/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95" name="Google Shape;788;p31"/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96" name="Google Shape;789;p31"/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97" name="Google Shape;790;p31"/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98" name="Google Shape;791;p31"/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99" name="Google Shape;792;p31"/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00" name="Google Shape;793;p31"/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01" name="Google Shape;794;p31"/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02" name="Google Shape;795;p31"/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03" name="Google Shape;796;p31"/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04" name="Google Shape;797;p31"/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05" name="Google Shape;798;p31"/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06" name="Google Shape;799;p31"/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07" name="Google Shape;800;p31"/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08" name="Google Shape;801;p31"/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09" name="Google Shape;802;p31"/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10" name="Google Shape;803;p31"/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11" name="Google Shape;804;p31"/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12" name="Google Shape;805;p31"/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13" name="Google Shape;806;p31"/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14" name="Google Shape;807;p31"/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15" name="Google Shape;808;p31"/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16" name="Google Shape;809;p31"/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17" name="Google Shape;810;p31"/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18" name="Google Shape;811;p31"/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19" name="Google Shape;812;p31"/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20" name="Google Shape;813;p31"/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21" name="Google Shape;814;p31"/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22" name="Google Shape;815;p31"/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23" name="Google Shape;816;p31"/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24" name="Google Shape;817;p31"/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25" name="Google Shape;818;p31"/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26" name="Google Shape;819;p31"/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27" name="Google Shape;820;p31"/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28" name="Google Shape;821;p31"/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29" name="Google Shape;822;p31"/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30" name="Google Shape;823;p31"/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31" name="Google Shape;824;p31"/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32" name="Google Shape;825;p31"/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33" name="Google Shape;826;p31"/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34" name="Google Shape;827;p31"/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sp>
          <p:nvSpPr>
            <p:cNvPr id="125" name="Google Shape;828;p31"/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26" name="Google Shape;829;p31"/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27" name="Google Shape;830;p31"/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28" name="Google Shape;831;p31"/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29" name="Google Shape;832;p31"/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30" name="Google Shape;833;p31"/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31" name="Google Shape;834;p31"/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32" name="Google Shape;835;p31"/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33" name="Google Shape;836;p31"/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34" name="Google Shape;837;p31"/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35" name="Google Shape;838;p31"/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36" name="Google Shape;839;p31"/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37" name="Google Shape;840;p31"/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38" name="Google Shape;841;p31"/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39" name="Google Shape;842;p31"/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0" name="Google Shape;843;p31"/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1" name="Google Shape;844;p31"/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2" name="Google Shape;845;p31"/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3" name="Google Shape;846;p31"/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4" name="Google Shape;847;p31"/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5" name="Google Shape;848;p31"/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6" name="Google Shape;849;p31"/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7" name="Google Shape;850;p31"/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8" name="Google Shape;851;p31"/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9" name="Google Shape;852;p31"/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0" name="Google Shape;853;p31"/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1" name="Google Shape;854;p31"/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2" name="Google Shape;855;p31"/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3" name="Google Shape;856;p31"/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4" name="Google Shape;857;p31"/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5" name="Google Shape;858;p31"/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6" name="Google Shape;859;p31"/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7" name="Google Shape;860;p31"/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8" name="Google Shape;861;p31"/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9" name="Google Shape;862;p31"/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0" name="Google Shape;863;p31"/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1" name="Google Shape;864;p31"/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2" name="Google Shape;865;p31"/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3" name="Google Shape;866;p31"/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4" name="Google Shape;867;p31"/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5" name="Google Shape;868;p31"/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6" name="Google Shape;869;p31"/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7" name="Google Shape;870;p31"/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8" name="Google Shape;871;p31"/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9" name="Google Shape;872;p31"/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0" name="Google Shape;873;p31"/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1" name="Google Shape;874;p31"/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2" name="Google Shape;875;p31"/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3" name="Google Shape;876;p31"/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4" name="Google Shape;877;p31"/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5" name="Google Shape;878;p31"/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6" name="Google Shape;879;p31"/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7" name="Google Shape;880;p31"/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8" name="Google Shape;881;p31"/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sp>
        <p:nvSpPr>
          <p:cNvPr id="235" name="TextBox 234"/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  <a:endParaRPr lang="vi-VN" sz="11500" dirty="0">
              <a:solidFill>
                <a:schemeClr val="accent6">
                  <a:lumMod val="50000"/>
                </a:schemeClr>
              </a:solidFill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500"/>
                            </p:stCondLst>
                            <p:childTnLst>
                              <p:par>
                                <p:cTn id="3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500"/>
                            </p:stCondLst>
                            <p:childTnLst>
                              <p:par>
                                <p:cTn id="3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1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5" grpId="0"/>
    </p:bld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/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grpSp>
          <p:nvGrpSpPr>
            <p:cNvPr id="9" name="Google Shape;994;p14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9" name="Google Shape;996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sp>
          <p:nvSpPr>
            <p:cNvPr id="10" name="Google Shape;997;p14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grpSp>
          <p:nvGrpSpPr>
            <p:cNvPr id="11" name="Google Shape;998;p14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7" name="Google Shape;1000;p14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2" name="Google Shape;1001;p14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5" name="Google Shape;1003;p14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3" name="Google Shape;1004;p14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3" name="Google Shape;1006;p14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4" name="Google Shape;1007;p14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1" name="Google Shape;1009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5" name="Google Shape;1010;p14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9" name="Google Shape;1012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sp>
          <p:nvSpPr>
            <p:cNvPr id="16" name="Google Shape;1013;p14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" name="Google Shape;1014;p14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/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3" name="Google Shape;1083;p14"/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4" name="Google Shape;1084;p14"/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5" name="Google Shape;1085;p14"/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6" name="Google Shape;1086;p14"/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7" name="Google Shape;1082;p14"/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8" name="Google Shape;1083;p14"/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9" name="Google Shape;1084;p14"/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0" name="Google Shape;1085;p14"/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1" name="Google Shape;1086;p14"/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2" name="Google Shape;1082;p14"/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3" name="Google Shape;1083;p14"/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4" name="Google Shape;1084;p14"/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5" name="Google Shape;1085;p14"/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6" name="Google Shape;1086;p14"/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7" name="Google Shape;1082;p14"/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8" name="Google Shape;1083;p14"/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9" name="Google Shape;1084;p14"/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0" name="Google Shape;1085;p14"/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1" name="Google Shape;1086;p14"/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2" name="Google Shape;1082;p14"/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3" name="Google Shape;1083;p14"/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4" name="Google Shape;1084;p14"/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5" name="Google Shape;1085;p14"/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6" name="Google Shape;1086;p14"/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7" name="Google Shape;1082;p14"/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8" name="Google Shape;1083;p14"/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9" name="Google Shape;1084;p14"/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0" name="Google Shape;1085;p14"/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1" name="Google Shape;1086;p14"/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2" name="Google Shape;1082;p14"/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3" name="Google Shape;1083;p14"/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4" name="Google Shape;1084;p14"/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5" name="Google Shape;1085;p14"/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6" name="Google Shape;1086;p14"/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7" name="Google Shape;1082;p14"/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8" name="Google Shape;1083;p14"/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9" name="Google Shape;1084;p14"/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0" name="Google Shape;1085;p14"/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1" name="Google Shape;1086;p14"/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2" name="Google Shape;1082;p14"/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3" name="Google Shape;1083;p14"/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4" name="Google Shape;1084;p14"/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5" name="Google Shape;1085;p14"/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6" name="Google Shape;1086;p14"/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/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grpSp>
          <p:nvGrpSpPr>
            <p:cNvPr id="9" name="Google Shape;994;p14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9" name="Google Shape;996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sp>
          <p:nvSpPr>
            <p:cNvPr id="10" name="Google Shape;997;p14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grpSp>
          <p:nvGrpSpPr>
            <p:cNvPr id="11" name="Google Shape;998;p14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7" name="Google Shape;1000;p14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2" name="Google Shape;1001;p14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5" name="Google Shape;1003;p14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3" name="Google Shape;1004;p14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3" name="Google Shape;1006;p14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4" name="Google Shape;1007;p14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1" name="Google Shape;1009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5" name="Google Shape;1010;p14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9" name="Google Shape;1012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sp>
          <p:nvSpPr>
            <p:cNvPr id="16" name="Google Shape;1013;p14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" name="Google Shape;1014;p14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/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/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2" name="Google Shape;1018;p14"/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33" name="Google Shape;1019;p14"/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5" name="Google Shape;1021;p14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6" name="Google Shape;1022;p14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7" name="Google Shape;1023;p14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8" name="Google Shape;1024;p14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9" name="Google Shape;1025;p14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0" name="Google Shape;1026;p14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1" name="Google Shape;1027;p14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2" name="Google Shape;1028;p14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3" name="Google Shape;1029;p14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44" name="Google Shape;1030;p14"/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6" name="Google Shape;1032;p14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sp>
        <p:nvSpPr>
          <p:cNvPr id="47" name="Google Shape;1033;p14"/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48" name="Google Shape;1034;p14"/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grpSp>
        <p:nvGrpSpPr>
          <p:cNvPr id="49" name="Google Shape;1035;p14"/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51" name="Google Shape;1037;p14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sp>
        <p:nvSpPr>
          <p:cNvPr id="96" name="Google Shape;1082;p14"/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7" name="Google Shape;1083;p14"/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8" name="Google Shape;1084;p14"/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9" name="Google Shape;1085;p14"/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00" name="Google Shape;1086;p14"/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02" name="Google Shape;1082;p14"/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03" name="Google Shape;1083;p14"/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04" name="Google Shape;1084;p14"/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05" name="Google Shape;1085;p14"/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06" name="Google Shape;1086;p14"/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07" name="Google Shape;1082;p14"/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08" name="Google Shape;1083;p14"/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09" name="Google Shape;1084;p14"/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10" name="Google Shape;1085;p14"/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11" name="Google Shape;1086;p14"/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12" name="Google Shape;1082;p14"/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13" name="Google Shape;1083;p14"/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14" name="Google Shape;1084;p14"/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15" name="Google Shape;1085;p14"/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16" name="Google Shape;1086;p14"/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17" name="Google Shape;1082;p14"/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18" name="Google Shape;1083;p14"/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19" name="Google Shape;1084;p14"/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20" name="Google Shape;1085;p14"/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21" name="Google Shape;1086;p14"/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22" name="Google Shape;1082;p14"/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23" name="Google Shape;1083;p14"/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24" name="Google Shape;1084;p14"/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25" name="Google Shape;1085;p14"/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26" name="Google Shape;1086;p14"/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27" name="Google Shape;1082;p14"/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28" name="Google Shape;1083;p14"/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29" name="Google Shape;1084;p14"/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30" name="Google Shape;1085;p14"/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31" name="Google Shape;1086;p14"/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32" name="Google Shape;1082;p14"/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33" name="Google Shape;1083;p14"/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34" name="Google Shape;1084;p14"/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35" name="Google Shape;1085;p14"/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36" name="Google Shape;1086;p14"/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37" name="Google Shape;1082;p14"/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38" name="Google Shape;1083;p14"/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39" name="Google Shape;1084;p14"/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40" name="Google Shape;1085;p14"/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41" name="Google Shape;1086;p14"/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grpSp>
        <p:nvGrpSpPr>
          <p:cNvPr id="147" name="Google Shape;2356;p30"/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rgbClr val="F35757"/>
          </a:solidFill>
        </p:grpSpPr>
        <p:sp>
          <p:nvSpPr>
            <p:cNvPr id="148" name="Google Shape;2357;p30"/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grpSp>
          <p:nvGrpSpPr>
            <p:cNvPr id="149" name="Google Shape;2358;p30"/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/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/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/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</p:grpSp>
      <p:grpSp>
        <p:nvGrpSpPr>
          <p:cNvPr id="153" name="Google Shape;447;p27"/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/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5" name="Google Shape;449;p27"/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6" name="Google Shape;450;p27"/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7" name="Google Shape;451;p27"/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8" name="Google Shape;452;p27"/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9" name="Google Shape;453;p27"/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0" name="Google Shape;454;p27"/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1" name="Google Shape;455;p27"/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2" name="Google Shape;456;p27"/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3" name="Google Shape;457;p27"/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4" name="Google Shape;458;p27"/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5" name="Google Shape;459;p27"/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6" name="Google Shape;460;p27"/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7" name="Google Shape;461;p27"/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8" name="Google Shape;462;p27"/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9" name="Google Shape;463;p27"/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0" name="Google Shape;464;p27"/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1" name="Google Shape;465;p27"/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2" name="Google Shape;466;p27"/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3" name="Google Shape;467;p27"/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4" name="Google Shape;468;p27"/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5" name="Google Shape;469;p27"/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6" name="Google Shape;470;p27"/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7" name="Google Shape;471;p27"/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8" name="Google Shape;472;p27"/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9" name="Google Shape;473;p27"/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0" name="Google Shape;474;p27"/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1" name="Google Shape;475;p27"/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2" name="Google Shape;476;p27"/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3" name="Google Shape;477;p27"/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4" name="Google Shape;478;p27"/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5" name="Google Shape;479;p27"/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6" name="Google Shape;480;p27"/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7" name="Google Shape;481;p27"/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8" name="Google Shape;482;p27"/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/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0" name="Google Shape;484;p27"/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1" name="Google Shape;485;p27"/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2" name="Google Shape;486;p27"/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3" name="Google Shape;487;p27"/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4" name="Google Shape;488;p27"/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5" name="Google Shape;489;p27"/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6" name="Google Shape;490;p27"/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7" name="Google Shape;491;p27"/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8" name="Google Shape;492;p27"/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9" name="Google Shape;493;p27"/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00" name="Google Shape;494;p27"/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01" name="Google Shape;495;p27"/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02" name="Google Shape;496;p27"/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03" name="Google Shape;497;p27"/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04" name="Google Shape;498;p27"/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05" name="Google Shape;499;p27"/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06" name="Google Shape;500;p27"/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07" name="Google Shape;501;p27"/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08" name="Google Shape;502;p27"/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09" name="Google Shape;503;p27"/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292" name="Group 291"/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/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/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grpSp>
            <p:nvGrpSpPr>
              <p:cNvPr id="260" name="Google Shape;507;p27"/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/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62" name="Google Shape;509;p27"/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63" name="Google Shape;510;p27"/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64" name="Google Shape;511;p27"/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65" name="Google Shape;512;p27"/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66" name="Google Shape;513;p27"/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67" name="Google Shape;514;p27"/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68" name="Google Shape;515;p27"/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69" name="Google Shape;516;p27"/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70" name="Google Shape;517;p27"/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71" name="Google Shape;518;p27"/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72" name="Google Shape;519;p27"/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73" name="Google Shape;520;p27"/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74" name="Google Shape;521;p27"/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75" name="Google Shape;522;p27"/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76" name="Google Shape;523;p27"/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77" name="Google Shape;524;p27"/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78" name="Google Shape;525;p27"/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79" name="Google Shape;526;p27"/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80" name="Google Shape;527;p27"/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81" name="Google Shape;528;p27"/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82" name="Google Shape;529;p27"/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83" name="Google Shape;530;p27"/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84" name="Google Shape;531;p27"/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</p:grpSp>
        </p:grpSp>
        <p:sp>
          <p:nvSpPr>
            <p:cNvPr id="212" name="Google Shape;532;p27"/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13" name="Google Shape;533;p27"/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14" name="Google Shape;534;p27"/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15" name="Google Shape;535;p27"/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16" name="Google Shape;536;p27"/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17" name="Google Shape;537;p27"/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18" name="Google Shape;538;p27"/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19" name="Google Shape;539;p27"/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20" name="Google Shape;540;p27"/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21" name="Google Shape;541;p27"/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22" name="Google Shape;542;p27"/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23" name="Google Shape;543;p27"/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24" name="Google Shape;544;p27"/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25" name="Google Shape;545;p27"/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26" name="Google Shape;546;p27"/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27" name="Google Shape;547;p27"/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28" name="Google Shape;548;p27"/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29" name="Google Shape;549;p27"/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30" name="Google Shape;550;p27"/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31" name="Google Shape;551;p27"/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32" name="Google Shape;552;p27"/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33" name="Google Shape;553;p27"/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34" name="Google Shape;554;p27"/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35" name="Google Shape;555;p27"/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36" name="Google Shape;556;p27"/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37" name="Google Shape;557;p27"/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38" name="Google Shape;558;p27"/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39" name="Google Shape;559;p27"/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0" name="Google Shape;560;p27"/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1" name="Google Shape;561;p27"/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2" name="Google Shape;562;p27"/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3" name="Google Shape;563;p27"/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4" name="Google Shape;564;p27"/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5" name="Google Shape;565;p27"/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6" name="Google Shape;566;p27"/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7" name="Google Shape;567;p27"/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8" name="Google Shape;568;p27"/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9" name="Google Shape;569;p27"/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50" name="Google Shape;570;p27"/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/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grpSp>
          <p:nvGrpSpPr>
            <p:cNvPr id="252" name="Google Shape;572;p27"/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/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57" name="Google Shape;574;p27"/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58" name="Google Shape;575;p27"/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sp>
          <p:nvSpPr>
            <p:cNvPr id="253" name="Google Shape;576;p27"/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sp>
        <p:nvSpPr>
          <p:cNvPr id="255" name="Google Shape;578;p27"/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grpSp>
        <p:nvGrpSpPr>
          <p:cNvPr id="2" name="Group 1"/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/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grpSp>
          <p:nvGrpSpPr>
            <p:cNvPr id="285" name="Google Shape;579;p27"/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/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87" name="Google Shape;581;p27"/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88" name="Google Shape;582;p27"/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89" name="Google Shape;583;p27"/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90" name="Google Shape;584;p27"/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91" name="Google Shape;585;p27"/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/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grpSp>
          <p:nvGrpSpPr>
            <p:cNvPr id="9" name="Google Shape;994;p14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9" name="Google Shape;996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sp>
          <p:nvSpPr>
            <p:cNvPr id="10" name="Google Shape;997;p14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grpSp>
          <p:nvGrpSpPr>
            <p:cNvPr id="11" name="Google Shape;998;p14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7" name="Google Shape;1000;p14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2" name="Google Shape;1001;p14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5" name="Google Shape;1003;p14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3" name="Google Shape;1004;p14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3" name="Google Shape;1006;p14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4" name="Google Shape;1007;p14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1" name="Google Shape;1009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5" name="Google Shape;1010;p14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9" name="Google Shape;1012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sp>
          <p:nvSpPr>
            <p:cNvPr id="16" name="Google Shape;1013;p14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" name="Google Shape;1014;p14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/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3" name="Google Shape;1083;p14"/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4" name="Google Shape;1084;p14"/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5" name="Google Shape;1085;p14"/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6" name="Google Shape;1086;p14"/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7" name="Google Shape;1082;p14"/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8" name="Google Shape;1083;p14"/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9" name="Google Shape;1084;p14"/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0" name="Google Shape;1085;p14"/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1" name="Google Shape;1086;p14"/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2" name="Google Shape;1082;p14"/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3" name="Google Shape;1083;p14"/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4" name="Google Shape;1084;p14"/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5" name="Google Shape;1085;p14"/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6" name="Google Shape;1086;p14"/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7" name="Google Shape;1082;p14"/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8" name="Google Shape;1083;p14"/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9" name="Google Shape;1084;p14"/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0" name="Google Shape;1085;p14"/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1" name="Google Shape;1086;p14"/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2" name="Google Shape;1082;p14"/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3" name="Google Shape;1083;p14"/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4" name="Google Shape;1084;p14"/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5" name="Google Shape;1085;p14"/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6" name="Google Shape;1086;p14"/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7" name="Google Shape;1082;p14"/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8" name="Google Shape;1083;p14"/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9" name="Google Shape;1084;p14"/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0" name="Google Shape;1085;p14"/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1" name="Google Shape;1086;p14"/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2" name="Google Shape;1082;p14"/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3" name="Google Shape;1083;p14"/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4" name="Google Shape;1084;p14"/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5" name="Google Shape;1085;p14"/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6" name="Google Shape;1086;p14"/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7" name="Google Shape;1082;p14"/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8" name="Google Shape;1083;p14"/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9" name="Google Shape;1084;p14"/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0" name="Google Shape;1085;p14"/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1" name="Google Shape;1086;p14"/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2" name="Google Shape;1082;p14"/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3" name="Google Shape;1083;p14"/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4" name="Google Shape;1084;p14"/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5" name="Google Shape;1085;p14"/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6" name="Google Shape;1086;p14"/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7" name="Google Shape;1765;p26"/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/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/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/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/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/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103" name="Google Shape;214;p3"/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05" name="Google Shape;216;p3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06" name="Google Shape;217;p3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07" name="Google Shape;218;p3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08" name="Google Shape;219;p3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09" name="Google Shape;220;p3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10" name="Google Shape;221;p3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12" name="Google Shape;223;p3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13" name="Google Shape;224;p3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114" name="Google Shape;225;p3"/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16" name="Google Shape;227;p3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sp>
        <p:nvSpPr>
          <p:cNvPr id="117" name="Google Shape;228;p3"/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18" name="Google Shape;229;p3"/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grpSp>
        <p:nvGrpSpPr>
          <p:cNvPr id="119" name="Google Shape;230;p3"/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21" name="Google Shape;232;p3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122" name="Google Shape;769;p31"/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/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grpSp>
          <p:nvGrpSpPr>
            <p:cNvPr id="124" name="Google Shape;771;p31"/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/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80" name="Google Shape;773;p31"/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81" name="Google Shape;774;p31"/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82" name="Google Shape;775;p31"/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83" name="Google Shape;776;p31"/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84" name="Google Shape;777;p31"/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85" name="Google Shape;778;p31"/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86" name="Google Shape;779;p31"/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87" name="Google Shape;780;p31"/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88" name="Google Shape;781;p31"/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89" name="Google Shape;782;p31"/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90" name="Google Shape;783;p31"/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91" name="Google Shape;784;p31"/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92" name="Google Shape;785;p31"/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93" name="Google Shape;786;p31"/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94" name="Google Shape;787;p31"/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95" name="Google Shape;788;p31"/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96" name="Google Shape;789;p31"/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97" name="Google Shape;790;p31"/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98" name="Google Shape;791;p31"/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99" name="Google Shape;792;p31"/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00" name="Google Shape;793;p31"/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01" name="Google Shape;794;p31"/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02" name="Google Shape;795;p31"/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03" name="Google Shape;796;p31"/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04" name="Google Shape;797;p31"/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05" name="Google Shape;798;p31"/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06" name="Google Shape;799;p31"/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07" name="Google Shape;800;p31"/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08" name="Google Shape;801;p31"/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09" name="Google Shape;802;p31"/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10" name="Google Shape;803;p31"/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11" name="Google Shape;804;p31"/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12" name="Google Shape;805;p31"/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13" name="Google Shape;806;p31"/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14" name="Google Shape;807;p31"/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15" name="Google Shape;808;p31"/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16" name="Google Shape;809;p31"/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17" name="Google Shape;810;p31"/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18" name="Google Shape;811;p31"/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19" name="Google Shape;812;p31"/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20" name="Google Shape;813;p31"/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21" name="Google Shape;814;p31"/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22" name="Google Shape;815;p31"/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23" name="Google Shape;816;p31"/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24" name="Google Shape;817;p31"/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25" name="Google Shape;818;p31"/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26" name="Google Shape;819;p31"/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27" name="Google Shape;820;p31"/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28" name="Google Shape;821;p31"/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29" name="Google Shape;822;p31"/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30" name="Google Shape;823;p31"/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31" name="Google Shape;824;p31"/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32" name="Google Shape;825;p31"/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33" name="Google Shape;826;p31"/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34" name="Google Shape;827;p31"/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sp>
          <p:nvSpPr>
            <p:cNvPr id="125" name="Google Shape;828;p31"/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26" name="Google Shape;829;p31"/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27" name="Google Shape;830;p31"/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28" name="Google Shape;831;p31"/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29" name="Google Shape;832;p31"/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30" name="Google Shape;833;p31"/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31" name="Google Shape;834;p31"/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32" name="Google Shape;835;p31"/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33" name="Google Shape;836;p31"/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34" name="Google Shape;837;p31"/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35" name="Google Shape;838;p31"/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36" name="Google Shape;839;p31"/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37" name="Google Shape;840;p31"/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38" name="Google Shape;841;p31"/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39" name="Google Shape;842;p31"/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0" name="Google Shape;843;p31"/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1" name="Google Shape;844;p31"/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2" name="Google Shape;845;p31"/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3" name="Google Shape;846;p31"/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4" name="Google Shape;847;p31"/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5" name="Google Shape;848;p31"/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6" name="Google Shape;849;p31"/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7" name="Google Shape;850;p31"/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8" name="Google Shape;851;p31"/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9" name="Google Shape;852;p31"/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0" name="Google Shape;853;p31"/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1" name="Google Shape;854;p31"/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2" name="Google Shape;855;p31"/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3" name="Google Shape;856;p31"/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4" name="Google Shape;857;p31"/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5" name="Google Shape;858;p31"/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6" name="Google Shape;859;p31"/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7" name="Google Shape;860;p31"/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8" name="Google Shape;861;p31"/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9" name="Google Shape;862;p31"/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0" name="Google Shape;863;p31"/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1" name="Google Shape;864;p31"/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2" name="Google Shape;865;p31"/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3" name="Google Shape;866;p31"/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4" name="Google Shape;867;p31"/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5" name="Google Shape;868;p31"/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6" name="Google Shape;869;p31"/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7" name="Google Shape;870;p31"/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8" name="Google Shape;871;p31"/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9" name="Google Shape;872;p31"/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0" name="Google Shape;873;p31"/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1" name="Google Shape;874;p31"/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2" name="Google Shape;875;p31"/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3" name="Google Shape;876;p31"/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4" name="Google Shape;877;p31"/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5" name="Google Shape;878;p31"/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6" name="Google Shape;879;p31"/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7" name="Google Shape;880;p31"/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8" name="Google Shape;881;p31"/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sp>
        <p:nvSpPr>
          <p:cNvPr id="236" name="TextBox 235"/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  <a:endParaRPr lang="vi-VN" sz="11500" dirty="0">
              <a:solidFill>
                <a:schemeClr val="accent6">
                  <a:lumMod val="50000"/>
                </a:schemeClr>
              </a:solidFill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/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grpSp>
          <p:nvGrpSpPr>
            <p:cNvPr id="9" name="Google Shape;994;p14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9" name="Google Shape;996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sp>
          <p:nvSpPr>
            <p:cNvPr id="10" name="Google Shape;997;p14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grpSp>
          <p:nvGrpSpPr>
            <p:cNvPr id="11" name="Google Shape;998;p14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7" name="Google Shape;1000;p14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2" name="Google Shape;1001;p14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5" name="Google Shape;1003;p14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3" name="Google Shape;1004;p14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3" name="Google Shape;1006;p14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4" name="Google Shape;1007;p14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1" name="Google Shape;1009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5" name="Google Shape;1010;p14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9" name="Google Shape;1012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sp>
          <p:nvSpPr>
            <p:cNvPr id="16" name="Google Shape;1013;p14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" name="Google Shape;1014;p14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/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3" name="Google Shape;1083;p14"/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4" name="Google Shape;1084;p14"/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5" name="Google Shape;1085;p14"/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6" name="Google Shape;1086;p14"/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7" name="Google Shape;1082;p14"/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8" name="Google Shape;1083;p14"/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9" name="Google Shape;1084;p14"/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0" name="Google Shape;1085;p14"/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1" name="Google Shape;1086;p14"/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2" name="Google Shape;1082;p14"/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3" name="Google Shape;1083;p14"/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4" name="Google Shape;1084;p14"/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5" name="Google Shape;1085;p14"/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6" name="Google Shape;1086;p14"/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7" name="Google Shape;1082;p14"/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8" name="Google Shape;1083;p14"/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9" name="Google Shape;1084;p14"/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0" name="Google Shape;1085;p14"/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1" name="Google Shape;1086;p14"/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2" name="Google Shape;1082;p14"/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3" name="Google Shape;1083;p14"/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4" name="Google Shape;1084;p14"/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5" name="Google Shape;1085;p14"/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6" name="Google Shape;1086;p14"/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7" name="Google Shape;1082;p14"/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8" name="Google Shape;1083;p14"/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9" name="Google Shape;1084;p14"/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0" name="Google Shape;1085;p14"/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1" name="Google Shape;1086;p14"/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2" name="Google Shape;1082;p14"/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3" name="Google Shape;1083;p14"/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4" name="Google Shape;1084;p14"/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5" name="Google Shape;1085;p14"/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6" name="Google Shape;1086;p14"/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7" name="Google Shape;1082;p14"/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8" name="Google Shape;1083;p14"/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9" name="Google Shape;1084;p14"/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0" name="Google Shape;1085;p14"/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1" name="Google Shape;1086;p14"/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2" name="Google Shape;1082;p14"/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3" name="Google Shape;1083;p14"/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4" name="Google Shape;1084;p14"/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5" name="Google Shape;1085;p14"/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6" name="Google Shape;1086;p14"/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7" name="Google Shape;1765;p26"/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/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/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/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/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38" name="Google Shape;633;p30"/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39" name="Google Shape;634;p30"/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0" name="Google Shape;635;p30"/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1" name="Google Shape;636;p30"/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2" name="Google Shape;637;p30"/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3" name="Google Shape;638;p30"/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4" name="Google Shape;639;p30"/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5" name="Google Shape;640;p30"/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6" name="Google Shape;641;p30"/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7" name="Google Shape;642;p30"/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8" name="Google Shape;643;p30"/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9" name="Google Shape;644;p30"/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50" name="Google Shape;645;p30"/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51" name="Google Shape;646;p30"/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52" name="Google Shape;647;p30"/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53" name="Google Shape;648;p30"/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54" name="Google Shape;649;p30"/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55" name="Google Shape;650;p30"/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56" name="Google Shape;651;p30"/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57" name="Google Shape;652;p30"/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58" name="Google Shape;653;p30"/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59" name="Google Shape;654;p30"/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60" name="Google Shape;655;p30"/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/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62" name="Google Shape;657;p30"/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63" name="Google Shape;658;p30"/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64" name="Google Shape;659;p30"/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65" name="Google Shape;660;p30"/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66" name="Google Shape;661;p30"/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67" name="Google Shape;662;p30"/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68" name="Google Shape;663;p30"/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69" name="Google Shape;664;p30"/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70" name="Google Shape;665;p30"/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71" name="Google Shape;666;p30"/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72" name="Google Shape;667;p30"/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73" name="Google Shape;668;p30"/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74" name="Google Shape;669;p30"/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75" name="Google Shape;670;p30"/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76" name="Google Shape;671;p30"/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77" name="Google Shape;672;p30"/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278" name="Google Shape;211;p3"/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/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/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281" name="Google Shape;214;p3"/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83" name="Google Shape;216;p3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84" name="Google Shape;217;p3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85" name="Google Shape;218;p3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86" name="Google Shape;219;p3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87" name="Google Shape;220;p3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88" name="Google Shape;221;p3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90" name="Google Shape;223;p3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91" name="Google Shape;224;p3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292" name="Google Shape;225;p3"/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94" name="Google Shape;227;p3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sp>
        <p:nvSpPr>
          <p:cNvPr id="295" name="Google Shape;228;p3"/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296" name="Google Shape;229;p3"/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grpSp>
        <p:nvGrpSpPr>
          <p:cNvPr id="297" name="Google Shape;230;p3"/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99" name="Google Shape;232;p3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sp>
        <p:nvSpPr>
          <p:cNvPr id="138" name="TextBox 137"/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  <a:endParaRPr lang="vi-VN" sz="11500" dirty="0">
              <a:solidFill>
                <a:srgbClr val="C00000"/>
              </a:solidFill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/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grpSp>
          <p:nvGrpSpPr>
            <p:cNvPr id="9" name="Google Shape;994;p14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9" name="Google Shape;996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sp>
          <p:nvSpPr>
            <p:cNvPr id="10" name="Google Shape;997;p14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grpSp>
          <p:nvGrpSpPr>
            <p:cNvPr id="11" name="Google Shape;998;p14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7" name="Google Shape;1000;p14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2" name="Google Shape;1001;p14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5" name="Google Shape;1003;p14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3" name="Google Shape;1004;p14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3" name="Google Shape;1006;p14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4" name="Google Shape;1007;p14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1" name="Google Shape;1009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5" name="Google Shape;1010;p14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9" name="Google Shape;1012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sp>
          <p:nvSpPr>
            <p:cNvPr id="16" name="Google Shape;1013;p14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" name="Google Shape;1014;p14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/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3" name="Google Shape;1083;p14"/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4" name="Google Shape;1084;p14"/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5" name="Google Shape;1085;p14"/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6" name="Google Shape;1086;p14"/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7" name="Google Shape;1082;p14"/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8" name="Google Shape;1083;p14"/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9" name="Google Shape;1084;p14"/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0" name="Google Shape;1085;p14"/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1" name="Google Shape;1086;p14"/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2" name="Google Shape;1082;p14"/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3" name="Google Shape;1083;p14"/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4" name="Google Shape;1084;p14"/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5" name="Google Shape;1085;p14"/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6" name="Google Shape;1086;p14"/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7" name="Google Shape;1082;p14"/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8" name="Google Shape;1083;p14"/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9" name="Google Shape;1084;p14"/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0" name="Google Shape;1085;p14"/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1" name="Google Shape;1086;p14"/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2" name="Google Shape;1082;p14"/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3" name="Google Shape;1083;p14"/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4" name="Google Shape;1084;p14"/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5" name="Google Shape;1085;p14"/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6" name="Google Shape;1086;p14"/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7" name="Google Shape;1082;p14"/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8" name="Google Shape;1083;p14"/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9" name="Google Shape;1084;p14"/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0" name="Google Shape;1085;p14"/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1" name="Google Shape;1086;p14"/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2" name="Google Shape;1082;p14"/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3" name="Google Shape;1083;p14"/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4" name="Google Shape;1084;p14"/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5" name="Google Shape;1085;p14"/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6" name="Google Shape;1086;p14"/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7" name="Google Shape;1082;p14"/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8" name="Google Shape;1083;p14"/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9" name="Google Shape;1084;p14"/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0" name="Google Shape;1085;p14"/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1" name="Google Shape;1086;p14"/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2" name="Google Shape;1082;p14"/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3" name="Google Shape;1083;p14"/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4" name="Google Shape;1084;p14"/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5" name="Google Shape;1085;p14"/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6" name="Google Shape;1086;p14"/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7" name="Google Shape;1765;p26"/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/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/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/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/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0" name="Google Shape;941;p32"/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1" name="Google Shape;942;p32"/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2" name="Google Shape;943;p32"/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3" name="Google Shape;944;p32"/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4" name="Google Shape;945;p32"/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5" name="Google Shape;946;p32"/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6" name="Google Shape;947;p32"/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7" name="Google Shape;948;p32"/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8" name="Google Shape;949;p32"/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9" name="Google Shape;950;p32"/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0" name="Google Shape;951;p32"/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1" name="Google Shape;952;p32"/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2" name="Google Shape;953;p32"/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3" name="Google Shape;954;p32"/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4" name="Google Shape;955;p32"/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5" name="Google Shape;956;p32"/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6" name="Google Shape;957;p32"/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7" name="Google Shape;958;p32"/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8" name="Google Shape;959;p32"/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9" name="Google Shape;960;p32"/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0" name="Google Shape;961;p32"/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1" name="Google Shape;962;p32"/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2" name="Google Shape;963;p32"/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3" name="Google Shape;964;p32"/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4" name="Google Shape;965;p32"/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5" name="Google Shape;966;p32"/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6" name="Google Shape;967;p32"/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7" name="Google Shape;968;p32"/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8" name="Google Shape;969;p32"/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9" name="Google Shape;970;p32"/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0" name="Google Shape;971;p32"/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1" name="Google Shape;972;p32"/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2" name="Google Shape;973;p32"/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3" name="Google Shape;974;p32"/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4" name="Google Shape;975;p32"/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5" name="Google Shape;976;p32"/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6" name="Google Shape;977;p32"/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7" name="Google Shape;978;p32"/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8" name="Google Shape;979;p32"/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9" name="Google Shape;980;p32"/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0" name="Google Shape;981;p32"/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1" name="Google Shape;982;p32"/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2" name="Google Shape;983;p32"/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3" name="Google Shape;984;p32"/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4" name="Google Shape;985;p32"/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5" name="Google Shape;986;p32"/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6" name="Google Shape;987;p32"/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7" name="Google Shape;988;p32"/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8" name="Google Shape;989;p32"/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9" name="Google Shape;990;p32"/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0" name="Google Shape;991;p32"/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1" name="Google Shape;992;p32"/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2" name="Google Shape;993;p32"/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3" name="Google Shape;994;p32"/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4" name="Google Shape;995;p32"/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5" name="Google Shape;996;p32"/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6" name="Google Shape;997;p32"/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7" name="Google Shape;998;p32"/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8" name="Google Shape;999;p32"/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9" name="Google Shape;1000;p32"/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00" name="Google Shape;1001;p32"/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01" name="Google Shape;1002;p32"/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202" name="Google Shape;211;p3"/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/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/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205" name="Google Shape;214;p3"/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07" name="Google Shape;216;p3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08" name="Google Shape;217;p3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09" name="Google Shape;218;p3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10" name="Google Shape;219;p3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11" name="Google Shape;220;p3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12" name="Google Shape;221;p3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14" name="Google Shape;223;p3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15" name="Google Shape;224;p3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216" name="Google Shape;225;p3"/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18" name="Google Shape;227;p3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sp>
        <p:nvSpPr>
          <p:cNvPr id="219" name="Google Shape;228;p3"/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220" name="Google Shape;229;p3"/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grpSp>
        <p:nvGrpSpPr>
          <p:cNvPr id="221" name="Google Shape;230;p3"/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23" name="Google Shape;232;p3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sp>
        <p:nvSpPr>
          <p:cNvPr id="224" name="TextBox 223"/>
          <p:cNvSpPr txBox="1"/>
          <p:nvPr userDrawn="1"/>
        </p:nvSpPr>
        <p:spPr>
          <a:xfrm>
            <a:off x="3781444" y="1468551"/>
            <a:ext cx="4514832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/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grpSp>
          <p:nvGrpSpPr>
            <p:cNvPr id="9" name="Google Shape;994;p14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9" name="Google Shape;996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sp>
          <p:nvSpPr>
            <p:cNvPr id="10" name="Google Shape;997;p14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grpSp>
          <p:nvGrpSpPr>
            <p:cNvPr id="11" name="Google Shape;998;p14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7" name="Google Shape;1000;p14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2" name="Google Shape;1001;p14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5" name="Google Shape;1003;p14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3" name="Google Shape;1004;p14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3" name="Google Shape;1006;p14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4" name="Google Shape;1007;p14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1" name="Google Shape;1009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5" name="Google Shape;1010;p14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9" name="Google Shape;1012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sp>
          <p:nvSpPr>
            <p:cNvPr id="16" name="Google Shape;1013;p14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" name="Google Shape;1014;p14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/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3" name="Google Shape;1083;p14"/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4" name="Google Shape;1084;p14"/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5" name="Google Shape;1085;p14"/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6" name="Google Shape;1086;p14"/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7" name="Google Shape;1082;p14"/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8" name="Google Shape;1083;p14"/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9" name="Google Shape;1084;p14"/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0" name="Google Shape;1085;p14"/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1" name="Google Shape;1086;p14"/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2" name="Google Shape;1082;p14"/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3" name="Google Shape;1083;p14"/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4" name="Google Shape;1084;p14"/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5" name="Google Shape;1085;p14"/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6" name="Google Shape;1086;p14"/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7" name="Google Shape;1082;p14"/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8" name="Google Shape;1083;p14"/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9" name="Google Shape;1084;p14"/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0" name="Google Shape;1085;p14"/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1" name="Google Shape;1086;p14"/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2" name="Google Shape;1082;p14"/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3" name="Google Shape;1083;p14"/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4" name="Google Shape;1084;p14"/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5" name="Google Shape;1085;p14"/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6" name="Google Shape;1086;p14"/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7" name="Google Shape;1082;p14"/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8" name="Google Shape;1083;p14"/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9" name="Google Shape;1084;p14"/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0" name="Google Shape;1085;p14"/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1" name="Google Shape;1086;p14"/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2" name="Google Shape;1082;p14"/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3" name="Google Shape;1083;p14"/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4" name="Google Shape;1084;p14"/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5" name="Google Shape;1085;p14"/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6" name="Google Shape;1086;p14"/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7" name="Google Shape;1082;p14"/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8" name="Google Shape;1083;p14"/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9" name="Google Shape;1084;p14"/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0" name="Google Shape;1085;p14"/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1" name="Google Shape;1086;p14"/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2" name="Google Shape;1082;p14"/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3" name="Google Shape;1083;p14"/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4" name="Google Shape;1084;p14"/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5" name="Google Shape;1085;p14"/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6" name="Google Shape;1086;p14"/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567E14-3BA2-4243-B9EA-E2C7FD4D880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B76E8-5BCA-478B-A7D2-0147B70B100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/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grpSp>
          <p:nvGrpSpPr>
            <p:cNvPr id="9" name="Google Shape;994;p14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9" name="Google Shape;996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sp>
          <p:nvSpPr>
            <p:cNvPr id="10" name="Google Shape;997;p14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grpSp>
          <p:nvGrpSpPr>
            <p:cNvPr id="11" name="Google Shape;998;p14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7" name="Google Shape;1000;p14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2" name="Google Shape;1001;p14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5" name="Google Shape;1003;p14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3" name="Google Shape;1004;p14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3" name="Google Shape;1006;p14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4" name="Google Shape;1007;p14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1" name="Google Shape;1009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5" name="Google Shape;1010;p14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9" name="Google Shape;1012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sp>
          <p:nvSpPr>
            <p:cNvPr id="16" name="Google Shape;1013;p14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" name="Google Shape;1014;p14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/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3" name="Google Shape;1083;p14"/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4" name="Google Shape;1084;p14"/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5" name="Google Shape;1085;p14"/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6" name="Google Shape;1086;p14"/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7" name="Google Shape;1082;p14"/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8" name="Google Shape;1083;p14"/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9" name="Google Shape;1084;p14"/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0" name="Google Shape;1085;p14"/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1" name="Google Shape;1086;p14"/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2" name="Google Shape;1082;p14"/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3" name="Google Shape;1083;p14"/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4" name="Google Shape;1084;p14"/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5" name="Google Shape;1085;p14"/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6" name="Google Shape;1086;p14"/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7" name="Google Shape;1082;p14"/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8" name="Google Shape;1083;p14"/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9" name="Google Shape;1084;p14"/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0" name="Google Shape;1085;p14"/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1" name="Google Shape;1086;p14"/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2" name="Google Shape;1082;p14"/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3" name="Google Shape;1083;p14"/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4" name="Google Shape;1084;p14"/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5" name="Google Shape;1085;p14"/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6" name="Google Shape;1086;p14"/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7" name="Google Shape;1082;p14"/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8" name="Google Shape;1083;p14"/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9" name="Google Shape;1084;p14"/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0" name="Google Shape;1085;p14"/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1" name="Google Shape;1086;p14"/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2" name="Google Shape;1082;p14"/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3" name="Google Shape;1083;p14"/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4" name="Google Shape;1084;p14"/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5" name="Google Shape;1085;p14"/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6" name="Google Shape;1086;p14"/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7" name="Google Shape;1082;p14"/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8" name="Google Shape;1083;p14"/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9" name="Google Shape;1084;p14"/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0" name="Google Shape;1085;p14"/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1" name="Google Shape;1086;p14"/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2" name="Google Shape;1082;p14"/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3" name="Google Shape;1083;p14"/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4" name="Google Shape;1084;p14"/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5" name="Google Shape;1085;p14"/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6" name="Google Shape;1086;p14"/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7" name="Google Shape;1765;p26"/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/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/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235" name="TextBox 234"/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  <a:endParaRPr lang="vi-VN" sz="11500" dirty="0">
              <a:solidFill>
                <a:srgbClr val="C00000"/>
              </a:solidFill>
              <a:latin typeface="+mj-lt"/>
            </a:endParaRPr>
          </a:p>
        </p:txBody>
      </p:sp>
      <p:grpSp>
        <p:nvGrpSpPr>
          <p:cNvPr id="236" name="Google Shape;631;p30"/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/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38" name="Google Shape;633;p30"/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39" name="Google Shape;634;p30"/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0" name="Google Shape;635;p30"/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1" name="Google Shape;636;p30"/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2" name="Google Shape;637;p30"/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3" name="Google Shape;638;p30"/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4" name="Google Shape;639;p30"/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5" name="Google Shape;640;p30"/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6" name="Google Shape;641;p30"/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7" name="Google Shape;642;p30"/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8" name="Google Shape;643;p30"/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9" name="Google Shape;644;p30"/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50" name="Google Shape;645;p30"/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51" name="Google Shape;646;p30"/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52" name="Google Shape;647;p30"/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53" name="Google Shape;648;p30"/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54" name="Google Shape;649;p30"/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55" name="Google Shape;650;p30"/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56" name="Google Shape;651;p30"/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57" name="Google Shape;652;p30"/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58" name="Google Shape;653;p30"/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59" name="Google Shape;654;p30"/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60" name="Google Shape;655;p30"/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/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62" name="Google Shape;657;p30"/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63" name="Google Shape;658;p30"/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64" name="Google Shape;659;p30"/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65" name="Google Shape;660;p30"/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66" name="Google Shape;661;p30"/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67" name="Google Shape;662;p30"/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68" name="Google Shape;663;p30"/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69" name="Google Shape;664;p30"/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70" name="Google Shape;665;p30"/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71" name="Google Shape;666;p30"/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72" name="Google Shape;667;p30"/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73" name="Google Shape;668;p30"/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74" name="Google Shape;669;p30"/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75" name="Google Shape;670;p30"/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76" name="Google Shape;671;p30"/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77" name="Google Shape;672;p30"/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278" name="Google Shape;211;p3"/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/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/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281" name="Google Shape;214;p3"/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83" name="Google Shape;216;p3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84" name="Google Shape;217;p3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85" name="Google Shape;218;p3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86" name="Google Shape;219;p3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87" name="Google Shape;220;p3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88" name="Google Shape;221;p3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90" name="Google Shape;223;p3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91" name="Google Shape;224;p3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292" name="Google Shape;225;p3"/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94" name="Google Shape;227;p3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sp>
        <p:nvSpPr>
          <p:cNvPr id="295" name="Google Shape;228;p3"/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296" name="Google Shape;229;p3"/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grpSp>
        <p:nvGrpSpPr>
          <p:cNvPr id="297" name="Google Shape;230;p3"/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99" name="Google Shape;232;p3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5" grpId="0"/>
      <p:bldP spid="295" grpId="0" animBg="1"/>
      <p:bldP spid="296" grpId="0" animBg="1"/>
    </p:bld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/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grpSp>
          <p:nvGrpSpPr>
            <p:cNvPr id="9" name="Google Shape;994;p14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9" name="Google Shape;996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sp>
          <p:nvSpPr>
            <p:cNvPr id="10" name="Google Shape;997;p14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grpSp>
          <p:nvGrpSpPr>
            <p:cNvPr id="11" name="Google Shape;998;p14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7" name="Google Shape;1000;p14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2" name="Google Shape;1001;p14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5" name="Google Shape;1003;p14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3" name="Google Shape;1004;p14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3" name="Google Shape;1006;p14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4" name="Google Shape;1007;p14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1" name="Google Shape;1009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5" name="Google Shape;1010;p14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9" name="Google Shape;1012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sp>
          <p:nvSpPr>
            <p:cNvPr id="16" name="Google Shape;1013;p14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" name="Google Shape;1014;p14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/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3" name="Google Shape;1083;p14"/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4" name="Google Shape;1084;p14"/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5" name="Google Shape;1085;p14"/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6" name="Google Shape;1086;p14"/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7" name="Google Shape;1082;p14"/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8" name="Google Shape;1083;p14"/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9" name="Google Shape;1084;p14"/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0" name="Google Shape;1085;p14"/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1" name="Google Shape;1086;p14"/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2" name="Google Shape;1082;p14"/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3" name="Google Shape;1083;p14"/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4" name="Google Shape;1084;p14"/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5" name="Google Shape;1085;p14"/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6" name="Google Shape;1086;p14"/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7" name="Google Shape;1082;p14"/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8" name="Google Shape;1083;p14"/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9" name="Google Shape;1084;p14"/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0" name="Google Shape;1085;p14"/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1" name="Google Shape;1086;p14"/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2" name="Google Shape;1082;p14"/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3" name="Google Shape;1083;p14"/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4" name="Google Shape;1084;p14"/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5" name="Google Shape;1085;p14"/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6" name="Google Shape;1086;p14"/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7" name="Google Shape;1082;p14"/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8" name="Google Shape;1083;p14"/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9" name="Google Shape;1084;p14"/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0" name="Google Shape;1085;p14"/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1" name="Google Shape;1086;p14"/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2" name="Google Shape;1082;p14"/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3" name="Google Shape;1083;p14"/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4" name="Google Shape;1084;p14"/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5" name="Google Shape;1085;p14"/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6" name="Google Shape;1086;p14"/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7" name="Google Shape;1082;p14"/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8" name="Google Shape;1083;p14"/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9" name="Google Shape;1084;p14"/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0" name="Google Shape;1085;p14"/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1" name="Google Shape;1086;p14"/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2" name="Google Shape;1082;p14"/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3" name="Google Shape;1083;p14"/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4" name="Google Shape;1084;p14"/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5" name="Google Shape;1085;p14"/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6" name="Google Shape;1086;p14"/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7" name="Google Shape;1765;p26"/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/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/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235" name="TextBox 234"/>
          <p:cNvSpPr txBox="1"/>
          <p:nvPr userDrawn="1"/>
        </p:nvSpPr>
        <p:spPr>
          <a:xfrm>
            <a:off x="3615997" y="1557579"/>
            <a:ext cx="47520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  <p:grpSp>
        <p:nvGrpSpPr>
          <p:cNvPr id="138" name="Google Shape;939;p32"/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/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0" name="Google Shape;941;p32"/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1" name="Google Shape;942;p32"/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2" name="Google Shape;943;p32"/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3" name="Google Shape;944;p32"/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4" name="Google Shape;945;p32"/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5" name="Google Shape;946;p32"/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6" name="Google Shape;947;p32"/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7" name="Google Shape;948;p32"/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8" name="Google Shape;949;p32"/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9" name="Google Shape;950;p32"/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0" name="Google Shape;951;p32"/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1" name="Google Shape;952;p32"/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2" name="Google Shape;953;p32"/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3" name="Google Shape;954;p32"/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4" name="Google Shape;955;p32"/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5" name="Google Shape;956;p32"/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6" name="Google Shape;957;p32"/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7" name="Google Shape;958;p32"/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8" name="Google Shape;959;p32"/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9" name="Google Shape;960;p32"/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0" name="Google Shape;961;p32"/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1" name="Google Shape;962;p32"/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2" name="Google Shape;963;p32"/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3" name="Google Shape;964;p32"/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4" name="Google Shape;965;p32"/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5" name="Google Shape;966;p32"/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6" name="Google Shape;967;p32"/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7" name="Google Shape;968;p32"/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8" name="Google Shape;969;p32"/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9" name="Google Shape;970;p32"/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0" name="Google Shape;971;p32"/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1" name="Google Shape;972;p32"/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2" name="Google Shape;973;p32"/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3" name="Google Shape;974;p32"/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4" name="Google Shape;975;p32"/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5" name="Google Shape;976;p32"/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6" name="Google Shape;977;p32"/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7" name="Google Shape;978;p32"/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8" name="Google Shape;979;p32"/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9" name="Google Shape;980;p32"/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0" name="Google Shape;981;p32"/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1" name="Google Shape;982;p32"/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2" name="Google Shape;983;p32"/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3" name="Google Shape;984;p32"/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4" name="Google Shape;985;p32"/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5" name="Google Shape;986;p32"/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6" name="Google Shape;987;p32"/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7" name="Google Shape;988;p32"/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8" name="Google Shape;989;p32"/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9" name="Google Shape;990;p32"/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0" name="Google Shape;991;p32"/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1" name="Google Shape;992;p32"/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2" name="Google Shape;993;p32"/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3" name="Google Shape;994;p32"/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995;p32"/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5" name="Google Shape;996;p32"/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6" name="Google Shape;997;p32"/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7" name="Google Shape;998;p32"/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8" name="Google Shape;999;p32"/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9" name="Google Shape;1000;p32"/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00" name="Google Shape;1001;p32"/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01" name="Google Shape;1002;p32"/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202" name="Google Shape;211;p3"/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/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/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205" name="Google Shape;214;p3"/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07" name="Google Shape;216;p3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08" name="Google Shape;217;p3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09" name="Google Shape;218;p3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10" name="Google Shape;219;p3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11" name="Google Shape;220;p3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12" name="Google Shape;221;p3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14" name="Google Shape;223;p3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15" name="Google Shape;224;p3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216" name="Google Shape;225;p3"/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18" name="Google Shape;227;p3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sp>
        <p:nvSpPr>
          <p:cNvPr id="219" name="Google Shape;228;p3"/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220" name="Google Shape;229;p3"/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grpSp>
        <p:nvGrpSpPr>
          <p:cNvPr id="221" name="Google Shape;230;p3"/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23" name="Google Shape;232;p3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5" grpId="0"/>
      <p:bldP spid="219" grpId="0" animBg="1"/>
      <p:bldP spid="220" grpId="0" animBg="1"/>
    </p:bld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/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grpSp>
          <p:nvGrpSpPr>
            <p:cNvPr id="9" name="Google Shape;994;p14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9" name="Google Shape;996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sp>
          <p:nvSpPr>
            <p:cNvPr id="10" name="Google Shape;997;p14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grpSp>
          <p:nvGrpSpPr>
            <p:cNvPr id="11" name="Google Shape;998;p14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7" name="Google Shape;1000;p14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2" name="Google Shape;1001;p14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5" name="Google Shape;1003;p14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3" name="Google Shape;1004;p14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3" name="Google Shape;1006;p14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4" name="Google Shape;1007;p14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1" name="Google Shape;1009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5" name="Google Shape;1010;p14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9" name="Google Shape;1012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sp>
          <p:nvSpPr>
            <p:cNvPr id="16" name="Google Shape;1013;p14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" name="Google Shape;1014;p14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/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3" name="Google Shape;1083;p14"/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4" name="Google Shape;1084;p14"/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5" name="Google Shape;1085;p14"/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6" name="Google Shape;1086;p14"/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7" name="Google Shape;1082;p14"/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8" name="Google Shape;1083;p14"/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9" name="Google Shape;1084;p14"/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0" name="Google Shape;1085;p14"/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1" name="Google Shape;1086;p14"/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2" name="Google Shape;1082;p14"/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3" name="Google Shape;1083;p14"/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4" name="Google Shape;1084;p14"/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5" name="Google Shape;1085;p14"/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6" name="Google Shape;1086;p14"/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7" name="Google Shape;1082;p14"/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8" name="Google Shape;1083;p14"/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9" name="Google Shape;1084;p14"/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0" name="Google Shape;1085;p14"/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1" name="Google Shape;1086;p14"/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2" name="Google Shape;1082;p14"/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3" name="Google Shape;1083;p14"/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4" name="Google Shape;1084;p14"/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5" name="Google Shape;1085;p14"/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6" name="Google Shape;1086;p14"/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7" name="Google Shape;1082;p14"/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8" name="Google Shape;1083;p14"/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9" name="Google Shape;1084;p14"/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0" name="Google Shape;1085;p14"/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1" name="Google Shape;1086;p14"/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2" name="Google Shape;1082;p14"/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3" name="Google Shape;1083;p14"/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4" name="Google Shape;1084;p14"/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5" name="Google Shape;1085;p14"/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6" name="Google Shape;1086;p14"/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7" name="Google Shape;1082;p14"/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8" name="Google Shape;1083;p14"/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9" name="Google Shape;1084;p14"/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0" name="Google Shape;1085;p14"/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1" name="Google Shape;1086;p14"/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2" name="Google Shape;1082;p14"/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3" name="Google Shape;1083;p14"/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4" name="Google Shape;1084;p14"/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5" name="Google Shape;1085;p14"/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6" name="Google Shape;1086;p14"/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/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grpSp>
          <p:nvGrpSpPr>
            <p:cNvPr id="9" name="Google Shape;994;p14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9" name="Google Shape;996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sp>
          <p:nvSpPr>
            <p:cNvPr id="10" name="Google Shape;997;p14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grpSp>
          <p:nvGrpSpPr>
            <p:cNvPr id="11" name="Google Shape;998;p14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7" name="Google Shape;1000;p14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2" name="Google Shape;1001;p14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5" name="Google Shape;1003;p14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3" name="Google Shape;1004;p14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3" name="Google Shape;1006;p14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4" name="Google Shape;1007;p14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1" name="Google Shape;1009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5" name="Google Shape;1010;p14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9" name="Google Shape;1012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sp>
          <p:nvSpPr>
            <p:cNvPr id="16" name="Google Shape;1013;p14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" name="Google Shape;1014;p14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/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/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2" name="Google Shape;1018;p14"/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33" name="Google Shape;1019;p14"/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5" name="Google Shape;1021;p14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6" name="Google Shape;1022;p14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7" name="Google Shape;1023;p14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8" name="Google Shape;1024;p14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9" name="Google Shape;1025;p14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0" name="Google Shape;1026;p14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1" name="Google Shape;1027;p14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2" name="Google Shape;1028;p14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3" name="Google Shape;1029;p14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44" name="Google Shape;1030;p14"/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6" name="Google Shape;1032;p14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sp>
        <p:nvSpPr>
          <p:cNvPr id="47" name="Google Shape;1033;p14"/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48" name="Google Shape;1034;p14"/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grpSp>
        <p:nvGrpSpPr>
          <p:cNvPr id="49" name="Google Shape;1035;p14"/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51" name="Google Shape;1037;p14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sp>
        <p:nvSpPr>
          <p:cNvPr id="96" name="Google Shape;1082;p14"/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7" name="Google Shape;1083;p14"/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8" name="Google Shape;1084;p14"/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9" name="Google Shape;1085;p14"/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00" name="Google Shape;1086;p14"/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02" name="Google Shape;1082;p14"/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03" name="Google Shape;1083;p14"/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04" name="Google Shape;1084;p14"/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05" name="Google Shape;1085;p14"/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06" name="Google Shape;1086;p14"/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07" name="Google Shape;1082;p14"/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08" name="Google Shape;1083;p14"/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09" name="Google Shape;1084;p14"/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10" name="Google Shape;1085;p14"/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11" name="Google Shape;1086;p14"/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12" name="Google Shape;1082;p14"/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13" name="Google Shape;1083;p14"/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14" name="Google Shape;1084;p14"/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15" name="Google Shape;1085;p14"/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16" name="Google Shape;1086;p14"/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17" name="Google Shape;1082;p14"/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18" name="Google Shape;1083;p14"/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19" name="Google Shape;1084;p14"/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20" name="Google Shape;1085;p14"/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21" name="Google Shape;1086;p14"/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22" name="Google Shape;1082;p14"/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23" name="Google Shape;1083;p14"/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24" name="Google Shape;1084;p14"/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25" name="Google Shape;1085;p14"/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26" name="Google Shape;1086;p14"/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27" name="Google Shape;1082;p14"/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28" name="Google Shape;1083;p14"/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29" name="Google Shape;1084;p14"/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30" name="Google Shape;1085;p14"/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31" name="Google Shape;1086;p14"/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32" name="Google Shape;1082;p14"/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33" name="Google Shape;1083;p14"/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34" name="Google Shape;1084;p14"/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35" name="Google Shape;1085;p14"/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36" name="Google Shape;1086;p14"/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37" name="Google Shape;1082;p14"/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38" name="Google Shape;1083;p14"/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39" name="Google Shape;1084;p14"/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40" name="Google Shape;1085;p14"/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41" name="Google Shape;1086;p14"/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grpSp>
        <p:nvGrpSpPr>
          <p:cNvPr id="147" name="Google Shape;2356;p30"/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5">
              <a:lumMod val="75000"/>
            </a:schemeClr>
          </a:solidFill>
        </p:grpSpPr>
        <p:sp>
          <p:nvSpPr>
            <p:cNvPr id="148" name="Google Shape;2357;p30"/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grpSp>
          <p:nvGrpSpPr>
            <p:cNvPr id="149" name="Google Shape;2358;p30"/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/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/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/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</p:grpSp>
      <p:grpSp>
        <p:nvGrpSpPr>
          <p:cNvPr id="153" name="Google Shape;447;p27"/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/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5" name="Google Shape;449;p27"/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6" name="Google Shape;450;p27"/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7" name="Google Shape;451;p27"/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8" name="Google Shape;452;p27"/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9" name="Google Shape;453;p27"/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0" name="Google Shape;454;p27"/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1" name="Google Shape;455;p27"/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2" name="Google Shape;456;p27"/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3" name="Google Shape;457;p27"/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4" name="Google Shape;458;p27"/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5" name="Google Shape;459;p27"/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6" name="Google Shape;460;p27"/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7" name="Google Shape;461;p27"/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8" name="Google Shape;462;p27"/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9" name="Google Shape;463;p27"/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0" name="Google Shape;464;p27"/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1" name="Google Shape;465;p27"/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2" name="Google Shape;466;p27"/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3" name="Google Shape;467;p27"/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4" name="Google Shape;468;p27"/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5" name="Google Shape;469;p27"/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6" name="Google Shape;470;p27"/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7" name="Google Shape;471;p27"/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8" name="Google Shape;472;p27"/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9" name="Google Shape;473;p27"/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0" name="Google Shape;474;p27"/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1" name="Google Shape;475;p27"/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2" name="Google Shape;476;p27"/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3" name="Google Shape;477;p27"/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4" name="Google Shape;478;p27"/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5" name="Google Shape;479;p27"/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6" name="Google Shape;480;p27"/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7" name="Google Shape;481;p27"/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8" name="Google Shape;482;p27"/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/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0" name="Google Shape;484;p27"/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1" name="Google Shape;485;p27"/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2" name="Google Shape;486;p27"/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3" name="Google Shape;487;p27"/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4" name="Google Shape;488;p27"/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5" name="Google Shape;489;p27"/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6" name="Google Shape;490;p27"/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7" name="Google Shape;491;p27"/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8" name="Google Shape;492;p27"/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9" name="Google Shape;493;p27"/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00" name="Google Shape;494;p27"/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01" name="Google Shape;495;p27"/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02" name="Google Shape;496;p27"/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03" name="Google Shape;497;p27"/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04" name="Google Shape;498;p27"/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05" name="Google Shape;499;p27"/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06" name="Google Shape;500;p27"/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07" name="Google Shape;501;p27"/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08" name="Google Shape;502;p27"/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09" name="Google Shape;503;p27"/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292" name="Group 291"/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/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/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grpSp>
            <p:nvGrpSpPr>
              <p:cNvPr id="260" name="Google Shape;507;p27"/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/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62" name="Google Shape;509;p27"/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63" name="Google Shape;510;p27"/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64" name="Google Shape;511;p27"/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65" name="Google Shape;512;p27"/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66" name="Google Shape;513;p27"/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67" name="Google Shape;514;p27"/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68" name="Google Shape;515;p27"/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69" name="Google Shape;516;p27"/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70" name="Google Shape;517;p27"/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71" name="Google Shape;518;p27"/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72" name="Google Shape;519;p27"/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73" name="Google Shape;520;p27"/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74" name="Google Shape;521;p27"/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75" name="Google Shape;522;p27"/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76" name="Google Shape;523;p27"/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77" name="Google Shape;524;p27"/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78" name="Google Shape;525;p27"/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79" name="Google Shape;526;p27"/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80" name="Google Shape;527;p27"/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81" name="Google Shape;528;p27"/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82" name="Google Shape;529;p27"/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83" name="Google Shape;530;p27"/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84" name="Google Shape;531;p27"/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</p:grpSp>
        </p:grpSp>
        <p:sp>
          <p:nvSpPr>
            <p:cNvPr id="212" name="Google Shape;532;p27"/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13" name="Google Shape;533;p27"/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14" name="Google Shape;534;p27"/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15" name="Google Shape;535;p27"/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16" name="Google Shape;536;p27"/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17" name="Google Shape;537;p27"/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18" name="Google Shape;538;p27"/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19" name="Google Shape;539;p27"/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20" name="Google Shape;540;p27"/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21" name="Google Shape;541;p27"/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22" name="Google Shape;542;p27"/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23" name="Google Shape;543;p27"/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24" name="Google Shape;544;p27"/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25" name="Google Shape;545;p27"/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26" name="Google Shape;546;p27"/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27" name="Google Shape;547;p27"/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28" name="Google Shape;548;p27"/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29" name="Google Shape;549;p27"/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30" name="Google Shape;550;p27"/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31" name="Google Shape;551;p27"/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32" name="Google Shape;552;p27"/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33" name="Google Shape;553;p27"/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34" name="Google Shape;554;p27"/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35" name="Google Shape;555;p27"/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36" name="Google Shape;556;p27"/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37" name="Google Shape;557;p27"/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38" name="Google Shape;558;p27"/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39" name="Google Shape;559;p27"/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0" name="Google Shape;560;p27"/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1" name="Google Shape;561;p27"/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2" name="Google Shape;562;p27"/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3" name="Google Shape;563;p27"/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4" name="Google Shape;564;p27"/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5" name="Google Shape;565;p27"/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6" name="Google Shape;566;p27"/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7" name="Google Shape;567;p27"/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8" name="Google Shape;568;p27"/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9" name="Google Shape;569;p27"/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50" name="Google Shape;570;p27"/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/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grpSp>
          <p:nvGrpSpPr>
            <p:cNvPr id="252" name="Google Shape;572;p27"/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/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57" name="Google Shape;574;p27"/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58" name="Google Shape;575;p27"/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sp>
          <p:nvSpPr>
            <p:cNvPr id="253" name="Google Shape;576;p27"/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sp>
        <p:nvSpPr>
          <p:cNvPr id="255" name="Google Shape;578;p27"/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grpSp>
        <p:nvGrpSpPr>
          <p:cNvPr id="2" name="Group 1"/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/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grpSp>
          <p:nvGrpSpPr>
            <p:cNvPr id="285" name="Google Shape;579;p27"/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/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87" name="Google Shape;581;p27"/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88" name="Google Shape;582;p27"/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89" name="Google Shape;583;p27"/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90" name="Google Shape;584;p27"/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91" name="Google Shape;585;p27"/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/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grpSp>
          <p:nvGrpSpPr>
            <p:cNvPr id="9" name="Google Shape;994;p14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9" name="Google Shape;996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sp>
          <p:nvSpPr>
            <p:cNvPr id="10" name="Google Shape;997;p14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grpSp>
          <p:nvGrpSpPr>
            <p:cNvPr id="11" name="Google Shape;998;p14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7" name="Google Shape;1000;p14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2" name="Google Shape;1001;p14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5" name="Google Shape;1003;p14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3" name="Google Shape;1004;p14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3" name="Google Shape;1006;p14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4" name="Google Shape;1007;p14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1" name="Google Shape;1009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5" name="Google Shape;1010;p14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9" name="Google Shape;1012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sp>
          <p:nvSpPr>
            <p:cNvPr id="16" name="Google Shape;1013;p14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" name="Google Shape;1014;p14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/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3" name="Google Shape;1083;p14"/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4" name="Google Shape;1084;p14"/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5" name="Google Shape;1085;p14"/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6" name="Google Shape;1086;p14"/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7" name="Google Shape;1082;p14"/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8" name="Google Shape;1083;p14"/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9" name="Google Shape;1084;p14"/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0" name="Google Shape;1085;p14"/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1" name="Google Shape;1086;p14"/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2" name="Google Shape;1082;p14"/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3" name="Google Shape;1083;p14"/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4" name="Google Shape;1084;p14"/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5" name="Google Shape;1085;p14"/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6" name="Google Shape;1086;p14"/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7" name="Google Shape;1082;p14"/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8" name="Google Shape;1083;p14"/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9" name="Google Shape;1084;p14"/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0" name="Google Shape;1085;p14"/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1" name="Google Shape;1086;p14"/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2" name="Google Shape;1082;p14"/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3" name="Google Shape;1083;p14"/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4" name="Google Shape;1084;p14"/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5" name="Google Shape;1085;p14"/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6" name="Google Shape;1086;p14"/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7" name="Google Shape;1082;p14"/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8" name="Google Shape;1083;p14"/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9" name="Google Shape;1084;p14"/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0" name="Google Shape;1085;p14"/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1" name="Google Shape;1086;p14"/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2" name="Google Shape;1082;p14"/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3" name="Google Shape;1083;p14"/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4" name="Google Shape;1084;p14"/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5" name="Google Shape;1085;p14"/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6" name="Google Shape;1086;p14"/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7" name="Google Shape;1082;p14"/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8" name="Google Shape;1083;p14"/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9" name="Google Shape;1084;p14"/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0" name="Google Shape;1085;p14"/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1" name="Google Shape;1086;p14"/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2" name="Google Shape;1082;p14"/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3" name="Google Shape;1083;p14"/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4" name="Google Shape;1084;p14"/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5" name="Google Shape;1085;p14"/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6" name="Google Shape;1086;p14"/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7" name="Google Shape;1765;p26"/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/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/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/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/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/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103" name="Google Shape;214;p3"/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05" name="Google Shape;216;p3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06" name="Google Shape;217;p3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07" name="Google Shape;218;p3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08" name="Google Shape;219;p3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09" name="Google Shape;220;p3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10" name="Google Shape;221;p3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12" name="Google Shape;223;p3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13" name="Google Shape;224;p3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114" name="Google Shape;225;p3"/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16" name="Google Shape;227;p3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sp>
        <p:nvSpPr>
          <p:cNvPr id="117" name="Google Shape;228;p3"/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18" name="Google Shape;229;p3"/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grpSp>
        <p:nvGrpSpPr>
          <p:cNvPr id="119" name="Google Shape;230;p3"/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21" name="Google Shape;232;p3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122" name="Google Shape;769;p31"/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/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grpSp>
          <p:nvGrpSpPr>
            <p:cNvPr id="124" name="Google Shape;771;p31"/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/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80" name="Google Shape;773;p31"/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81" name="Google Shape;774;p31"/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82" name="Google Shape;775;p31"/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83" name="Google Shape;776;p31"/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84" name="Google Shape;777;p31"/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85" name="Google Shape;778;p31"/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86" name="Google Shape;779;p31"/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87" name="Google Shape;780;p31"/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88" name="Google Shape;781;p31"/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89" name="Google Shape;782;p31"/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90" name="Google Shape;783;p31"/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91" name="Google Shape;784;p31"/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92" name="Google Shape;785;p31"/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93" name="Google Shape;786;p31"/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94" name="Google Shape;787;p31"/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95" name="Google Shape;788;p31"/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96" name="Google Shape;789;p31"/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97" name="Google Shape;790;p31"/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98" name="Google Shape;791;p31"/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99" name="Google Shape;792;p31"/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00" name="Google Shape;793;p31"/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01" name="Google Shape;794;p31"/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02" name="Google Shape;795;p31"/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03" name="Google Shape;796;p31"/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04" name="Google Shape;797;p31"/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05" name="Google Shape;798;p31"/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06" name="Google Shape;799;p31"/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07" name="Google Shape;800;p31"/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08" name="Google Shape;801;p31"/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09" name="Google Shape;802;p31"/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10" name="Google Shape;803;p31"/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11" name="Google Shape;804;p31"/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12" name="Google Shape;805;p31"/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13" name="Google Shape;806;p31"/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14" name="Google Shape;807;p31"/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15" name="Google Shape;808;p31"/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16" name="Google Shape;809;p31"/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17" name="Google Shape;810;p31"/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18" name="Google Shape;811;p31"/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19" name="Google Shape;812;p31"/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20" name="Google Shape;813;p31"/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21" name="Google Shape;814;p31"/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22" name="Google Shape;815;p31"/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23" name="Google Shape;816;p31"/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24" name="Google Shape;817;p31"/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25" name="Google Shape;818;p31"/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26" name="Google Shape;819;p31"/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27" name="Google Shape;820;p31"/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28" name="Google Shape;821;p31"/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29" name="Google Shape;822;p31"/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30" name="Google Shape;823;p31"/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31" name="Google Shape;824;p31"/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32" name="Google Shape;825;p31"/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33" name="Google Shape;826;p31"/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34" name="Google Shape;827;p31"/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sp>
          <p:nvSpPr>
            <p:cNvPr id="125" name="Google Shape;828;p31"/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26" name="Google Shape;829;p31"/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27" name="Google Shape;830;p31"/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28" name="Google Shape;831;p31"/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29" name="Google Shape;832;p31"/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30" name="Google Shape;833;p31"/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31" name="Google Shape;834;p31"/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32" name="Google Shape;835;p31"/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33" name="Google Shape;836;p31"/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34" name="Google Shape;837;p31"/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35" name="Google Shape;838;p31"/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36" name="Google Shape;839;p31"/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37" name="Google Shape;840;p31"/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38" name="Google Shape;841;p31"/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39" name="Google Shape;842;p31"/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0" name="Google Shape;843;p31"/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1" name="Google Shape;844;p31"/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2" name="Google Shape;845;p31"/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3" name="Google Shape;846;p31"/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4" name="Google Shape;847;p31"/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5" name="Google Shape;848;p31"/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6" name="Google Shape;849;p31"/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7" name="Google Shape;850;p31"/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8" name="Google Shape;851;p31"/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9" name="Google Shape;852;p31"/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0" name="Google Shape;853;p31"/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1" name="Google Shape;854;p31"/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2" name="Google Shape;855;p31"/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3" name="Google Shape;856;p31"/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4" name="Google Shape;857;p31"/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5" name="Google Shape;858;p31"/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6" name="Google Shape;859;p31"/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7" name="Google Shape;860;p31"/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8" name="Google Shape;861;p31"/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9" name="Google Shape;862;p31"/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0" name="Google Shape;863;p31"/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1" name="Google Shape;864;p31"/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2" name="Google Shape;865;p31"/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3" name="Google Shape;866;p31"/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4" name="Google Shape;867;p31"/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5" name="Google Shape;868;p31"/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6" name="Google Shape;869;p31"/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7" name="Google Shape;870;p31"/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8" name="Google Shape;871;p31"/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9" name="Google Shape;872;p31"/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0" name="Google Shape;873;p31"/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1" name="Google Shape;874;p31"/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2" name="Google Shape;875;p31"/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3" name="Google Shape;876;p31"/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4" name="Google Shape;877;p31"/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5" name="Google Shape;878;p31"/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6" name="Google Shape;879;p31"/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7" name="Google Shape;880;p31"/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8" name="Google Shape;881;p31"/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sp>
        <p:nvSpPr>
          <p:cNvPr id="236" name="TextBox 235"/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  <a:endParaRPr lang="vi-VN" sz="11500" dirty="0">
              <a:solidFill>
                <a:schemeClr val="accent6">
                  <a:lumMod val="50000"/>
                </a:schemeClr>
              </a:solidFill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/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grpSp>
          <p:nvGrpSpPr>
            <p:cNvPr id="9" name="Google Shape;994;p14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9" name="Google Shape;996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sp>
          <p:nvSpPr>
            <p:cNvPr id="10" name="Google Shape;997;p14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grpSp>
          <p:nvGrpSpPr>
            <p:cNvPr id="11" name="Google Shape;998;p14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7" name="Google Shape;1000;p14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2" name="Google Shape;1001;p14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5" name="Google Shape;1003;p14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3" name="Google Shape;1004;p14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3" name="Google Shape;1006;p14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4" name="Google Shape;1007;p14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1" name="Google Shape;1009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5" name="Google Shape;1010;p14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9" name="Google Shape;1012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sp>
          <p:nvSpPr>
            <p:cNvPr id="16" name="Google Shape;1013;p14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" name="Google Shape;1014;p14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/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3" name="Google Shape;1083;p14"/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4" name="Google Shape;1084;p14"/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5" name="Google Shape;1085;p14"/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6" name="Google Shape;1086;p14"/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7" name="Google Shape;1082;p14"/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8" name="Google Shape;1083;p14"/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9" name="Google Shape;1084;p14"/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0" name="Google Shape;1085;p14"/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1" name="Google Shape;1086;p14"/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2" name="Google Shape;1082;p14"/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3" name="Google Shape;1083;p14"/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4" name="Google Shape;1084;p14"/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5" name="Google Shape;1085;p14"/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6" name="Google Shape;1086;p14"/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7" name="Google Shape;1082;p14"/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8" name="Google Shape;1083;p14"/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9" name="Google Shape;1084;p14"/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0" name="Google Shape;1085;p14"/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1" name="Google Shape;1086;p14"/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2" name="Google Shape;1082;p14"/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3" name="Google Shape;1083;p14"/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4" name="Google Shape;1084;p14"/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5" name="Google Shape;1085;p14"/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6" name="Google Shape;1086;p14"/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7" name="Google Shape;1082;p14"/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8" name="Google Shape;1083;p14"/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9" name="Google Shape;1084;p14"/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0" name="Google Shape;1085;p14"/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1" name="Google Shape;1086;p14"/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2" name="Google Shape;1082;p14"/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3" name="Google Shape;1083;p14"/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4" name="Google Shape;1084;p14"/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5" name="Google Shape;1085;p14"/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6" name="Google Shape;1086;p14"/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7" name="Google Shape;1082;p14"/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8" name="Google Shape;1083;p14"/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9" name="Google Shape;1084;p14"/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0" name="Google Shape;1085;p14"/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1" name="Google Shape;1086;p14"/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2" name="Google Shape;1082;p14"/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3" name="Google Shape;1083;p14"/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4" name="Google Shape;1084;p14"/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5" name="Google Shape;1085;p14"/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6" name="Google Shape;1086;p14"/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7" name="Google Shape;1765;p26"/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/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/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/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/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38" name="Google Shape;633;p30"/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39" name="Google Shape;634;p30"/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0" name="Google Shape;635;p30"/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1" name="Google Shape;636;p30"/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2" name="Google Shape;637;p30"/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3" name="Google Shape;638;p30"/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4" name="Google Shape;639;p30"/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5" name="Google Shape;640;p30"/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6" name="Google Shape;641;p30"/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7" name="Google Shape;642;p30"/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8" name="Google Shape;643;p30"/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9" name="Google Shape;644;p30"/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50" name="Google Shape;645;p30"/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51" name="Google Shape;646;p30"/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52" name="Google Shape;647;p30"/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53" name="Google Shape;648;p30"/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54" name="Google Shape;649;p30"/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55" name="Google Shape;650;p30"/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56" name="Google Shape;651;p30"/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57" name="Google Shape;652;p30"/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58" name="Google Shape;653;p30"/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59" name="Google Shape;654;p30"/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60" name="Google Shape;655;p30"/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/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62" name="Google Shape;657;p30"/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63" name="Google Shape;658;p30"/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64" name="Google Shape;659;p30"/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65" name="Google Shape;660;p30"/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66" name="Google Shape;661;p30"/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67" name="Google Shape;662;p30"/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68" name="Google Shape;663;p30"/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69" name="Google Shape;664;p30"/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70" name="Google Shape;665;p30"/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71" name="Google Shape;666;p30"/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72" name="Google Shape;667;p30"/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73" name="Google Shape;668;p30"/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74" name="Google Shape;669;p30"/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75" name="Google Shape;670;p30"/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76" name="Google Shape;671;p30"/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77" name="Google Shape;672;p30"/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278" name="Google Shape;211;p3"/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/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/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281" name="Google Shape;214;p3"/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83" name="Google Shape;216;p3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84" name="Google Shape;217;p3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85" name="Google Shape;218;p3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86" name="Google Shape;219;p3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87" name="Google Shape;220;p3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88" name="Google Shape;221;p3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90" name="Google Shape;223;p3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91" name="Google Shape;224;p3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292" name="Google Shape;225;p3"/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94" name="Google Shape;227;p3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sp>
        <p:nvSpPr>
          <p:cNvPr id="295" name="Google Shape;228;p3"/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296" name="Google Shape;229;p3"/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grpSp>
        <p:nvGrpSpPr>
          <p:cNvPr id="297" name="Google Shape;230;p3"/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99" name="Google Shape;232;p3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sp>
        <p:nvSpPr>
          <p:cNvPr id="138" name="TextBox 137"/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  <a:endParaRPr lang="vi-VN" sz="11500" dirty="0">
              <a:solidFill>
                <a:srgbClr val="C00000"/>
              </a:solidFill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/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grpSp>
          <p:nvGrpSpPr>
            <p:cNvPr id="9" name="Google Shape;994;p14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9" name="Google Shape;996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sp>
          <p:nvSpPr>
            <p:cNvPr id="10" name="Google Shape;997;p14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grpSp>
          <p:nvGrpSpPr>
            <p:cNvPr id="11" name="Google Shape;998;p14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7" name="Google Shape;1000;p14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2" name="Google Shape;1001;p14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5" name="Google Shape;1003;p14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3" name="Google Shape;1004;p14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3" name="Google Shape;1006;p14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4" name="Google Shape;1007;p14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1" name="Google Shape;1009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5" name="Google Shape;1010;p14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9" name="Google Shape;1012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sp>
          <p:nvSpPr>
            <p:cNvPr id="16" name="Google Shape;1013;p14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" name="Google Shape;1014;p14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/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3" name="Google Shape;1083;p14"/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4" name="Google Shape;1084;p14"/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5" name="Google Shape;1085;p14"/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6" name="Google Shape;1086;p14"/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7" name="Google Shape;1082;p14"/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8" name="Google Shape;1083;p14"/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9" name="Google Shape;1084;p14"/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0" name="Google Shape;1085;p14"/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1" name="Google Shape;1086;p14"/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2" name="Google Shape;1082;p14"/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3" name="Google Shape;1083;p14"/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4" name="Google Shape;1084;p14"/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5" name="Google Shape;1085;p14"/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6" name="Google Shape;1086;p14"/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7" name="Google Shape;1082;p14"/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8" name="Google Shape;1083;p14"/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9" name="Google Shape;1084;p14"/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0" name="Google Shape;1085;p14"/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1" name="Google Shape;1086;p14"/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2" name="Google Shape;1082;p14"/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3" name="Google Shape;1083;p14"/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4" name="Google Shape;1084;p14"/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5" name="Google Shape;1085;p14"/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6" name="Google Shape;1086;p14"/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7" name="Google Shape;1082;p14"/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8" name="Google Shape;1083;p14"/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9" name="Google Shape;1084;p14"/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0" name="Google Shape;1085;p14"/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1" name="Google Shape;1086;p14"/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2" name="Google Shape;1082;p14"/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3" name="Google Shape;1083;p14"/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4" name="Google Shape;1084;p14"/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5" name="Google Shape;1085;p14"/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6" name="Google Shape;1086;p14"/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7" name="Google Shape;1082;p14"/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8" name="Google Shape;1083;p14"/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9" name="Google Shape;1084;p14"/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0" name="Google Shape;1085;p14"/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1" name="Google Shape;1086;p14"/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2" name="Google Shape;1082;p14"/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3" name="Google Shape;1083;p14"/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4" name="Google Shape;1084;p14"/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5" name="Google Shape;1085;p14"/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6" name="Google Shape;1086;p14"/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7" name="Google Shape;1765;p26"/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/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/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/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/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0" name="Google Shape;941;p32"/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1" name="Google Shape;942;p32"/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2" name="Google Shape;943;p32"/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3" name="Google Shape;944;p32"/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4" name="Google Shape;945;p32"/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5" name="Google Shape;946;p32"/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6" name="Google Shape;947;p32"/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7" name="Google Shape;948;p32"/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8" name="Google Shape;949;p32"/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9" name="Google Shape;950;p32"/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0" name="Google Shape;951;p32"/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1" name="Google Shape;952;p32"/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2" name="Google Shape;953;p32"/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3" name="Google Shape;954;p32"/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4" name="Google Shape;955;p32"/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5" name="Google Shape;956;p32"/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6" name="Google Shape;957;p32"/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7" name="Google Shape;958;p32"/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8" name="Google Shape;959;p32"/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9" name="Google Shape;960;p32"/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0" name="Google Shape;961;p32"/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1" name="Google Shape;962;p32"/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2" name="Google Shape;963;p32"/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3" name="Google Shape;964;p32"/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4" name="Google Shape;965;p32"/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5" name="Google Shape;966;p32"/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6" name="Google Shape;967;p32"/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7" name="Google Shape;968;p32"/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8" name="Google Shape;969;p32"/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9" name="Google Shape;970;p32"/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0" name="Google Shape;971;p32"/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1" name="Google Shape;972;p32"/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2" name="Google Shape;973;p32"/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3" name="Google Shape;974;p32"/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4" name="Google Shape;975;p32"/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5" name="Google Shape;976;p32"/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6" name="Google Shape;977;p32"/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7" name="Google Shape;978;p32"/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8" name="Google Shape;979;p32"/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9" name="Google Shape;980;p32"/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0" name="Google Shape;981;p32"/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1" name="Google Shape;982;p32"/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2" name="Google Shape;983;p32"/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3" name="Google Shape;984;p32"/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4" name="Google Shape;985;p32"/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5" name="Google Shape;986;p32"/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6" name="Google Shape;987;p32"/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7" name="Google Shape;988;p32"/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8" name="Google Shape;989;p32"/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9" name="Google Shape;990;p32"/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0" name="Google Shape;991;p32"/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1" name="Google Shape;992;p32"/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2" name="Google Shape;993;p32"/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3" name="Google Shape;994;p32"/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4" name="Google Shape;995;p32"/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5" name="Google Shape;996;p32"/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6" name="Google Shape;997;p32"/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7" name="Google Shape;998;p32"/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8" name="Google Shape;999;p32"/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9" name="Google Shape;1000;p32"/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00" name="Google Shape;1001;p32"/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01" name="Google Shape;1002;p32"/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202" name="Google Shape;211;p3"/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/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/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205" name="Google Shape;214;p3"/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07" name="Google Shape;216;p3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08" name="Google Shape;217;p3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09" name="Google Shape;218;p3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10" name="Google Shape;219;p3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11" name="Google Shape;220;p3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12" name="Google Shape;221;p3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14" name="Google Shape;223;p3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15" name="Google Shape;224;p3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216" name="Google Shape;225;p3"/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18" name="Google Shape;227;p3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sp>
        <p:nvSpPr>
          <p:cNvPr id="219" name="Google Shape;228;p3"/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220" name="Google Shape;229;p3"/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grpSp>
        <p:nvGrpSpPr>
          <p:cNvPr id="221" name="Google Shape;230;p3"/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23" name="Google Shape;232;p3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sp>
        <p:nvSpPr>
          <p:cNvPr id="224" name="TextBox 223"/>
          <p:cNvSpPr txBox="1"/>
          <p:nvPr userDrawn="1"/>
        </p:nvSpPr>
        <p:spPr>
          <a:xfrm>
            <a:off x="3642720" y="1503378"/>
            <a:ext cx="472820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9" Type="http://schemas.openxmlformats.org/officeDocument/2006/relationships/theme" Target="../theme/theme1.xml"/><Relationship Id="rId28" Type="http://schemas.openxmlformats.org/officeDocument/2006/relationships/slideLayout" Target="../slideLayouts/slideLayout28.xml"/><Relationship Id="rId27" Type="http://schemas.openxmlformats.org/officeDocument/2006/relationships/slideLayout" Target="../slideLayouts/slideLayout27.xml"/><Relationship Id="rId26" Type="http://schemas.openxmlformats.org/officeDocument/2006/relationships/slideLayout" Target="../slideLayouts/slideLayout26.xml"/><Relationship Id="rId25" Type="http://schemas.openxmlformats.org/officeDocument/2006/relationships/slideLayout" Target="../slideLayouts/slideLayout25.xml"/><Relationship Id="rId24" Type="http://schemas.openxmlformats.org/officeDocument/2006/relationships/slideLayout" Target="../slideLayouts/slideLayout24.xml"/><Relationship Id="rId23" Type="http://schemas.openxmlformats.org/officeDocument/2006/relationships/slideLayout" Target="../slideLayouts/slideLayout23.xml"/><Relationship Id="rId22" Type="http://schemas.openxmlformats.org/officeDocument/2006/relationships/slideLayout" Target="../slideLayouts/slideLayout22.xml"/><Relationship Id="rId21" Type="http://schemas.openxmlformats.org/officeDocument/2006/relationships/slideLayout" Target="../slideLayouts/slideLayout21.xml"/><Relationship Id="rId20" Type="http://schemas.openxmlformats.org/officeDocument/2006/relationships/slideLayout" Target="../slideLayouts/slideLayout20.xml"/><Relationship Id="rId2" Type="http://schemas.openxmlformats.org/officeDocument/2006/relationships/slideLayout" Target="../slideLayouts/slideLayout2.xml"/><Relationship Id="rId19" Type="http://schemas.openxmlformats.org/officeDocument/2006/relationships/slideLayout" Target="../slideLayouts/slideLayout19.xml"/><Relationship Id="rId18" Type="http://schemas.openxmlformats.org/officeDocument/2006/relationships/slideLayout" Target="../slideLayouts/slideLayout18.xml"/><Relationship Id="rId17" Type="http://schemas.openxmlformats.org/officeDocument/2006/relationships/slideLayout" Target="../slideLayouts/slideLayout17.xml"/><Relationship Id="rId16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14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vi-VN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Rectangle 6"/>
          <p:cNvSpPr/>
          <p:nvPr userDrawn="1"/>
        </p:nvSpPr>
        <p:spPr>
          <a:xfrm>
            <a:off x="9762629" y="6492875"/>
            <a:ext cx="1612942" cy="215444"/>
          </a:xfrm>
          <a:prstGeom prst="rect">
            <a:avLst/>
          </a:prstGeom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9pPr>
          </a:lstStyle>
          <a:p>
            <a:r>
              <a:rPr lang="vi-VN" sz="800" b="0" i="0" dirty="0">
                <a:solidFill>
                  <a:srgbClr val="000000"/>
                </a:solidFill>
                <a:effectLst/>
                <a:latin typeface="+mn-lt"/>
              </a:rPr>
              <a:t>FeistyForwarders_0968120672</a:t>
            </a:r>
            <a:endParaRPr lang="vi-VN" sz="800" dirty="0">
              <a:solidFill>
                <a:srgbClr val="000000"/>
              </a:solidFill>
              <a:latin typeface="+mn-lt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  <p:sldLayoutId id="2147483668" r:id="rId20"/>
    <p:sldLayoutId id="2147483669" r:id="rId21"/>
    <p:sldLayoutId id="2147483670" r:id="rId22"/>
    <p:sldLayoutId id="2147483671" r:id="rId23"/>
    <p:sldLayoutId id="2147483672" r:id="rId24"/>
    <p:sldLayoutId id="2147483673" r:id="rId25"/>
    <p:sldLayoutId id="2147483674" r:id="rId26"/>
    <p:sldLayoutId id="2147483675" r:id="rId27"/>
    <p:sldLayoutId id="2147483676" r:id="rId2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.xml"/><Relationship Id="rId7" Type="http://schemas.openxmlformats.org/officeDocument/2006/relationships/image" Target="../media/image7.png"/><Relationship Id="rId6" Type="http://schemas.openxmlformats.org/officeDocument/2006/relationships/image" Target="../media/image6.png"/><Relationship Id="rId5" Type="http://schemas.openxmlformats.org/officeDocument/2006/relationships/image" Target="../media/image5.emf"/><Relationship Id="rId4" Type="http://schemas.openxmlformats.org/officeDocument/2006/relationships/image" Target="../media/image4.emf"/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7.xml"/><Relationship Id="rId8" Type="http://schemas.openxmlformats.org/officeDocument/2006/relationships/image" Target="../media/image15.png"/><Relationship Id="rId7" Type="http://schemas.openxmlformats.org/officeDocument/2006/relationships/image" Target="../media/image14.png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Relationship Id="rId3" Type="http://schemas.openxmlformats.org/officeDocument/2006/relationships/image" Target="../media/image10.emf"/><Relationship Id="rId2" Type="http://schemas.openxmlformats.org/officeDocument/2006/relationships/image" Target="../media/image9.emf"/><Relationship Id="rId10" Type="http://schemas.openxmlformats.org/officeDocument/2006/relationships/notesSlide" Target="../notesSlides/notesSlide1.xml"/><Relationship Id="rId1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5.xml"/><Relationship Id="rId4" Type="http://schemas.openxmlformats.org/officeDocument/2006/relationships/image" Target="../media/image19.png"/><Relationship Id="rId3" Type="http://schemas.microsoft.com/office/2007/relationships/hdphoto" Target="../media/image18.wdp"/><Relationship Id="rId2" Type="http://schemas.openxmlformats.org/officeDocument/2006/relationships/image" Target="../media/image17.png"/><Relationship Id="rId1" Type="http://schemas.openxmlformats.org/officeDocument/2006/relationships/image" Target="../media/image16.png"/></Relationships>
</file>

<file path=ppt/slides/_rels/slide5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5.xml"/><Relationship Id="rId3" Type="http://schemas.microsoft.com/office/2007/relationships/hdphoto" Target="../media/image21.wdp"/><Relationship Id="rId2" Type="http://schemas.openxmlformats.org/officeDocument/2006/relationships/image" Target="../media/image20.png"/><Relationship Id="rId1" Type="http://schemas.openxmlformats.org/officeDocument/2006/relationships/image" Target="../media/image16.png"/></Relationships>
</file>

<file path=ppt/slides/_rels/slide6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5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Relationship Id="rId3" Type="http://schemas.microsoft.com/office/2007/relationships/hdphoto" Target="../media/image23.wdp"/><Relationship Id="rId2" Type="http://schemas.openxmlformats.org/officeDocument/2006/relationships/image" Target="../media/image22.png"/><Relationship Id="rId1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5.xml"/><Relationship Id="rId5" Type="http://schemas.openxmlformats.org/officeDocument/2006/relationships/image" Target="../media/image29.png"/><Relationship Id="rId4" Type="http://schemas.openxmlformats.org/officeDocument/2006/relationships/image" Target="../media/image28.png"/><Relationship Id="rId3" Type="http://schemas.microsoft.com/office/2007/relationships/hdphoto" Target="../media/image27.wdp"/><Relationship Id="rId2" Type="http://schemas.openxmlformats.org/officeDocument/2006/relationships/image" Target="../media/image26.png"/><Relationship Id="rId1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8.xml"/><Relationship Id="rId1" Type="http://schemas.openxmlformats.org/officeDocument/2006/relationships/image" Target="../media/image3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1"/>
          <a:srcRect r="929" b="8206"/>
          <a:stretch>
            <a:fillRect/>
          </a:stretch>
        </p:blipFill>
        <p:spPr>
          <a:xfrm>
            <a:off x="-1009" y="-44180"/>
            <a:ext cx="12193009" cy="6902180"/>
          </a:xfrm>
          <a:prstGeom prst="rect">
            <a:avLst/>
          </a:prstGeom>
        </p:spPr>
      </p:pic>
      <p:pic>
        <p:nvPicPr>
          <p:cNvPr id="5" name="图片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09" y="4715921"/>
            <a:ext cx="12192000" cy="21420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图片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756" t="9026" r="22530" b="69229"/>
          <a:stretch>
            <a:fillRect/>
          </a:stretch>
        </p:blipFill>
        <p:spPr bwMode="auto">
          <a:xfrm flipH="1">
            <a:off x="8333845" y="3354506"/>
            <a:ext cx="4192202" cy="34857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20933" y="4569272"/>
            <a:ext cx="1743219" cy="1930216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07467" y="4744556"/>
            <a:ext cx="1249138" cy="179487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9" name="图片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0975" y="6030188"/>
            <a:ext cx="974725" cy="644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图片 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87993" y="247444"/>
            <a:ext cx="2680053" cy="14758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" name="TextBox 26"/>
          <p:cNvSpPr txBox="1"/>
          <p:nvPr/>
        </p:nvSpPr>
        <p:spPr>
          <a:xfrm>
            <a:off x="246380" y="3215640"/>
            <a:ext cx="11389360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altLang="zh-CN" sz="4000" b="1" dirty="0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LUYỆN TẬP (TRANG 10)</a:t>
            </a:r>
            <a:endParaRPr lang="vi-VN" altLang="zh-CN" sz="4000" b="1" dirty="0">
              <a:solidFill>
                <a:srgbClr val="FF0000"/>
              </a:solidFill>
              <a:effectLst>
                <a:reflection blurRad="6350" stA="55000" endA="300" endPos="45500" dir="5400000" sy="-100000" algn="bl" rotWithShape="0"/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43" name="文本框 342"/>
          <p:cNvSpPr txBox="1"/>
          <p:nvPr/>
        </p:nvSpPr>
        <p:spPr>
          <a:xfrm>
            <a:off x="3626985" y="216308"/>
            <a:ext cx="4837430" cy="414020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contourW="12700"/>
          </a:bodyPr>
          <a:p>
            <a:pPr algn="ctr"/>
            <a:r>
              <a:rPr lang="vi-VN" altLang="zh-CN" sz="21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ea typeface="字魂36号-正文宋楷" panose="02000000000000000000" pitchFamily="2" charset="-122"/>
                <a:cs typeface="Times New Roman" panose="02020603050405020304" pitchFamily="18" charset="0"/>
              </a:rPr>
              <a:t>PHÒNG GD &amp; ĐT QUẬN LONG BIÊN </a:t>
            </a:r>
            <a:endParaRPr lang="zh-CN" altLang="en-US" sz="2100" b="1" dirty="0">
              <a:solidFill>
                <a:schemeClr val="accent5">
                  <a:lumMod val="75000"/>
                </a:schemeClr>
              </a:solidFill>
              <a:latin typeface="Times New Roman" panose="02020603050405020304" pitchFamily="18" charset="0"/>
              <a:ea typeface="字魂36号-正文宋楷" panose="02000000000000000000" pitchFamily="2" charset="-122"/>
              <a:cs typeface="Times New Roman" panose="02020603050405020304" pitchFamily="18" charset="0"/>
            </a:endParaRPr>
          </a:p>
        </p:txBody>
      </p:sp>
      <p:sp>
        <p:nvSpPr>
          <p:cNvPr id="344" name="文本框 343"/>
          <p:cNvSpPr txBox="1"/>
          <p:nvPr/>
        </p:nvSpPr>
        <p:spPr>
          <a:xfrm>
            <a:off x="3626464" y="645391"/>
            <a:ext cx="4704080" cy="460375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contourW="12700"/>
          </a:bodyPr>
          <a:p>
            <a:pPr algn="ctr"/>
            <a:r>
              <a:rPr lang="vi-VN" altLang="zh-CN" sz="2400" b="1" u="sng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ea typeface="字魂36号-正文宋楷" panose="02000000000000000000" pitchFamily="2" charset="-122"/>
                <a:cs typeface="Times New Roman" panose="02020603050405020304" pitchFamily="18" charset="0"/>
              </a:rPr>
              <a:t>TRƯỜNG TIỂU HỌC PHÚC LỢI</a:t>
            </a:r>
            <a:endParaRPr lang="zh-CN" altLang="en-US" sz="2400" b="1" u="sng" dirty="0">
              <a:solidFill>
                <a:schemeClr val="accent5">
                  <a:lumMod val="75000"/>
                </a:schemeClr>
              </a:solidFill>
              <a:latin typeface="Times New Roman" panose="02020603050405020304" pitchFamily="18" charset="0"/>
              <a:ea typeface="字魂36号-正文宋楷" panose="02000000000000000000" pitchFamily="2" charset="-122"/>
              <a:cs typeface="Times New Roman" panose="02020603050405020304" pitchFamily="18" charset="0"/>
            </a:endParaRPr>
          </a:p>
        </p:txBody>
      </p:sp>
      <p:sp>
        <p:nvSpPr>
          <p:cNvPr id="14348" name="WordArt 12"/>
          <p:cNvSpPr>
            <a:spLocks noChangeArrowheads="1" noChangeShapeType="1" noTextEdit="1"/>
          </p:cNvSpPr>
          <p:nvPr/>
        </p:nvSpPr>
        <p:spPr bwMode="auto">
          <a:xfrm>
            <a:off x="3663790" y="1950384"/>
            <a:ext cx="4629945" cy="54151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2700" b="1" i="0" u="none" strike="noStrike" kern="10" cap="none" spc="0" normalizeH="0" baseline="0" noProof="0" dirty="0">
                <a:ln w="9525">
                  <a:solidFill>
                    <a:srgbClr val="FF0000"/>
                  </a:solidFill>
                  <a:round/>
                </a:ln>
                <a:solidFill>
                  <a:srgbClr val="0000FF"/>
                </a:solidFill>
                <a:effectLst>
                  <a:outerShdw sy="50000" kx="2453608" rotWithShape="0">
                    <a:srgbClr val="868686">
                      <a:alpha val="5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MÔN: </a:t>
            </a:r>
            <a:r>
              <a:rPr kumimoji="0" lang="vi-VN" altLang="en-US" sz="2700" b="1" i="0" u="none" strike="noStrike" kern="10" cap="none" spc="0" normalizeH="0" baseline="0" noProof="0" dirty="0">
                <a:ln w="9525">
                  <a:solidFill>
                    <a:srgbClr val="FF0000"/>
                  </a:solidFill>
                  <a:round/>
                </a:ln>
                <a:solidFill>
                  <a:srgbClr val="0000FF"/>
                </a:solidFill>
                <a:effectLst>
                  <a:outerShdw sy="50000" kx="2453608" rotWithShape="0">
                    <a:srgbClr val="868686">
                      <a:alpha val="5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endParaRPr kumimoji="0" lang="vi-VN" altLang="en-US" sz="2700" b="1" i="0" u="none" strike="noStrike" kern="10" cap="none" spc="0" normalizeH="0" baseline="0" noProof="0" dirty="0">
              <a:ln w="9525">
                <a:solidFill>
                  <a:srgbClr val="FF0000"/>
                </a:solidFill>
                <a:round/>
              </a:ln>
              <a:solidFill>
                <a:srgbClr val="0000FF"/>
              </a:solidFill>
              <a:effectLst>
                <a:outerShdw sy="50000" kx="2453608" rotWithShape="0">
                  <a:srgbClr val="868686">
                    <a:alpha val="50000"/>
                  </a:srgbClr>
                </a:outerShdw>
              </a:effectLst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五角星 32"/>
          <p:cNvSpPr/>
          <p:nvPr/>
        </p:nvSpPr>
        <p:spPr>
          <a:xfrm rot="2121297">
            <a:off x="11780047" y="978714"/>
            <a:ext cx="334275" cy="375024"/>
          </a:xfrm>
          <a:prstGeom prst="star5">
            <a:avLst>
              <a:gd name="adj" fmla="val 28548"/>
              <a:gd name="hf" fmla="val 105146"/>
              <a:gd name="vf" fmla="val 110557"/>
            </a:avLst>
          </a:prstGeom>
          <a:pattFill prst="ltDnDiag">
            <a:fgClr>
              <a:srgbClr val="00B0F0"/>
            </a:fgClr>
            <a:bgClr>
              <a:srgbClr val="FCFFD9"/>
            </a:bgClr>
          </a:patt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>
              <a:solidFill>
                <a:prstClr val="white"/>
              </a:solidFill>
            </a:endParaRPr>
          </a:p>
        </p:txBody>
      </p:sp>
      <p:sp>
        <p:nvSpPr>
          <p:cNvPr id="27" name="五角星 36"/>
          <p:cNvSpPr/>
          <p:nvPr/>
        </p:nvSpPr>
        <p:spPr>
          <a:xfrm rot="2755789">
            <a:off x="9975604" y="116091"/>
            <a:ext cx="286011" cy="286011"/>
          </a:xfrm>
          <a:prstGeom prst="star5">
            <a:avLst>
              <a:gd name="adj" fmla="val 26277"/>
              <a:gd name="hf" fmla="val 105146"/>
              <a:gd name="vf" fmla="val 110557"/>
            </a:avLst>
          </a:prstGeom>
          <a:pattFill prst="ltDnDiag">
            <a:fgClr>
              <a:srgbClr val="EB3A03"/>
            </a:fgClr>
            <a:bgClr>
              <a:srgbClr val="FCFFD9"/>
            </a:bgClr>
          </a:pattFill>
          <a:ln>
            <a:solidFill>
              <a:srgbClr val="EB3A0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>
              <a:solidFill>
                <a:prstClr val="white"/>
              </a:solidFill>
            </a:endParaRPr>
          </a:p>
        </p:txBody>
      </p:sp>
      <p:sp>
        <p:nvSpPr>
          <p:cNvPr id="28" name="五角星 35"/>
          <p:cNvSpPr/>
          <p:nvPr/>
        </p:nvSpPr>
        <p:spPr>
          <a:xfrm rot="19384917">
            <a:off x="10695818" y="37778"/>
            <a:ext cx="620833" cy="620833"/>
          </a:xfrm>
          <a:prstGeom prst="star5">
            <a:avLst>
              <a:gd name="adj" fmla="val 25251"/>
              <a:gd name="hf" fmla="val 105146"/>
              <a:gd name="vf" fmla="val 110557"/>
            </a:avLst>
          </a:prstGeom>
          <a:pattFill prst="ltDnDiag">
            <a:fgClr>
              <a:srgbClr val="00B050"/>
            </a:fgClr>
            <a:bgClr>
              <a:srgbClr val="FCFFD9"/>
            </a:bgClr>
          </a:patt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>
              <a:solidFill>
                <a:prstClr val="white"/>
              </a:solidFill>
            </a:endParaRPr>
          </a:p>
        </p:txBody>
      </p:sp>
      <p:sp>
        <p:nvSpPr>
          <p:cNvPr id="29" name="五角星 34"/>
          <p:cNvSpPr/>
          <p:nvPr/>
        </p:nvSpPr>
        <p:spPr>
          <a:xfrm rot="337835">
            <a:off x="11567479" y="-56956"/>
            <a:ext cx="632109" cy="632109"/>
          </a:xfrm>
          <a:prstGeom prst="star5">
            <a:avLst>
              <a:gd name="adj" fmla="val 30106"/>
              <a:gd name="hf" fmla="val 105146"/>
              <a:gd name="vf" fmla="val 110557"/>
            </a:avLst>
          </a:prstGeom>
          <a:pattFill prst="ltDnDiag">
            <a:fgClr>
              <a:srgbClr val="FFC000"/>
            </a:fgClr>
            <a:bgClr>
              <a:srgbClr val="FCFFD9"/>
            </a:bgClr>
          </a:patt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>
              <a:solidFill>
                <a:prstClr val="white"/>
              </a:solidFill>
            </a:endParaRPr>
          </a:p>
        </p:txBody>
      </p:sp>
      <p:sp>
        <p:nvSpPr>
          <p:cNvPr id="30" name="五角星 36"/>
          <p:cNvSpPr/>
          <p:nvPr/>
        </p:nvSpPr>
        <p:spPr>
          <a:xfrm rot="20248740">
            <a:off x="11665226" y="1623417"/>
            <a:ext cx="505484" cy="485649"/>
          </a:xfrm>
          <a:prstGeom prst="star5">
            <a:avLst>
              <a:gd name="adj" fmla="val 26277"/>
              <a:gd name="hf" fmla="val 105146"/>
              <a:gd name="vf" fmla="val 110557"/>
            </a:avLst>
          </a:prstGeom>
          <a:pattFill prst="ltDnDiag">
            <a:fgClr>
              <a:srgbClr val="EB3A03"/>
            </a:fgClr>
            <a:bgClr>
              <a:srgbClr val="FCFFD9"/>
            </a:bgClr>
          </a:pattFill>
          <a:ln>
            <a:solidFill>
              <a:srgbClr val="EB3A0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>
              <a:solidFill>
                <a:prstClr val="white"/>
              </a:solidFill>
            </a:endParaRPr>
          </a:p>
        </p:txBody>
      </p:sp>
      <p:pic>
        <p:nvPicPr>
          <p:cNvPr id="31" name="Picture 30"/>
          <p:cNvPicPr>
            <a:picLocks noChangeAspect="1"/>
          </p:cNvPicPr>
          <p:nvPr/>
        </p:nvPicPr>
        <p:blipFill rotWithShape="1">
          <a:blip r:embed="rId1"/>
          <a:srcRect l="7607" t="9720" r="7737" b="54882"/>
          <a:stretch>
            <a:fillRect/>
          </a:stretch>
        </p:blipFill>
        <p:spPr>
          <a:xfrm>
            <a:off x="-19050" y="5753100"/>
            <a:ext cx="12211050" cy="1104900"/>
          </a:xfrm>
          <a:prstGeom prst="rect">
            <a:avLst/>
          </a:prstGeom>
        </p:spPr>
      </p:pic>
      <p:pic>
        <p:nvPicPr>
          <p:cNvPr id="32" name="图片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8725" y="4548923"/>
            <a:ext cx="1670928" cy="2181904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3" name="图片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48016" y="4778663"/>
            <a:ext cx="1504954" cy="2079337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4" name="文本框 22"/>
          <p:cNvSpPr txBox="1"/>
          <p:nvPr/>
        </p:nvSpPr>
        <p:spPr>
          <a:xfrm>
            <a:off x="3665475" y="142973"/>
            <a:ext cx="706019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altLang="zh-CN" sz="5400" dirty="0">
                <a:solidFill>
                  <a:srgbClr val="FF0000"/>
                </a:solidFill>
                <a:latin typeface="Times New Roman" panose="02020603050405020304" pitchFamily="18" charset="0"/>
                <a:ea typeface="思源黑体 CN Bold" panose="020B0800000000000000" pitchFamily="34" charset="-122"/>
                <a:cs typeface="Times New Roman" panose="02020603050405020304" pitchFamily="18" charset="0"/>
              </a:rPr>
              <a:t>Yêu cầu cần đạt:</a:t>
            </a:r>
            <a:endParaRPr lang="zh-CN" altLang="en-US" sz="5400" dirty="0">
              <a:solidFill>
                <a:srgbClr val="FF0000"/>
              </a:solidFill>
              <a:latin typeface="Times New Roman" panose="02020603050405020304" pitchFamily="18" charset="0"/>
              <a:ea typeface="思源黑体 CN Bold" panose="020B0800000000000000" pitchFamily="34" charset="-122"/>
              <a:cs typeface="Times New Roman" panose="02020603050405020304" pitchFamily="18" charset="0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1013200" y="1132318"/>
            <a:ext cx="10056923" cy="714672"/>
            <a:chOff x="774356" y="888444"/>
            <a:chExt cx="10056923" cy="714672"/>
          </a:xfrm>
        </p:grpSpPr>
        <p:grpSp>
          <p:nvGrpSpPr>
            <p:cNvPr id="6" name="Group 5"/>
            <p:cNvGrpSpPr/>
            <p:nvPr/>
          </p:nvGrpSpPr>
          <p:grpSpPr>
            <a:xfrm>
              <a:off x="774356" y="888444"/>
              <a:ext cx="1085297" cy="714672"/>
              <a:chOff x="2485459" y="1975436"/>
              <a:chExt cx="1772914" cy="1393004"/>
            </a:xfrm>
          </p:grpSpPr>
          <p:pic>
            <p:nvPicPr>
              <p:cNvPr id="15" name="图片 6"/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485459" y="1975436"/>
                <a:ext cx="1772914" cy="1393004"/>
              </a:xfrm>
              <a:prstGeom prst="rect">
                <a:avLst/>
              </a:prstGeom>
            </p:spPr>
          </p:pic>
          <p:pic>
            <p:nvPicPr>
              <p:cNvPr id="16" name="图片 2"/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674444" y="2576026"/>
                <a:ext cx="341348" cy="792414"/>
              </a:xfrm>
              <a:prstGeom prst="rect">
                <a:avLst/>
              </a:prstGeom>
            </p:spPr>
          </p:pic>
          <p:pic>
            <p:nvPicPr>
              <p:cNvPr id="18" name="图片 9"/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969695" y="2331298"/>
                <a:ext cx="596041" cy="841269"/>
              </a:xfrm>
              <a:prstGeom prst="rect">
                <a:avLst/>
              </a:prstGeom>
            </p:spPr>
          </p:pic>
        </p:grpSp>
        <p:sp>
          <p:nvSpPr>
            <p:cNvPr id="26" name="TextBox 25"/>
            <p:cNvSpPr txBox="1"/>
            <p:nvPr/>
          </p:nvSpPr>
          <p:spPr>
            <a:xfrm>
              <a:off x="1926199" y="1077832"/>
              <a:ext cx="890508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 err="1" smtClean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Vận</a:t>
              </a:r>
              <a:r>
                <a:rPr lang="en-US" sz="2800" b="1" dirty="0" smtClean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 smtClean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dụng</a:t>
              </a:r>
              <a:r>
                <a:rPr lang="en-US" sz="2800" b="1" dirty="0" smtClean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 smtClean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bảng</a:t>
              </a:r>
              <a:r>
                <a:rPr lang="en-US" sz="2800" b="1" dirty="0" smtClean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 smtClean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nhân</a:t>
              </a:r>
              <a:r>
                <a:rPr lang="en-US" sz="2800" b="1" dirty="0" smtClean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2 </a:t>
              </a:r>
              <a:r>
                <a:rPr lang="en-US" sz="2800" b="1" dirty="0" err="1" smtClean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vào</a:t>
              </a:r>
              <a:r>
                <a:rPr lang="en-US" sz="2800" b="1" dirty="0" smtClean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 smtClean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tính</a:t>
              </a:r>
              <a:r>
                <a:rPr lang="en-US" sz="2800" b="1" dirty="0" smtClean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 smtClean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nhẩm</a:t>
              </a:r>
              <a:r>
                <a:rPr lang="en-US" sz="2800" b="1" dirty="0" smtClean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.</a:t>
              </a:r>
              <a:endPara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" name="Group 2"/>
          <p:cNvGrpSpPr/>
          <p:nvPr/>
        </p:nvGrpSpPr>
        <p:grpSpPr>
          <a:xfrm>
            <a:off x="1766889" y="2356362"/>
            <a:ext cx="10209001" cy="755486"/>
            <a:chOff x="752655" y="2065203"/>
            <a:chExt cx="10209001" cy="755486"/>
          </a:xfrm>
        </p:grpSpPr>
        <p:grpSp>
          <p:nvGrpSpPr>
            <p:cNvPr id="22" name="Group 21"/>
            <p:cNvGrpSpPr/>
            <p:nvPr/>
          </p:nvGrpSpPr>
          <p:grpSpPr>
            <a:xfrm>
              <a:off x="752655" y="2065203"/>
              <a:ext cx="1085297" cy="714672"/>
              <a:chOff x="5056546" y="1975436"/>
              <a:chExt cx="1772914" cy="1393004"/>
            </a:xfrm>
          </p:grpSpPr>
          <p:pic>
            <p:nvPicPr>
              <p:cNvPr id="14" name="图片 11"/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056546" y="1975436"/>
                <a:ext cx="1772914" cy="1393004"/>
              </a:xfrm>
              <a:prstGeom prst="rect">
                <a:avLst/>
              </a:prstGeom>
            </p:spPr>
          </p:pic>
          <p:pic>
            <p:nvPicPr>
              <p:cNvPr id="17" name="图片 3"/>
              <p:cNvPicPr>
                <a:picLocks noChangeAspect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669550" y="2383789"/>
                <a:ext cx="455161" cy="736288"/>
              </a:xfrm>
              <a:prstGeom prst="rect">
                <a:avLst/>
              </a:prstGeom>
            </p:spPr>
          </p:pic>
          <p:pic>
            <p:nvPicPr>
              <p:cNvPr id="20" name="图片 5"/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242409" y="2576026"/>
                <a:ext cx="469353" cy="792414"/>
              </a:xfrm>
              <a:prstGeom prst="rect">
                <a:avLst/>
              </a:prstGeom>
            </p:spPr>
          </p:pic>
        </p:grpSp>
        <p:sp>
          <p:nvSpPr>
            <p:cNvPr id="34" name="TextBox 33"/>
            <p:cNvSpPr txBox="1"/>
            <p:nvPr/>
          </p:nvSpPr>
          <p:spPr>
            <a:xfrm>
              <a:off x="2056576" y="2297469"/>
              <a:ext cx="890508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 err="1" smtClean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Giải</a:t>
              </a:r>
              <a:r>
                <a:rPr lang="en-US" sz="2800" b="1" dirty="0" smtClean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 smtClean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bài</a:t>
              </a:r>
              <a:r>
                <a:rPr lang="en-US" sz="2800" b="1" dirty="0" smtClean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 smtClean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toán</a:t>
              </a:r>
              <a:r>
                <a:rPr lang="en-US" sz="2800" b="1" dirty="0" smtClean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 smtClean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thực</a:t>
              </a:r>
              <a:r>
                <a:rPr lang="en-US" sz="2800" b="1" dirty="0" smtClean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 smtClean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tế</a:t>
              </a:r>
              <a:r>
                <a:rPr lang="en-US" sz="2800" b="1" dirty="0" smtClean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 smtClean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liên</a:t>
              </a:r>
              <a:r>
                <a:rPr lang="en-US" sz="2800" b="1" dirty="0" smtClean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 smtClean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quan</a:t>
              </a:r>
              <a:r>
                <a:rPr lang="en-US" sz="2800" b="1" dirty="0" smtClean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 smtClean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đến</a:t>
              </a:r>
              <a:r>
                <a:rPr lang="en-US" sz="2800" b="1" dirty="0" smtClean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 smtClean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bảng</a:t>
              </a:r>
              <a:r>
                <a:rPr lang="en-US" sz="2800" b="1" dirty="0" smtClean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 smtClean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nhân</a:t>
              </a:r>
              <a:r>
                <a:rPr lang="en-US" sz="2800" b="1" dirty="0" smtClean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2.</a:t>
              </a:r>
              <a:endPara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7" presetClass="emph" presetSubtype="0" repeatCount="indefinite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4" dur="625" autoRev="1" fill="remove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66CCFF"/>
                                      </p:to>
                                    </p:animClr>
                                    <p:animClr clrSpc="rgb" dir="cw">
                                      <p:cBhvr>
                                        <p:cTn id="15" dur="625" autoRev="1" fill="remove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66CCFF"/>
                                      </p:to>
                                    </p:animClr>
                                    <p:set>
                                      <p:cBhvr>
                                        <p:cTn id="16" dur="625" autoRev="1" fill="remove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" dur="625" autoRev="1" fill="remove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7" presetClass="emph" presetSubtype="0" repeatCount="indefinite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2" dur="625" autoRev="1" fill="remove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6699"/>
                                      </p:to>
                                    </p:animClr>
                                    <p:animClr clrSpc="rgb" dir="cw">
                                      <p:cBhvr>
                                        <p:cTn id="23" dur="625" autoRev="1" fill="remove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6699"/>
                                      </p:to>
                                    </p:animClr>
                                    <p:set>
                                      <p:cBhvr>
                                        <p:cTn id="24" dur="625" autoRev="1" fill="remove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5" dur="625" autoRev="1" fill="remove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7" presetClass="emph" presetSubtype="0" repeatCount="indefinite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0" dur="625" autoRev="1" fill="remove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CCFF66"/>
                                      </p:to>
                                    </p:animClr>
                                    <p:animClr clrSpc="rgb" dir="cw">
                                      <p:cBhvr>
                                        <p:cTn id="31" dur="625" autoRev="1" fill="remove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CFF66"/>
                                      </p:to>
                                    </p:animClr>
                                    <p:set>
                                      <p:cBhvr>
                                        <p:cTn id="32" dur="625" autoRev="1" fill="remove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3" dur="625" autoRev="1" fill="remove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7" presetClass="emph" presetSubtype="0" repeatCount="indefinite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8" dur="500" autoRev="1" fill="remove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39" dur="500" autoRev="1" fill="remove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40" dur="500" autoRev="1" fill="remove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1" dur="500" autoRev="1" fill="remove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7" presetClass="emph" presetSubtype="0" repeatCount="indefinite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6" dur="625" autoRev="1" fill="remove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6699"/>
                                      </p:to>
                                    </p:animClr>
                                    <p:animClr clrSpc="rgb" dir="cw">
                                      <p:cBhvr>
                                        <p:cTn id="47" dur="625" autoRev="1" fill="remove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6699"/>
                                      </p:to>
                                    </p:animClr>
                                    <p:set>
                                      <p:cBhvr>
                                        <p:cTn id="48" dur="625" autoRev="1" fill="remove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9" dur="625" autoRev="1" fill="remove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32" presetClass="emph" presetSubtype="0" repeatCount="999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2" presetID="32" presetClass="emph" presetSubtype="0" repeatCount="999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500"/>
                            </p:stCondLst>
                            <p:childTnLst>
                              <p:par>
                                <p:cTn id="7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bldLvl="0" animBg="1"/>
      <p:bldP spid="25" grpId="1" bldLvl="0" animBg="1"/>
      <p:bldP spid="27" grpId="0" bldLvl="0" animBg="1"/>
      <p:bldP spid="27" grpId="1" bldLvl="0" animBg="1"/>
      <p:bldP spid="28" grpId="0" bldLvl="0" animBg="1"/>
      <p:bldP spid="28" grpId="1" bldLvl="0" animBg="1"/>
      <p:bldP spid="29" grpId="0" bldLvl="0" animBg="1"/>
      <p:bldP spid="29" grpId="1" bldLvl="0" animBg="1"/>
      <p:bldP spid="30" grpId="0" bldLvl="0" animBg="1"/>
      <p:bldP spid="30" grpId="1" bldLvl="0" animBg="1"/>
      <p:bldP spid="2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:\Users\TUAN\Downloads\Luyện tập 1.png"/>
          <p:cNvPicPr>
            <a:picLocks noChangeAspect="1" noChangeArrowheads="1"/>
          </p:cNvPicPr>
          <p:nvPr/>
        </p:nvPicPr>
        <p:blipFill>
          <a:blip r:embed="rId1" cstate="print"/>
          <a:srcRect/>
          <a:stretch>
            <a:fillRect/>
          </a:stretch>
        </p:blipFill>
        <p:spPr bwMode="auto">
          <a:xfrm>
            <a:off x="730152" y="328812"/>
            <a:ext cx="2237784" cy="863493"/>
          </a:xfrm>
          <a:prstGeom prst="rect">
            <a:avLst/>
          </a:prstGeom>
          <a:noFill/>
        </p:spPr>
      </p:pic>
      <p:sp>
        <p:nvSpPr>
          <p:cNvPr id="37" name="Oval 36"/>
          <p:cNvSpPr/>
          <p:nvPr/>
        </p:nvSpPr>
        <p:spPr>
          <a:xfrm>
            <a:off x="2967936" y="564165"/>
            <a:ext cx="437322" cy="447159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1</a:t>
            </a:r>
            <a:endParaRPr lang="vi-VN" sz="3200" b="1" dirty="0"/>
          </a:p>
        </p:txBody>
      </p:sp>
      <p:grpSp>
        <p:nvGrpSpPr>
          <p:cNvPr id="38" name="Group 37"/>
          <p:cNvGrpSpPr/>
          <p:nvPr/>
        </p:nvGrpSpPr>
        <p:grpSpPr>
          <a:xfrm>
            <a:off x="3585743" y="584129"/>
            <a:ext cx="1116312" cy="472051"/>
            <a:chOff x="1870518" y="1440653"/>
            <a:chExt cx="1116312" cy="461666"/>
          </a:xfrm>
        </p:grpSpPr>
        <p:grpSp>
          <p:nvGrpSpPr>
            <p:cNvPr id="39" name="Group 38"/>
            <p:cNvGrpSpPr/>
            <p:nvPr/>
          </p:nvGrpSpPr>
          <p:grpSpPr>
            <a:xfrm>
              <a:off x="1870518" y="1440654"/>
              <a:ext cx="758382" cy="461665"/>
              <a:chOff x="1870518" y="1440654"/>
              <a:chExt cx="758382" cy="461665"/>
            </a:xfrm>
          </p:grpSpPr>
          <p:sp>
            <p:nvSpPr>
              <p:cNvPr id="41" name="Rectangle: Rounded Corners 40"/>
              <p:cNvSpPr/>
              <p:nvPr/>
            </p:nvSpPr>
            <p:spPr>
              <a:xfrm>
                <a:off x="1870518" y="1440654"/>
                <a:ext cx="758382" cy="382154"/>
              </a:xfrm>
              <a:prstGeom prst="roundRect">
                <a:avLst/>
              </a:prstGeom>
              <a:solidFill>
                <a:srgbClr val="FFD974"/>
              </a:solidFill>
              <a:ln>
                <a:solidFill>
                  <a:srgbClr val="FFD97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 dirty="0"/>
              </a:p>
            </p:txBody>
          </p:sp>
          <p:sp>
            <p:nvSpPr>
              <p:cNvPr id="42" name="TextBox 41"/>
              <p:cNvSpPr txBox="1"/>
              <p:nvPr/>
            </p:nvSpPr>
            <p:spPr>
              <a:xfrm>
                <a:off x="1969023" y="1440654"/>
                <a:ext cx="561372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2400" dirty="0"/>
                  <a:t>Số</a:t>
                </a:r>
                <a:endParaRPr lang="vi-VN" sz="2400" dirty="0"/>
              </a:p>
            </p:txBody>
          </p:sp>
        </p:grpSp>
        <p:sp>
          <p:nvSpPr>
            <p:cNvPr id="40" name="TextBox 39"/>
            <p:cNvSpPr txBox="1"/>
            <p:nvPr/>
          </p:nvSpPr>
          <p:spPr>
            <a:xfrm>
              <a:off x="2630642" y="1440653"/>
              <a:ext cx="35618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400" dirty="0"/>
                <a:t>?</a:t>
              </a:r>
              <a:endParaRPr lang="vi-VN" sz="2400" dirty="0"/>
            </a:p>
          </p:txBody>
        </p:sp>
      </p:grpSp>
      <p:sp>
        <p:nvSpPr>
          <p:cNvPr id="43" name="TextBox 42"/>
          <p:cNvSpPr txBox="1"/>
          <p:nvPr/>
        </p:nvSpPr>
        <p:spPr>
          <a:xfrm>
            <a:off x="1048145" y="1335608"/>
            <a:ext cx="50526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800" dirty="0"/>
              <a:t>a)</a:t>
            </a:r>
            <a:endParaRPr lang="vi-VN" sz="28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200000"/>
                    </a14:imgEffect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056654" y="3955930"/>
            <a:ext cx="7809736" cy="194627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4" name="Table 17"/>
              <p:cNvGraphicFramePr>
                <a:graphicFrameLocks noGrp="1"/>
              </p:cNvGraphicFramePr>
              <p:nvPr/>
            </p:nvGraphicFramePr>
            <p:xfrm>
              <a:off x="2127862" y="1420393"/>
              <a:ext cx="7936275" cy="1830511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1701608"/>
                    <a:gridCol w="975186"/>
                    <a:gridCol w="986151"/>
                    <a:gridCol w="1045921"/>
                    <a:gridCol w="1075803"/>
                    <a:gridCol w="1075803"/>
                    <a:gridCol w="1075803"/>
                  </a:tblGrid>
                  <a:tr h="597884">
                    <a:tc rowSpan="2"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vi-VN" sz="280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×</m:t>
                                </m:r>
                              </m:oMath>
                            </m:oMathPara>
                          </a14:m>
                          <a:endParaRPr lang="vi-VN" sz="2800" dirty="0"/>
                        </a:p>
                      </a:txBody>
                      <a:tcPr anchor="ctr">
                        <a:lnL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FFAC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800" dirty="0"/>
                            <a:t>2</a:t>
                          </a:r>
                          <a:endParaRPr lang="vi-VN" sz="2800" dirty="0"/>
                        </a:p>
                      </a:txBody>
                      <a:tcPr anchor="ctr">
                        <a:lnL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 panose="020B0604020202020204"/>
                              <a:ea typeface="+mn-ea"/>
                              <a:cs typeface="+mn-cs"/>
                            </a:rPr>
                            <a:t>2</a:t>
                          </a:r>
                          <a:endParaRPr kumimoji="0" lang="vi-VN" sz="2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Arial" panose="020B0604020202020204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 panose="020B0604020202020204"/>
                              <a:ea typeface="+mn-ea"/>
                              <a:cs typeface="+mn-cs"/>
                            </a:rPr>
                            <a:t>2</a:t>
                          </a:r>
                          <a:endParaRPr kumimoji="0" lang="vi-VN" sz="2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Arial" panose="020B0604020202020204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 panose="020B0604020202020204"/>
                              <a:ea typeface="+mn-ea"/>
                              <a:cs typeface="+mn-cs"/>
                            </a:rPr>
                            <a:t>2</a:t>
                          </a:r>
                          <a:endParaRPr kumimoji="0" lang="vi-VN" sz="2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Arial" panose="020B0604020202020204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 panose="020B0604020202020204"/>
                              <a:ea typeface="+mn-ea"/>
                              <a:cs typeface="+mn-cs"/>
                            </a:rPr>
                            <a:t>2</a:t>
                          </a:r>
                          <a:endParaRPr kumimoji="0" lang="vi-VN" sz="2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Arial" panose="020B0604020202020204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 panose="020B0604020202020204"/>
                              <a:ea typeface="+mn-ea"/>
                              <a:cs typeface="+mn-cs"/>
                            </a:rPr>
                            <a:t>2</a:t>
                          </a:r>
                          <a:endParaRPr kumimoji="0" lang="vi-VN" sz="2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Arial" panose="020B0604020202020204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597884">
                    <a:tc vMerge="1">
                      <a:tcPr anchor="ctr">
                        <a:lnL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FFAC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800" dirty="0"/>
                            <a:t>1</a:t>
                          </a:r>
                          <a:endParaRPr lang="vi-VN" sz="2800" dirty="0"/>
                        </a:p>
                      </a:txBody>
                      <a:tcPr anchor="ctr">
                        <a:lnL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800" dirty="0"/>
                            <a:t>3</a:t>
                          </a:r>
                          <a:endParaRPr lang="vi-VN" sz="2800" dirty="0"/>
                        </a:p>
                      </a:txBody>
                      <a:tcPr anchor="ctr">
                        <a:lnL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800" dirty="0"/>
                            <a:t>5</a:t>
                          </a:r>
                          <a:endParaRPr lang="vi-VN" sz="2800" dirty="0"/>
                        </a:p>
                      </a:txBody>
                      <a:tcPr anchor="ctr">
                        <a:lnL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800" dirty="0"/>
                            <a:t>6</a:t>
                          </a:r>
                          <a:endParaRPr lang="vi-VN" sz="2800" dirty="0"/>
                        </a:p>
                      </a:txBody>
                      <a:tcPr anchor="ctr">
                        <a:lnL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800" dirty="0"/>
                            <a:t>9</a:t>
                          </a:r>
                          <a:endParaRPr lang="vi-VN" sz="2800" dirty="0"/>
                        </a:p>
                      </a:txBody>
                      <a:tcPr anchor="ctr">
                        <a:lnL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800" dirty="0"/>
                            <a:t>10</a:t>
                          </a:r>
                          <a:endParaRPr lang="vi-VN" sz="2800" dirty="0"/>
                        </a:p>
                      </a:txBody>
                      <a:tcPr anchor="ctr">
                        <a:lnL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634743">
                    <a:tc>
                      <a:txBody>
                        <a:bodyPr/>
                        <a:lstStyle/>
                        <a:p>
                          <a:pPr algn="ctr"/>
                          <a:endParaRPr lang="vi-VN" sz="2800" dirty="0"/>
                        </a:p>
                      </a:txBody>
                      <a:tcPr anchor="ctr">
                        <a:lnL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FFAC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800" dirty="0"/>
                            <a:t>2</a:t>
                          </a:r>
                          <a:endParaRPr lang="vi-VN" sz="2800" dirty="0"/>
                        </a:p>
                      </a:txBody>
                      <a:tcPr anchor="ctr">
                        <a:lnL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800" dirty="0"/>
                            <a:t>?</a:t>
                          </a:r>
                          <a:endParaRPr lang="vi-VN" sz="2800" dirty="0"/>
                        </a:p>
                      </a:txBody>
                      <a:tcPr anchor="ctr">
                        <a:lnL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 panose="020B0604020202020204"/>
                              <a:ea typeface="+mn-ea"/>
                              <a:cs typeface="+mn-cs"/>
                            </a:rPr>
                            <a:t>?</a:t>
                          </a:r>
                          <a:endParaRPr kumimoji="0" lang="vi-VN" sz="2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Arial" panose="020B0604020202020204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 panose="020B0604020202020204"/>
                              <a:ea typeface="+mn-ea"/>
                              <a:cs typeface="+mn-cs"/>
                            </a:rPr>
                            <a:t>?</a:t>
                          </a:r>
                          <a:endParaRPr kumimoji="0" lang="vi-VN" sz="2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Arial" panose="020B0604020202020204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 panose="020B0604020202020204"/>
                              <a:ea typeface="+mn-ea"/>
                              <a:cs typeface="+mn-cs"/>
                            </a:rPr>
                            <a:t>?</a:t>
                          </a:r>
                          <a:endParaRPr kumimoji="0" lang="vi-VN" sz="2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Arial" panose="020B0604020202020204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 panose="020B0604020202020204"/>
                              <a:ea typeface="+mn-ea"/>
                              <a:cs typeface="+mn-cs"/>
                            </a:rPr>
                            <a:t>20</a:t>
                          </a:r>
                          <a:endParaRPr kumimoji="0" lang="vi-VN" sz="2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Arial" panose="020B0604020202020204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44" name="Table 17"/>
              <p:cNvGraphicFramePr>
                <a:graphicFrameLocks noGrp="1"/>
              </p:cNvGraphicFramePr>
              <p:nvPr/>
            </p:nvGraphicFramePr>
            <p:xfrm>
              <a:off x="2127862" y="1420393"/>
              <a:ext cx="7936275" cy="1830511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1701608"/>
                    <a:gridCol w="975186"/>
                    <a:gridCol w="986151"/>
                    <a:gridCol w="1045921"/>
                    <a:gridCol w="1075803"/>
                    <a:gridCol w="1075803"/>
                    <a:gridCol w="1075803"/>
                  </a:tblGrid>
                  <a:tr h="598170">
                    <a:tc rowSpan="2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800" dirty="0"/>
                            <a:t>2</a:t>
                          </a:r>
                          <a:endParaRPr lang="vi-VN" sz="2800" dirty="0"/>
                        </a:p>
                      </a:txBody>
                      <a:tcPr anchor="ctr">
                        <a:lnL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 panose="020B0604020202020204"/>
                              <a:ea typeface="+mn-ea"/>
                              <a:cs typeface="+mn-cs"/>
                            </a:rPr>
                            <a:t>2</a:t>
                          </a:r>
                          <a:endParaRPr kumimoji="0" lang="vi-VN" sz="2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Arial" panose="020B0604020202020204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 panose="020B0604020202020204"/>
                              <a:ea typeface="+mn-ea"/>
                              <a:cs typeface="+mn-cs"/>
                            </a:rPr>
                            <a:t>2</a:t>
                          </a:r>
                          <a:endParaRPr kumimoji="0" lang="vi-VN" sz="2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Arial" panose="020B0604020202020204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 panose="020B0604020202020204"/>
                              <a:ea typeface="+mn-ea"/>
                              <a:cs typeface="+mn-cs"/>
                            </a:rPr>
                            <a:t>2</a:t>
                          </a:r>
                          <a:endParaRPr kumimoji="0" lang="vi-VN" sz="2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Arial" panose="020B0604020202020204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 panose="020B0604020202020204"/>
                              <a:ea typeface="+mn-ea"/>
                              <a:cs typeface="+mn-cs"/>
                            </a:rPr>
                            <a:t>2</a:t>
                          </a:r>
                          <a:endParaRPr kumimoji="0" lang="vi-VN" sz="2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Arial" panose="020B0604020202020204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 panose="020B0604020202020204"/>
                              <a:ea typeface="+mn-ea"/>
                              <a:cs typeface="+mn-cs"/>
                            </a:rPr>
                            <a:t>2</a:t>
                          </a:r>
                          <a:endParaRPr kumimoji="0" lang="vi-VN" sz="2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Arial" panose="020B0604020202020204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597884">
                    <a:tc vMerge="1">
                      <a:tcPr anchor="ctr">
                        <a:lnL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FFAC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800" dirty="0"/>
                            <a:t>1</a:t>
                          </a:r>
                          <a:endParaRPr lang="vi-VN" sz="2800" dirty="0"/>
                        </a:p>
                      </a:txBody>
                      <a:tcPr anchor="ctr">
                        <a:lnL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800" dirty="0"/>
                            <a:t>3</a:t>
                          </a:r>
                          <a:endParaRPr lang="vi-VN" sz="2800" dirty="0"/>
                        </a:p>
                      </a:txBody>
                      <a:tcPr anchor="ctr">
                        <a:lnL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800" dirty="0"/>
                            <a:t>5</a:t>
                          </a:r>
                          <a:endParaRPr lang="vi-VN" sz="2800" dirty="0"/>
                        </a:p>
                      </a:txBody>
                      <a:tcPr anchor="ctr">
                        <a:lnL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800" dirty="0"/>
                            <a:t>6</a:t>
                          </a:r>
                          <a:endParaRPr lang="vi-VN" sz="2800" dirty="0"/>
                        </a:p>
                      </a:txBody>
                      <a:tcPr anchor="ctr">
                        <a:lnL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800" dirty="0"/>
                            <a:t>9</a:t>
                          </a:r>
                          <a:endParaRPr lang="vi-VN" sz="2800" dirty="0"/>
                        </a:p>
                      </a:txBody>
                      <a:tcPr anchor="ctr">
                        <a:lnL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800" dirty="0"/>
                            <a:t>10</a:t>
                          </a:r>
                          <a:endParaRPr lang="vi-VN" sz="2800" dirty="0"/>
                        </a:p>
                      </a:txBody>
                      <a:tcPr anchor="ctr">
                        <a:lnL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634743">
                    <a:tc>
                      <a:txBody>
                        <a:bodyPr/>
                        <a:lstStyle/>
                        <a:p>
                          <a:pPr algn="ctr"/>
                          <a:endParaRPr lang="vi-VN" sz="2800" dirty="0"/>
                        </a:p>
                      </a:txBody>
                      <a:tcPr anchor="ctr">
                        <a:lnL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FFAC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800" dirty="0"/>
                            <a:t>2</a:t>
                          </a:r>
                          <a:endParaRPr lang="vi-VN" sz="2800" dirty="0"/>
                        </a:p>
                      </a:txBody>
                      <a:tcPr anchor="ctr">
                        <a:lnL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800" dirty="0"/>
                            <a:t>?</a:t>
                          </a:r>
                          <a:endParaRPr lang="vi-VN" sz="2800" dirty="0"/>
                        </a:p>
                      </a:txBody>
                      <a:tcPr anchor="ctr">
                        <a:lnL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 panose="020B0604020202020204"/>
                              <a:ea typeface="+mn-ea"/>
                              <a:cs typeface="+mn-cs"/>
                            </a:rPr>
                            <a:t>?</a:t>
                          </a:r>
                          <a:endParaRPr kumimoji="0" lang="vi-VN" sz="2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Arial" panose="020B0604020202020204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 panose="020B0604020202020204"/>
                              <a:ea typeface="+mn-ea"/>
                              <a:cs typeface="+mn-cs"/>
                            </a:rPr>
                            <a:t>?</a:t>
                          </a:r>
                          <a:endParaRPr kumimoji="0" lang="vi-VN" sz="2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Arial" panose="020B0604020202020204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 panose="020B0604020202020204"/>
                              <a:ea typeface="+mn-ea"/>
                              <a:cs typeface="+mn-cs"/>
                            </a:rPr>
                            <a:t>?</a:t>
                          </a:r>
                          <a:endParaRPr kumimoji="0" lang="vi-VN" sz="2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Arial" panose="020B0604020202020204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 panose="020B0604020202020204"/>
                              <a:ea typeface="+mn-ea"/>
                              <a:cs typeface="+mn-cs"/>
                            </a:rPr>
                            <a:t>20</a:t>
                          </a:r>
                          <a:endParaRPr kumimoji="0" lang="vi-VN" sz="2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Arial" panose="020B0604020202020204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</a:tbl>
              </a:graphicData>
            </a:graphic>
          </p:graphicFrame>
        </mc:Fallback>
      </mc:AlternateContent>
      <p:sp>
        <p:nvSpPr>
          <p:cNvPr id="45" name="TextBox 44"/>
          <p:cNvSpPr txBox="1"/>
          <p:nvPr/>
        </p:nvSpPr>
        <p:spPr>
          <a:xfrm>
            <a:off x="4908789" y="2666129"/>
            <a:ext cx="748822" cy="58477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vi-VN" sz="3200" dirty="0">
                <a:solidFill>
                  <a:srgbClr val="FF0000"/>
                </a:solidFill>
              </a:rPr>
              <a:t>6</a:t>
            </a:r>
            <a:endParaRPr lang="vi-VN" sz="3200" dirty="0">
              <a:solidFill>
                <a:srgbClr val="FF0000"/>
              </a:solidFill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5961522" y="2661148"/>
            <a:ext cx="748822" cy="58477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vi-VN" sz="3200" dirty="0">
                <a:solidFill>
                  <a:srgbClr val="FF0000"/>
                </a:solidFill>
              </a:rPr>
              <a:t>10</a:t>
            </a:r>
            <a:endParaRPr lang="vi-VN" sz="3200" dirty="0">
              <a:solidFill>
                <a:srgbClr val="FF0000"/>
              </a:solidFill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7020605" y="2656167"/>
            <a:ext cx="748822" cy="58477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vi-VN" sz="3200" dirty="0">
                <a:solidFill>
                  <a:srgbClr val="FF0000"/>
                </a:solidFill>
              </a:rPr>
              <a:t>12</a:t>
            </a:r>
            <a:endParaRPr lang="vi-VN" sz="3200" dirty="0">
              <a:solidFill>
                <a:srgbClr val="FF0000"/>
              </a:solidFill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8092388" y="2651186"/>
            <a:ext cx="748822" cy="58477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vi-VN" sz="3200" dirty="0">
                <a:solidFill>
                  <a:srgbClr val="FF0000"/>
                </a:solidFill>
              </a:rPr>
              <a:t>18</a:t>
            </a:r>
            <a:endParaRPr lang="vi-VN" sz="3200" dirty="0">
              <a:solidFill>
                <a:srgbClr val="FF0000"/>
              </a:solidFill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1048145" y="3432710"/>
            <a:ext cx="50526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800" dirty="0"/>
              <a:t>b)</a:t>
            </a:r>
            <a:endParaRPr lang="vi-VN" sz="2800" dirty="0"/>
          </a:p>
        </p:txBody>
      </p:sp>
      <p:sp>
        <p:nvSpPr>
          <p:cNvPr id="50" name="TextBox 49"/>
          <p:cNvSpPr txBox="1"/>
          <p:nvPr/>
        </p:nvSpPr>
        <p:spPr>
          <a:xfrm>
            <a:off x="4635963" y="4247794"/>
            <a:ext cx="734323" cy="58477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vi-VN" sz="3200" dirty="0">
                <a:solidFill>
                  <a:srgbClr val="FF0000"/>
                </a:solidFill>
              </a:rPr>
              <a:t>10</a:t>
            </a:r>
            <a:endParaRPr lang="vi-VN" sz="3200" dirty="0">
              <a:solidFill>
                <a:srgbClr val="FF0000"/>
              </a:solidFill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6984289" y="4980119"/>
            <a:ext cx="410727" cy="58477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vi-VN" sz="3200">
                <a:solidFill>
                  <a:srgbClr val="FF0000"/>
                </a:solidFill>
              </a:rPr>
              <a:t>2</a:t>
            </a:r>
            <a:endParaRPr lang="vi-VN" sz="3200" dirty="0">
              <a:solidFill>
                <a:srgbClr val="FF0000"/>
              </a:solidFill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8973013" y="4457344"/>
            <a:ext cx="734323" cy="58477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vi-VN" sz="3200" dirty="0">
                <a:solidFill>
                  <a:srgbClr val="FF0000"/>
                </a:solidFill>
              </a:rPr>
              <a:t>14</a:t>
            </a:r>
            <a:endParaRPr lang="vi-VN" sz="32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 animBg="1"/>
      <p:bldP spid="43" grpId="0"/>
      <p:bldP spid="45" grpId="0" animBg="1"/>
      <p:bldP spid="46" grpId="0" animBg="1"/>
      <p:bldP spid="47" grpId="0" animBg="1"/>
      <p:bldP spid="48" grpId="0" animBg="1"/>
      <p:bldP spid="49" grpId="0"/>
      <p:bldP spid="50" grpId="0" animBg="1"/>
      <p:bldP spid="51" grpId="0" animBg="1"/>
      <p:bldP spid="5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:\Users\TUAN\Downloads\Luyện tập 1.png"/>
          <p:cNvPicPr>
            <a:picLocks noChangeAspect="1" noChangeArrowheads="1"/>
          </p:cNvPicPr>
          <p:nvPr/>
        </p:nvPicPr>
        <p:blipFill>
          <a:blip r:embed="rId1" cstate="print"/>
          <a:srcRect/>
          <a:stretch>
            <a:fillRect/>
          </a:stretch>
        </p:blipFill>
        <p:spPr bwMode="auto">
          <a:xfrm>
            <a:off x="730152" y="328812"/>
            <a:ext cx="2237784" cy="863493"/>
          </a:xfrm>
          <a:prstGeom prst="rect">
            <a:avLst/>
          </a:prstGeom>
          <a:noFill/>
        </p:spPr>
      </p:pic>
      <p:sp>
        <p:nvSpPr>
          <p:cNvPr id="3" name="Oval 2"/>
          <p:cNvSpPr/>
          <p:nvPr/>
        </p:nvSpPr>
        <p:spPr>
          <a:xfrm>
            <a:off x="875679" y="1192305"/>
            <a:ext cx="437322" cy="437322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2</a:t>
            </a:r>
            <a:endParaRPr lang="vi-VN" sz="32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1313001" y="1192305"/>
            <a:ext cx="257319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dirty="0"/>
              <a:t>Đếm thêm 2 rồi nêu số còn thiếu.</a:t>
            </a:r>
            <a:endParaRPr lang="vi-VN" sz="2400" dirty="0"/>
          </a:p>
        </p:txBody>
      </p:sp>
      <p:grpSp>
        <p:nvGrpSpPr>
          <p:cNvPr id="7" name="Group 6"/>
          <p:cNvGrpSpPr/>
          <p:nvPr/>
        </p:nvGrpSpPr>
        <p:grpSpPr>
          <a:xfrm>
            <a:off x="730152" y="1360693"/>
            <a:ext cx="10707059" cy="4529530"/>
            <a:chOff x="730152" y="1360693"/>
            <a:chExt cx="10707059" cy="4529530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aturation sat="200000"/>
                      </a14:imgEffect>
                      <a14:imgEffect>
                        <a14:sharpenSoften amount="25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730152" y="1360693"/>
              <a:ext cx="10707059" cy="4529530"/>
            </a:xfrm>
            <a:prstGeom prst="rect">
              <a:avLst/>
            </a:prstGeom>
          </p:spPr>
        </p:pic>
        <p:sp>
          <p:nvSpPr>
            <p:cNvPr id="11" name="TextBox 10"/>
            <p:cNvSpPr txBox="1"/>
            <p:nvPr/>
          </p:nvSpPr>
          <p:spPr>
            <a:xfrm>
              <a:off x="977942" y="3855192"/>
              <a:ext cx="3670258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2800" i="1" dirty="0"/>
                <a:t>Hai, bốn, sáu,..., mười tám, hai mươi.</a:t>
              </a:r>
              <a:endParaRPr lang="vi-VN" sz="2800" i="1" dirty="0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8439225" y="3255772"/>
            <a:ext cx="441146" cy="646331"/>
          </a:xfrm>
          <a:prstGeom prst="rect">
            <a:avLst/>
          </a:prstGeom>
          <a:solidFill>
            <a:schemeClr val="bg1"/>
          </a:solidFill>
          <a:effectLst>
            <a:softEdge rad="76200"/>
          </a:effectLst>
        </p:spPr>
        <p:txBody>
          <a:bodyPr wrap="none" rtlCol="0">
            <a:spAutoFit/>
          </a:bodyPr>
          <a:lstStyle/>
          <a:p>
            <a:pPr algn="ctr"/>
            <a:r>
              <a:rPr lang="vi-VN" sz="3600" b="1" dirty="0">
                <a:solidFill>
                  <a:srgbClr val="FF0000"/>
                </a:solidFill>
              </a:rPr>
              <a:t>8</a:t>
            </a:r>
            <a:endParaRPr lang="vi-VN" sz="3600" b="1" dirty="0">
              <a:solidFill>
                <a:srgbClr val="FF00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9368832" y="3255772"/>
            <a:ext cx="697628" cy="646331"/>
          </a:xfrm>
          <a:prstGeom prst="rect">
            <a:avLst/>
          </a:prstGeom>
          <a:solidFill>
            <a:schemeClr val="bg1"/>
          </a:solidFill>
          <a:effectLst>
            <a:softEdge rad="76200"/>
          </a:effectLst>
        </p:spPr>
        <p:txBody>
          <a:bodyPr wrap="none" rtlCol="0">
            <a:spAutoFit/>
          </a:bodyPr>
          <a:lstStyle/>
          <a:p>
            <a:pPr algn="ctr"/>
            <a:r>
              <a:rPr lang="vi-VN" sz="3600" b="1" dirty="0">
                <a:solidFill>
                  <a:srgbClr val="FF0000"/>
                </a:solidFill>
              </a:rPr>
              <a:t>10</a:t>
            </a:r>
            <a:endParaRPr lang="vi-VN" sz="3600" b="1" dirty="0">
              <a:solidFill>
                <a:srgbClr val="FF00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0256907" y="3914803"/>
            <a:ext cx="697628" cy="646331"/>
          </a:xfrm>
          <a:prstGeom prst="rect">
            <a:avLst/>
          </a:prstGeom>
          <a:solidFill>
            <a:schemeClr val="bg1"/>
          </a:solidFill>
          <a:effectLst>
            <a:softEdge rad="76200"/>
          </a:effectLst>
        </p:spPr>
        <p:txBody>
          <a:bodyPr wrap="none" rtlCol="0">
            <a:spAutoFit/>
          </a:bodyPr>
          <a:lstStyle/>
          <a:p>
            <a:pPr algn="ctr"/>
            <a:r>
              <a:rPr lang="vi-VN" sz="3600" b="1">
                <a:solidFill>
                  <a:srgbClr val="FF0000"/>
                </a:solidFill>
              </a:rPr>
              <a:t>12</a:t>
            </a:r>
            <a:endParaRPr lang="vi-VN" sz="3600" b="1" dirty="0">
              <a:solidFill>
                <a:srgbClr val="FF000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9833167" y="4796599"/>
            <a:ext cx="697628" cy="646331"/>
          </a:xfrm>
          <a:prstGeom prst="rect">
            <a:avLst/>
          </a:prstGeom>
          <a:solidFill>
            <a:schemeClr val="bg1"/>
          </a:solidFill>
          <a:effectLst>
            <a:softEdge rad="76200"/>
          </a:effectLst>
        </p:spPr>
        <p:txBody>
          <a:bodyPr wrap="none" rtlCol="0">
            <a:spAutoFit/>
          </a:bodyPr>
          <a:lstStyle/>
          <a:p>
            <a:pPr algn="ctr"/>
            <a:r>
              <a:rPr lang="vi-VN" sz="3600" b="1">
                <a:solidFill>
                  <a:srgbClr val="FF0000"/>
                </a:solidFill>
              </a:rPr>
              <a:t>14</a:t>
            </a:r>
            <a:endParaRPr lang="vi-VN" sz="3600" b="1" dirty="0">
              <a:solidFill>
                <a:srgbClr val="FF000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8829867" y="5094364"/>
            <a:ext cx="697628" cy="646331"/>
          </a:xfrm>
          <a:prstGeom prst="rect">
            <a:avLst/>
          </a:prstGeom>
          <a:solidFill>
            <a:schemeClr val="bg1"/>
          </a:solidFill>
          <a:effectLst>
            <a:softEdge rad="76200"/>
          </a:effectLst>
        </p:spPr>
        <p:txBody>
          <a:bodyPr wrap="none" rtlCol="0">
            <a:spAutoFit/>
          </a:bodyPr>
          <a:lstStyle/>
          <a:p>
            <a:pPr algn="ctr"/>
            <a:r>
              <a:rPr lang="vi-VN" sz="3600" b="1">
                <a:solidFill>
                  <a:srgbClr val="FF0000"/>
                </a:solidFill>
              </a:rPr>
              <a:t>16</a:t>
            </a:r>
            <a:endParaRPr lang="vi-VN" sz="36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  <p:bldP spid="12" grpId="0" animBg="1"/>
      <p:bldP spid="13" grpId="0" animBg="1"/>
      <p:bldP spid="14" grpId="0" animBg="1"/>
      <p:bldP spid="15" grpId="0" animBg="1"/>
      <p:bldP spid="1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:\Users\TUAN\Downloads\Luyện tập 1.png"/>
          <p:cNvPicPr>
            <a:picLocks noChangeAspect="1" noChangeArrowheads="1"/>
          </p:cNvPicPr>
          <p:nvPr/>
        </p:nvPicPr>
        <p:blipFill>
          <a:blip r:embed="rId1" cstate="print"/>
          <a:srcRect/>
          <a:stretch>
            <a:fillRect/>
          </a:stretch>
        </p:blipFill>
        <p:spPr bwMode="auto">
          <a:xfrm>
            <a:off x="730152" y="328812"/>
            <a:ext cx="2237784" cy="863493"/>
          </a:xfrm>
          <a:prstGeom prst="rect">
            <a:avLst/>
          </a:prstGeom>
          <a:noFill/>
        </p:spPr>
      </p:pic>
      <p:sp>
        <p:nvSpPr>
          <p:cNvPr id="3" name="Oval 2"/>
          <p:cNvSpPr/>
          <p:nvPr/>
        </p:nvSpPr>
        <p:spPr>
          <a:xfrm>
            <a:off x="3056836" y="550206"/>
            <a:ext cx="434233" cy="437322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3</a:t>
            </a:r>
            <a:endParaRPr lang="vi-VN" sz="32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3494159" y="550206"/>
            <a:ext cx="774534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dirty="0"/>
              <a:t>Từ các thừa số và tích dưới đây, em hãy lập các phép nhân thích hợp.</a:t>
            </a:r>
            <a:endParaRPr lang="vi-VN" sz="2400" dirty="0"/>
          </a:p>
        </p:txBody>
      </p:sp>
      <p:grpSp>
        <p:nvGrpSpPr>
          <p:cNvPr id="9" name="Group 8"/>
          <p:cNvGrpSpPr/>
          <p:nvPr/>
        </p:nvGrpSpPr>
        <p:grpSpPr>
          <a:xfrm>
            <a:off x="1720850" y="1381203"/>
            <a:ext cx="8496300" cy="3971925"/>
            <a:chOff x="1720850" y="1381203"/>
            <a:chExt cx="8496300" cy="3971925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aturation sat="200000"/>
                      </a14:imgEffect>
                      <a14:imgEffect>
                        <a14:sharpenSoften amount="5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1720850" y="1381203"/>
              <a:ext cx="8496300" cy="3971925"/>
            </a:xfrm>
            <a:prstGeom prst="rect">
              <a:avLst/>
            </a:prstGeom>
          </p:spPr>
        </p:pic>
        <p:sp>
          <p:nvSpPr>
            <p:cNvPr id="8" name="TextBox 7"/>
            <p:cNvSpPr txBox="1"/>
            <p:nvPr/>
          </p:nvSpPr>
          <p:spPr>
            <a:xfrm>
              <a:off x="2747363" y="2782669"/>
              <a:ext cx="441146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3600"/>
                <a:t>2</a:t>
              </a:r>
              <a:endParaRPr lang="vi-VN" sz="3600"/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2744580" y="4259997"/>
              <a:ext cx="441146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3600" dirty="0"/>
                <a:t>2</a:t>
              </a:r>
              <a:endParaRPr lang="vi-VN" sz="3600" dirty="0"/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2423338" y="1428452"/>
              <a:ext cx="1524776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800" dirty="0"/>
                <a:t>Thừa số</a:t>
              </a:r>
              <a:endParaRPr lang="vi-VN" sz="2800" dirty="0"/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5206612" y="1428452"/>
              <a:ext cx="1524776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800" dirty="0"/>
                <a:t>Thừa số</a:t>
              </a:r>
              <a:endParaRPr lang="vi-VN" sz="2800" dirty="0"/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8299375" y="1428452"/>
              <a:ext cx="883575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800" dirty="0"/>
                <a:t>Tích</a:t>
              </a:r>
              <a:endParaRPr lang="vi-VN" sz="2800" dirty="0"/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6096000" y="2212200"/>
              <a:ext cx="441146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3600" dirty="0"/>
                <a:t>7</a:t>
              </a:r>
              <a:endParaRPr lang="vi-VN" sz="3600" dirty="0"/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6096000" y="3689528"/>
              <a:ext cx="441146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3600" dirty="0"/>
                <a:t>8</a:t>
              </a:r>
              <a:endParaRPr lang="vi-VN" sz="3600" dirty="0"/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8392348" y="2535365"/>
              <a:ext cx="697627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3600" dirty="0"/>
                <a:t>16</a:t>
              </a:r>
              <a:endParaRPr lang="vi-VN" sz="3600" dirty="0"/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8392348" y="3936831"/>
              <a:ext cx="697627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3600"/>
                <a:t>14</a:t>
              </a:r>
              <a:endParaRPr lang="vi-VN" sz="3600" dirty="0"/>
            </a:p>
          </p:txBody>
        </p:sp>
      </p:grpSp>
      <p:cxnSp>
        <p:nvCxnSpPr>
          <p:cNvPr id="25" name="Straight Arrow Connector 24"/>
          <p:cNvCxnSpPr/>
          <p:nvPr/>
        </p:nvCxnSpPr>
        <p:spPr>
          <a:xfrm>
            <a:off x="4037978" y="3181696"/>
            <a:ext cx="1158458" cy="830997"/>
          </a:xfrm>
          <a:prstGeom prst="straightConnector1">
            <a:avLst/>
          </a:prstGeom>
          <a:ln w="38100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/>
          <p:nvPr/>
        </p:nvCxnSpPr>
        <p:spPr>
          <a:xfrm>
            <a:off x="4036503" y="3181696"/>
            <a:ext cx="1158458" cy="830997"/>
          </a:xfrm>
          <a:prstGeom prst="straightConnector1">
            <a:avLst/>
          </a:prstGeom>
          <a:ln w="38100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/>
          <p:nvPr/>
        </p:nvCxnSpPr>
        <p:spPr>
          <a:xfrm flipV="1">
            <a:off x="6787600" y="2951667"/>
            <a:ext cx="893360" cy="1308329"/>
          </a:xfrm>
          <a:prstGeom prst="straightConnector1">
            <a:avLst/>
          </a:prstGeom>
          <a:ln w="38100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29" name="TextBox 28"/>
              <p:cNvSpPr txBox="1"/>
              <p:nvPr/>
            </p:nvSpPr>
            <p:spPr>
              <a:xfrm>
                <a:off x="2786578" y="5476796"/>
                <a:ext cx="2323072" cy="646331"/>
              </a:xfrm>
              <a:prstGeom prst="rect">
                <a:avLst/>
              </a:prstGeom>
              <a:noFill/>
              <a:ln w="28575">
                <a:solidFill>
                  <a:srgbClr val="7030A0"/>
                </a:solidFill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 wrap="none" rtlCol="0">
                <a:spAutoFit/>
              </a:bodyPr>
              <a:lstStyle/>
              <a:p>
                <a:r>
                  <a:rPr lang="vi-VN" sz="3600" dirty="0"/>
                  <a:t>2 </a:t>
                </a:r>
                <a14:m>
                  <m:oMath xmlns:m="http://schemas.openxmlformats.org/officeDocument/2006/math">
                    <m:r>
                      <a:rPr lang="vi-VN" sz="36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vi-VN" sz="3600" dirty="0"/>
                  <a:t> 8 = 16</a:t>
                </a:r>
                <a:endParaRPr lang="vi-VN" sz="3600" dirty="0"/>
              </a:p>
            </p:txBody>
          </p:sp>
        </mc:Choice>
        <mc:Fallback>
          <p:sp>
            <p:nvSpPr>
              <p:cNvPr id="29" name="TextBox 2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86578" y="5476796"/>
                <a:ext cx="2323072" cy="646331"/>
              </a:xfrm>
              <a:prstGeom prst="rect">
                <a:avLst/>
              </a:prstGeom>
              <a:blipFill rotWithShape="1">
                <a:blip r:embed="rId4"/>
                <a:stretch>
                  <a:fillRect l="-3945" t="-11581" r="-3917" b="-11522"/>
                </a:stretch>
              </a:blipFill>
              <a:ln w="28575">
                <a:solidFill>
                  <a:srgbClr val="7030A0"/>
                </a:solidFill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US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0" name="Straight Arrow Connector 29"/>
          <p:cNvCxnSpPr/>
          <p:nvPr/>
        </p:nvCxnSpPr>
        <p:spPr>
          <a:xfrm flipV="1">
            <a:off x="4035615" y="2782669"/>
            <a:ext cx="1170997" cy="1739462"/>
          </a:xfrm>
          <a:prstGeom prst="straightConnector1">
            <a:avLst/>
          </a:prstGeom>
          <a:ln w="381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/>
          <p:nvPr/>
        </p:nvCxnSpPr>
        <p:spPr>
          <a:xfrm>
            <a:off x="6777882" y="2837155"/>
            <a:ext cx="903078" cy="1611739"/>
          </a:xfrm>
          <a:prstGeom prst="straightConnector1">
            <a:avLst/>
          </a:prstGeom>
          <a:ln w="381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34" name="TextBox 33"/>
              <p:cNvSpPr txBox="1"/>
              <p:nvPr/>
            </p:nvSpPr>
            <p:spPr>
              <a:xfrm>
                <a:off x="6537146" y="5476796"/>
                <a:ext cx="2323072" cy="646331"/>
              </a:xfrm>
              <a:prstGeom prst="rect">
                <a:avLst/>
              </a:prstGeom>
              <a:noFill/>
              <a:ln w="28575">
                <a:solidFill>
                  <a:srgbClr val="00B050"/>
                </a:solidFill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 wrap="none" rtlCol="0">
                <a:spAutoFit/>
              </a:bodyPr>
              <a:lstStyle/>
              <a:p>
                <a:r>
                  <a:rPr lang="vi-VN" sz="3600" dirty="0"/>
                  <a:t>2 </a:t>
                </a:r>
                <a14:m>
                  <m:oMath xmlns:m="http://schemas.openxmlformats.org/officeDocument/2006/math">
                    <m:r>
                      <a:rPr lang="vi-VN" sz="36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vi-VN" sz="3600" dirty="0"/>
                  <a:t> 7 = 14</a:t>
                </a:r>
                <a:endParaRPr lang="vi-VN" sz="3600" dirty="0"/>
              </a:p>
            </p:txBody>
          </p:sp>
        </mc:Choice>
        <mc:Fallback>
          <p:sp>
            <p:nvSpPr>
              <p:cNvPr id="34" name="TextBox 3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37146" y="5476796"/>
                <a:ext cx="2323072" cy="646331"/>
              </a:xfrm>
              <a:prstGeom prst="rect">
                <a:avLst/>
              </a:prstGeom>
              <a:blipFill rotWithShape="1">
                <a:blip r:embed="rId5"/>
                <a:stretch>
                  <a:fillRect l="-3956" t="-11581" r="-3906" b="-11522"/>
                </a:stretch>
              </a:blipFill>
              <a:ln w="28575">
                <a:solidFill>
                  <a:srgbClr val="00B050"/>
                </a:solidFill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US" alt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  <p:bldP spid="29" grpId="0" animBg="1"/>
      <p:bldP spid="3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:\Users\TUAN\Downloads\Luyện tập 1.png"/>
          <p:cNvPicPr>
            <a:picLocks noChangeAspect="1" noChangeArrowheads="1"/>
          </p:cNvPicPr>
          <p:nvPr/>
        </p:nvPicPr>
        <p:blipFill>
          <a:blip r:embed="rId1" cstate="print"/>
          <a:srcRect/>
          <a:stretch>
            <a:fillRect/>
          </a:stretch>
        </p:blipFill>
        <p:spPr bwMode="auto">
          <a:xfrm>
            <a:off x="730152" y="328812"/>
            <a:ext cx="2237784" cy="863493"/>
          </a:xfrm>
          <a:prstGeom prst="rect">
            <a:avLst/>
          </a:prstGeom>
          <a:noFill/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200000"/>
                    </a14:imgEffect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174923" y="312963"/>
            <a:ext cx="4571699" cy="2789300"/>
          </a:xfrm>
          <a:prstGeom prst="rect">
            <a:avLst/>
          </a:prstGeom>
        </p:spPr>
      </p:pic>
      <p:sp>
        <p:nvSpPr>
          <p:cNvPr id="4" name="Oval 3"/>
          <p:cNvSpPr/>
          <p:nvPr/>
        </p:nvSpPr>
        <p:spPr>
          <a:xfrm>
            <a:off x="1746609" y="1403905"/>
            <a:ext cx="434233" cy="437322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4</a:t>
            </a:r>
            <a:endParaRPr lang="vi-VN" sz="32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2294272" y="1403905"/>
            <a:ext cx="407467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dirty="0"/>
              <a:t>Một con cua có 2 cái càng.</a:t>
            </a:r>
            <a:endParaRPr lang="vi-VN" sz="2400" dirty="0"/>
          </a:p>
        </p:txBody>
      </p:sp>
      <p:sp>
        <p:nvSpPr>
          <p:cNvPr id="6" name="TextBox 5"/>
          <p:cNvSpPr txBox="1"/>
          <p:nvPr/>
        </p:nvSpPr>
        <p:spPr>
          <a:xfrm>
            <a:off x="1374833" y="3256908"/>
            <a:ext cx="398881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200" dirty="0"/>
              <a:t>a) 5 con cua có bao nhiêu cái càng?</a:t>
            </a:r>
            <a:endParaRPr lang="vi-VN" sz="2200" dirty="0"/>
          </a:p>
        </p:txBody>
      </p:sp>
      <p:sp>
        <p:nvSpPr>
          <p:cNvPr id="7" name="TextBox 6"/>
          <p:cNvSpPr txBox="1"/>
          <p:nvPr/>
        </p:nvSpPr>
        <p:spPr>
          <a:xfrm>
            <a:off x="2465781" y="3943768"/>
            <a:ext cx="1735743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200" i="1" dirty="0"/>
              <a:t>Bài giải</a:t>
            </a:r>
            <a:endParaRPr lang="vi-VN" sz="2200" i="1" dirty="0"/>
          </a:p>
        </p:txBody>
      </p:sp>
      <p:sp>
        <p:nvSpPr>
          <p:cNvPr id="8" name="TextBox 7"/>
          <p:cNvSpPr txBox="1"/>
          <p:nvPr/>
        </p:nvSpPr>
        <p:spPr>
          <a:xfrm>
            <a:off x="1328673" y="4297899"/>
            <a:ext cx="407467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200" dirty="0"/>
              <a:t>Số càng của 5 con cua là:</a:t>
            </a:r>
            <a:endParaRPr lang="vi-VN" sz="2200" dirty="0"/>
          </a:p>
        </p:txBody>
      </p:sp>
      <p:grpSp>
        <p:nvGrpSpPr>
          <p:cNvPr id="9" name="Group 8"/>
          <p:cNvGrpSpPr/>
          <p:nvPr/>
        </p:nvGrpSpPr>
        <p:grpSpPr>
          <a:xfrm>
            <a:off x="1439583" y="4738399"/>
            <a:ext cx="4148893" cy="478938"/>
            <a:chOff x="1550832" y="4706073"/>
            <a:chExt cx="4148893" cy="478938"/>
          </a:xfrm>
        </p:grpSpPr>
        <mc:AlternateContent xmlns:mc="http://schemas.openxmlformats.org/markup-compatibility/2006">
          <mc:Choice xmlns:a14="http://schemas.microsoft.com/office/drawing/2010/main" Requires="a14">
            <p:sp>
              <p:nvSpPr>
                <p:cNvPr id="10" name="TextBox 9"/>
                <p:cNvSpPr txBox="1"/>
                <p:nvPr/>
              </p:nvSpPr>
              <p:spPr>
                <a:xfrm>
                  <a:off x="1550832" y="4740338"/>
                  <a:ext cx="4148893" cy="43088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vi-VN" sz="2200" dirty="0">
                      <a:solidFill>
                        <a:srgbClr val="FF0066"/>
                      </a:solidFill>
                    </a:rPr>
                    <a:t> </a:t>
                  </a:r>
                  <a:r>
                    <a:rPr lang="vi-VN" sz="2200" dirty="0"/>
                    <a:t>    2 </a:t>
                  </a:r>
                  <a14:m>
                    <m:oMath xmlns:m="http://schemas.openxmlformats.org/officeDocument/2006/math">
                      <m:r>
                        <a:rPr lang="vi-VN" sz="22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</m:oMath>
                  </a14:m>
                  <a:r>
                    <a:rPr lang="vi-VN" sz="2200" dirty="0"/>
                    <a:t>         =          (cái càng) </a:t>
                  </a:r>
                  <a:endParaRPr lang="vi-VN" sz="2200" dirty="0"/>
                </a:p>
              </p:txBody>
            </p:sp>
          </mc:Choice>
          <mc:Fallback>
            <p:sp>
              <p:nvSpPr>
                <p:cNvPr id="10" name="TextBox 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550832" y="4740338"/>
                  <a:ext cx="4148893" cy="430887"/>
                </a:xfrm>
                <a:prstGeom prst="rect">
                  <a:avLst/>
                </a:prstGeom>
                <a:blipFill rotWithShape="1">
                  <a:blip r:embed="rId4"/>
                </a:blipFill>
              </p:spPr>
              <p:txBody>
                <a:bodyPr/>
                <a:lstStyle/>
                <a:p>
                  <a:r>
                    <a:rPr lang="en-US" alt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1" name="Rectangle: Rounded Corners 10"/>
            <p:cNvSpPr/>
            <p:nvPr/>
          </p:nvSpPr>
          <p:spPr>
            <a:xfrm>
              <a:off x="2567309" y="4706073"/>
              <a:ext cx="506152" cy="478938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FBA7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3200" dirty="0">
                  <a:solidFill>
                    <a:schemeClr val="tx1"/>
                  </a:solidFill>
                </a:rPr>
                <a:t>?</a:t>
              </a:r>
              <a:endParaRPr lang="vi-VN" sz="3200" dirty="0">
                <a:solidFill>
                  <a:schemeClr val="tx1"/>
                </a:solidFill>
              </a:endParaRPr>
            </a:p>
          </p:txBody>
        </p:sp>
        <p:sp>
          <p:nvSpPr>
            <p:cNvPr id="12" name="Rectangle: Rounded Corners 11"/>
            <p:cNvSpPr/>
            <p:nvPr/>
          </p:nvSpPr>
          <p:spPr>
            <a:xfrm>
              <a:off x="3405701" y="4706073"/>
              <a:ext cx="506152" cy="478938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FBA7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3200" dirty="0">
                  <a:solidFill>
                    <a:schemeClr val="tx1"/>
                  </a:solidFill>
                </a:rPr>
                <a:t>?</a:t>
              </a:r>
              <a:endParaRPr lang="vi-VN" sz="3200" dirty="0">
                <a:solidFill>
                  <a:schemeClr val="tx1"/>
                </a:solidFill>
              </a:endParaRPr>
            </a:p>
          </p:txBody>
        </p:sp>
      </p:grpSp>
      <p:sp>
        <p:nvSpPr>
          <p:cNvPr id="13" name="Rectangle: Rounded Corners 12"/>
          <p:cNvSpPr/>
          <p:nvPr/>
        </p:nvSpPr>
        <p:spPr>
          <a:xfrm>
            <a:off x="2472791" y="4745221"/>
            <a:ext cx="484962" cy="461665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b="1" dirty="0">
                <a:solidFill>
                  <a:srgbClr val="FF0000"/>
                </a:solidFill>
              </a:rPr>
              <a:t>5</a:t>
            </a:r>
            <a:endParaRPr lang="vi-VN" sz="2800" b="1" dirty="0">
              <a:solidFill>
                <a:srgbClr val="FF0000"/>
              </a:solidFill>
            </a:endParaRPr>
          </a:p>
        </p:txBody>
      </p:sp>
      <p:grpSp>
        <p:nvGrpSpPr>
          <p:cNvPr id="14" name="Group 13"/>
          <p:cNvGrpSpPr/>
          <p:nvPr/>
        </p:nvGrpSpPr>
        <p:grpSpPr>
          <a:xfrm>
            <a:off x="1285741" y="5348497"/>
            <a:ext cx="4074678" cy="478938"/>
            <a:chOff x="1320656" y="5271834"/>
            <a:chExt cx="4074678" cy="478938"/>
          </a:xfrm>
        </p:grpSpPr>
        <p:sp>
          <p:nvSpPr>
            <p:cNvPr id="15" name="TextBox 14"/>
            <p:cNvSpPr txBox="1"/>
            <p:nvPr/>
          </p:nvSpPr>
          <p:spPr>
            <a:xfrm>
              <a:off x="1320656" y="5295861"/>
              <a:ext cx="4074678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2200" i="1" dirty="0"/>
                <a:t>Đáp số:         </a:t>
              </a:r>
              <a:r>
                <a:rPr lang="vi-VN" sz="2200" dirty="0"/>
                <a:t> cái càng.</a:t>
              </a:r>
              <a:endParaRPr lang="vi-VN" sz="2200" i="1" dirty="0"/>
            </a:p>
          </p:txBody>
        </p:sp>
        <p:sp>
          <p:nvSpPr>
            <p:cNvPr id="16" name="Rectangle: Rounded Corners 15"/>
            <p:cNvSpPr/>
            <p:nvPr/>
          </p:nvSpPr>
          <p:spPr>
            <a:xfrm>
              <a:off x="3076291" y="5271834"/>
              <a:ext cx="506152" cy="478938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FBA7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3200" dirty="0">
                  <a:solidFill>
                    <a:schemeClr val="tx1"/>
                  </a:solidFill>
                </a:rPr>
                <a:t>?</a:t>
              </a:r>
              <a:endParaRPr lang="vi-VN" sz="3200" dirty="0">
                <a:solidFill>
                  <a:schemeClr val="tx1"/>
                </a:solidFill>
              </a:endParaRPr>
            </a:p>
          </p:txBody>
        </p:sp>
      </p:grpSp>
      <p:sp>
        <p:nvSpPr>
          <p:cNvPr id="17" name="Rectangle: Rounded Corners 16"/>
          <p:cNvSpPr/>
          <p:nvPr/>
        </p:nvSpPr>
        <p:spPr>
          <a:xfrm>
            <a:off x="3279294" y="4737601"/>
            <a:ext cx="655866" cy="478937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b="1">
                <a:solidFill>
                  <a:srgbClr val="FF0000"/>
                </a:solidFill>
              </a:rPr>
              <a:t>10</a:t>
            </a:r>
            <a:endParaRPr lang="vi-VN" sz="2800" b="1" dirty="0">
              <a:solidFill>
                <a:srgbClr val="FF0000"/>
              </a:solidFill>
            </a:endParaRPr>
          </a:p>
        </p:txBody>
      </p:sp>
      <p:sp>
        <p:nvSpPr>
          <p:cNvPr id="18" name="Rectangle: Rounded Corners 17"/>
          <p:cNvSpPr/>
          <p:nvPr/>
        </p:nvSpPr>
        <p:spPr>
          <a:xfrm>
            <a:off x="2936646" y="5348498"/>
            <a:ext cx="655866" cy="478937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b="1" dirty="0">
                <a:solidFill>
                  <a:srgbClr val="FF0000"/>
                </a:solidFill>
              </a:rPr>
              <a:t>10</a:t>
            </a:r>
            <a:endParaRPr lang="vi-VN" sz="2800" b="1" dirty="0">
              <a:solidFill>
                <a:srgbClr val="FF0000"/>
              </a:solidFill>
            </a:endParaRPr>
          </a:p>
        </p:txBody>
      </p:sp>
      <p:cxnSp>
        <p:nvCxnSpPr>
          <p:cNvPr id="19" name="Straight Connector 18"/>
          <p:cNvCxnSpPr/>
          <p:nvPr/>
        </p:nvCxnSpPr>
        <p:spPr>
          <a:xfrm>
            <a:off x="6006738" y="3401905"/>
            <a:ext cx="0" cy="247483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6597110" y="3256908"/>
            <a:ext cx="398881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200" dirty="0"/>
              <a:t>b) 7 con cua có bao nhiêu cái càng?</a:t>
            </a:r>
            <a:endParaRPr lang="vi-VN" sz="2200" dirty="0"/>
          </a:p>
        </p:txBody>
      </p:sp>
      <p:sp>
        <p:nvSpPr>
          <p:cNvPr id="21" name="TextBox 20"/>
          <p:cNvSpPr txBox="1"/>
          <p:nvPr/>
        </p:nvSpPr>
        <p:spPr>
          <a:xfrm>
            <a:off x="7691286" y="3943768"/>
            <a:ext cx="1735743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200" i="1" dirty="0"/>
              <a:t>Bài giải</a:t>
            </a:r>
            <a:endParaRPr lang="vi-VN" sz="2200" i="1" dirty="0"/>
          </a:p>
        </p:txBody>
      </p:sp>
      <p:sp>
        <p:nvSpPr>
          <p:cNvPr id="22" name="TextBox 21"/>
          <p:cNvSpPr txBox="1"/>
          <p:nvPr/>
        </p:nvSpPr>
        <p:spPr>
          <a:xfrm>
            <a:off x="6554178" y="4297899"/>
            <a:ext cx="407467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200" dirty="0"/>
              <a:t>Số càng của 7 con cua là:</a:t>
            </a:r>
            <a:endParaRPr lang="vi-VN" sz="2200" dirty="0"/>
          </a:p>
        </p:txBody>
      </p:sp>
      <p:grpSp>
        <p:nvGrpSpPr>
          <p:cNvPr id="23" name="Group 22"/>
          <p:cNvGrpSpPr/>
          <p:nvPr/>
        </p:nvGrpSpPr>
        <p:grpSpPr>
          <a:xfrm>
            <a:off x="6968886" y="4722360"/>
            <a:ext cx="3991798" cy="484738"/>
            <a:chOff x="1550832" y="4700273"/>
            <a:chExt cx="3991798" cy="484738"/>
          </a:xfrm>
        </p:grpSpPr>
        <mc:AlternateContent xmlns:mc="http://schemas.openxmlformats.org/markup-compatibility/2006">
          <mc:Choice xmlns:a14="http://schemas.microsoft.com/office/drawing/2010/main" Requires="a14">
            <p:sp>
              <p:nvSpPr>
                <p:cNvPr id="24" name="TextBox 23"/>
                <p:cNvSpPr txBox="1"/>
                <p:nvPr/>
              </p:nvSpPr>
              <p:spPr>
                <a:xfrm>
                  <a:off x="1550832" y="4740338"/>
                  <a:ext cx="3991798" cy="43088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vi-VN" sz="2200" dirty="0">
                      <a:solidFill>
                        <a:srgbClr val="FF0066"/>
                      </a:solidFill>
                    </a:rPr>
                    <a:t> </a:t>
                  </a:r>
                  <a:r>
                    <a:rPr lang="vi-VN" sz="2200" dirty="0"/>
                    <a:t>       </a:t>
                  </a:r>
                  <a14:m>
                    <m:oMath xmlns:m="http://schemas.openxmlformats.org/officeDocument/2006/math">
                      <m:r>
                        <a:rPr lang="vi-VN" sz="22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</m:oMath>
                  </a14:m>
                  <a:r>
                    <a:rPr lang="vi-VN" sz="2200" dirty="0"/>
                    <a:t>        =           (cái càng) </a:t>
                  </a:r>
                  <a:endParaRPr lang="vi-VN" sz="2200" dirty="0"/>
                </a:p>
              </p:txBody>
            </p:sp>
          </mc:Choice>
          <mc:Fallback>
            <p:sp>
              <p:nvSpPr>
                <p:cNvPr id="24" name="TextBox 2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550832" y="4740338"/>
                  <a:ext cx="3991798" cy="430887"/>
                </a:xfrm>
                <a:prstGeom prst="rect">
                  <a:avLst/>
                </a:prstGeom>
                <a:blipFill rotWithShape="1">
                  <a:blip r:embed="rId5"/>
                </a:blipFill>
              </p:spPr>
              <p:txBody>
                <a:bodyPr/>
                <a:lstStyle/>
                <a:p>
                  <a:r>
                    <a:rPr lang="en-US" alt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5" name="Rectangle: Rounded Corners 24"/>
            <p:cNvSpPr/>
            <p:nvPr/>
          </p:nvSpPr>
          <p:spPr>
            <a:xfrm>
              <a:off x="1588001" y="4706073"/>
              <a:ext cx="506152" cy="478938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FBA7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3200" dirty="0">
                  <a:solidFill>
                    <a:schemeClr val="tx1"/>
                  </a:solidFill>
                </a:rPr>
                <a:t>?</a:t>
              </a:r>
              <a:endParaRPr lang="vi-VN" sz="3200" dirty="0">
                <a:solidFill>
                  <a:schemeClr val="tx1"/>
                </a:solidFill>
              </a:endParaRPr>
            </a:p>
          </p:txBody>
        </p:sp>
        <p:sp>
          <p:nvSpPr>
            <p:cNvPr id="26" name="Rectangle: Rounded Corners 25"/>
            <p:cNvSpPr/>
            <p:nvPr/>
          </p:nvSpPr>
          <p:spPr>
            <a:xfrm>
              <a:off x="3405701" y="4706073"/>
              <a:ext cx="506152" cy="478938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FBA7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3200" dirty="0">
                  <a:solidFill>
                    <a:schemeClr val="tx1"/>
                  </a:solidFill>
                </a:rPr>
                <a:t>?</a:t>
              </a:r>
              <a:endParaRPr lang="vi-VN" sz="3200" dirty="0">
                <a:solidFill>
                  <a:schemeClr val="tx1"/>
                </a:solidFill>
              </a:endParaRPr>
            </a:p>
          </p:txBody>
        </p:sp>
        <p:sp>
          <p:nvSpPr>
            <p:cNvPr id="33" name="Rectangle: Rounded Corners 32"/>
            <p:cNvSpPr/>
            <p:nvPr/>
          </p:nvSpPr>
          <p:spPr>
            <a:xfrm>
              <a:off x="2496851" y="4700273"/>
              <a:ext cx="506152" cy="478938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FBA7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3200" dirty="0">
                  <a:solidFill>
                    <a:schemeClr val="tx1"/>
                  </a:solidFill>
                </a:rPr>
                <a:t>?</a:t>
              </a:r>
              <a:endParaRPr lang="vi-VN" sz="3200" dirty="0">
                <a:solidFill>
                  <a:schemeClr val="tx1"/>
                </a:solidFill>
              </a:endParaRPr>
            </a:p>
          </p:txBody>
        </p:sp>
      </p:grpSp>
      <p:sp>
        <p:nvSpPr>
          <p:cNvPr id="27" name="Rectangle: Rounded Corners 26"/>
          <p:cNvSpPr/>
          <p:nvPr/>
        </p:nvSpPr>
        <p:spPr>
          <a:xfrm>
            <a:off x="7016650" y="4730996"/>
            <a:ext cx="484962" cy="461665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b="1" dirty="0">
                <a:solidFill>
                  <a:srgbClr val="FF0000"/>
                </a:solidFill>
              </a:rPr>
              <a:t>2</a:t>
            </a:r>
            <a:endParaRPr lang="vi-VN" sz="2800" b="1" dirty="0">
              <a:solidFill>
                <a:srgbClr val="FF0000"/>
              </a:solidFill>
            </a:endParaRPr>
          </a:p>
        </p:txBody>
      </p:sp>
      <p:grpSp>
        <p:nvGrpSpPr>
          <p:cNvPr id="28" name="Group 27"/>
          <p:cNvGrpSpPr/>
          <p:nvPr/>
        </p:nvGrpSpPr>
        <p:grpSpPr>
          <a:xfrm>
            <a:off x="6511246" y="5348497"/>
            <a:ext cx="4074678" cy="478938"/>
            <a:chOff x="1320656" y="5271834"/>
            <a:chExt cx="4074678" cy="478938"/>
          </a:xfrm>
        </p:grpSpPr>
        <p:sp>
          <p:nvSpPr>
            <p:cNvPr id="29" name="TextBox 28"/>
            <p:cNvSpPr txBox="1"/>
            <p:nvPr/>
          </p:nvSpPr>
          <p:spPr>
            <a:xfrm>
              <a:off x="1320656" y="5295861"/>
              <a:ext cx="4074678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2200" i="1" dirty="0"/>
                <a:t>Đáp số:         </a:t>
              </a:r>
              <a:r>
                <a:rPr lang="vi-VN" sz="2200" dirty="0"/>
                <a:t> cái càng.</a:t>
              </a:r>
              <a:endParaRPr lang="vi-VN" sz="2200" i="1" dirty="0"/>
            </a:p>
          </p:txBody>
        </p:sp>
        <p:sp>
          <p:nvSpPr>
            <p:cNvPr id="30" name="Rectangle: Rounded Corners 29"/>
            <p:cNvSpPr/>
            <p:nvPr/>
          </p:nvSpPr>
          <p:spPr>
            <a:xfrm>
              <a:off x="3052156" y="5271834"/>
              <a:ext cx="506152" cy="478938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FBA7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3200" dirty="0">
                  <a:solidFill>
                    <a:schemeClr val="tx1"/>
                  </a:solidFill>
                </a:rPr>
                <a:t>?</a:t>
              </a:r>
              <a:endParaRPr lang="vi-VN" sz="3200" dirty="0">
                <a:solidFill>
                  <a:schemeClr val="tx1"/>
                </a:solidFill>
              </a:endParaRPr>
            </a:p>
          </p:txBody>
        </p:sp>
      </p:grpSp>
      <p:sp>
        <p:nvSpPr>
          <p:cNvPr id="31" name="Rectangle: Rounded Corners 30"/>
          <p:cNvSpPr/>
          <p:nvPr/>
        </p:nvSpPr>
        <p:spPr>
          <a:xfrm>
            <a:off x="8748898" y="4722361"/>
            <a:ext cx="655866" cy="478937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b="1" dirty="0">
                <a:solidFill>
                  <a:srgbClr val="FF0000"/>
                </a:solidFill>
              </a:rPr>
              <a:t>14</a:t>
            </a:r>
            <a:endParaRPr lang="vi-VN" sz="2800" b="1" dirty="0">
              <a:solidFill>
                <a:srgbClr val="FF0000"/>
              </a:solidFill>
            </a:endParaRPr>
          </a:p>
        </p:txBody>
      </p:sp>
      <p:sp>
        <p:nvSpPr>
          <p:cNvPr id="32" name="Rectangle: Rounded Corners 31"/>
          <p:cNvSpPr/>
          <p:nvPr/>
        </p:nvSpPr>
        <p:spPr>
          <a:xfrm>
            <a:off x="8167889" y="5348498"/>
            <a:ext cx="655866" cy="478937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b="1" dirty="0">
                <a:solidFill>
                  <a:srgbClr val="FF0000"/>
                </a:solidFill>
              </a:rPr>
              <a:t>14</a:t>
            </a:r>
            <a:endParaRPr lang="vi-VN" sz="2800" b="1" dirty="0">
              <a:solidFill>
                <a:srgbClr val="FF0000"/>
              </a:solidFill>
            </a:endParaRPr>
          </a:p>
        </p:txBody>
      </p:sp>
      <p:sp>
        <p:nvSpPr>
          <p:cNvPr id="34" name="Rectangle: Rounded Corners 33"/>
          <p:cNvSpPr/>
          <p:nvPr/>
        </p:nvSpPr>
        <p:spPr>
          <a:xfrm>
            <a:off x="7929901" y="4730996"/>
            <a:ext cx="484962" cy="461665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b="1" dirty="0">
                <a:solidFill>
                  <a:srgbClr val="FF0000"/>
                </a:solidFill>
              </a:rPr>
              <a:t>7</a:t>
            </a:r>
            <a:endParaRPr lang="vi-VN" sz="28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6" presetClass="entr" presetSubtype="4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6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6" grpId="0"/>
      <p:bldP spid="7" grpId="0"/>
      <p:bldP spid="8" grpId="0"/>
      <p:bldP spid="13" grpId="0" animBg="1"/>
      <p:bldP spid="17" grpId="0" animBg="1"/>
      <p:bldP spid="18" grpId="0" animBg="1"/>
      <p:bldP spid="20" grpId="0"/>
      <p:bldP spid="21" grpId="0"/>
      <p:bldP spid="22" grpId="0"/>
      <p:bldP spid="27" grpId="0" animBg="1"/>
      <p:bldP spid="31" grpId="0" animBg="1"/>
      <p:bldP spid="32" grpId="0" animBg="1"/>
      <p:bldP spid="3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Pupils awards poster background material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94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WordArt 5"/>
          <p:cNvSpPr>
            <a:spLocks noChangeArrowheads="1" noChangeShapeType="1" noTextEdit="1"/>
          </p:cNvSpPr>
          <p:nvPr/>
        </p:nvSpPr>
        <p:spPr bwMode="auto">
          <a:xfrm>
            <a:off x="2419182" y="2339391"/>
            <a:ext cx="7343775" cy="3048000"/>
          </a:xfrm>
          <a:prstGeom prst="rect">
            <a:avLst/>
          </a:prstGeom>
        </p:spPr>
        <p:txBody>
          <a:bodyPr spcFirstLastPara="1" wrap="none" fromWordArt="1">
            <a:prstTxWarp prst="textArchUp">
              <a:avLst>
                <a:gd name="adj" fmla="val 10800004"/>
              </a:avLst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600" b="1" i="1" kern="10" dirty="0" err="1">
                <a:ln w="9525">
                  <a:solidFill>
                    <a:srgbClr val="000000"/>
                  </a:solidFill>
                  <a:round/>
                </a:ln>
                <a:solidFill>
                  <a:srgbClr val="FFFF66"/>
                </a:solidFill>
                <a:latin typeface="Arial" panose="020B0604020202020204"/>
                <a:ea typeface="+mn-lt"/>
                <a:cs typeface="Arial" panose="020B0604020202020204"/>
              </a:rPr>
              <a:t>Chúc</a:t>
            </a:r>
            <a:r>
              <a:rPr lang="en-US" sz="3600" b="1" i="1" kern="10" dirty="0">
                <a:ln w="9525">
                  <a:solidFill>
                    <a:srgbClr val="000000"/>
                  </a:solidFill>
                  <a:round/>
                </a:ln>
                <a:solidFill>
                  <a:srgbClr val="FFFF66"/>
                </a:solidFill>
                <a:latin typeface="Arial" panose="020B0604020202020204"/>
                <a:ea typeface="+mn-lt"/>
                <a:cs typeface="Arial" panose="020B0604020202020204"/>
              </a:rPr>
              <a:t> </a:t>
            </a:r>
            <a:r>
              <a:rPr lang="en-US" sz="3600" b="1" i="1" kern="10" dirty="0" err="1">
                <a:ln w="9525">
                  <a:solidFill>
                    <a:srgbClr val="000000"/>
                  </a:solidFill>
                  <a:round/>
                </a:ln>
                <a:solidFill>
                  <a:srgbClr val="FFFF66"/>
                </a:solidFill>
                <a:latin typeface="Arial" panose="020B0604020202020204"/>
                <a:ea typeface="+mn-lt"/>
                <a:cs typeface="Arial" panose="020B0604020202020204"/>
              </a:rPr>
              <a:t>các</a:t>
            </a:r>
            <a:r>
              <a:rPr lang="en-US" sz="3600" b="1" i="1" kern="10" dirty="0">
                <a:ln w="9525">
                  <a:solidFill>
                    <a:srgbClr val="000000"/>
                  </a:solidFill>
                  <a:round/>
                </a:ln>
                <a:solidFill>
                  <a:srgbClr val="FFFF66"/>
                </a:solidFill>
                <a:latin typeface="Arial" panose="020B0604020202020204"/>
                <a:ea typeface="+mn-lt"/>
                <a:cs typeface="Arial" panose="020B0604020202020204"/>
              </a:rPr>
              <a:t> </a:t>
            </a:r>
            <a:r>
              <a:rPr lang="en-US" sz="3600" b="1" i="1" kern="10" dirty="0" err="1">
                <a:ln w="9525">
                  <a:solidFill>
                    <a:srgbClr val="000000"/>
                  </a:solidFill>
                  <a:round/>
                </a:ln>
                <a:solidFill>
                  <a:srgbClr val="FFFF66"/>
                </a:solidFill>
                <a:latin typeface="Arial" panose="020B0604020202020204"/>
                <a:ea typeface="+mn-lt"/>
                <a:cs typeface="Arial" panose="020B0604020202020204"/>
              </a:rPr>
              <a:t>thầy</a:t>
            </a:r>
            <a:r>
              <a:rPr lang="en-US" sz="3600" b="1" i="1" kern="10" dirty="0">
                <a:ln w="9525">
                  <a:solidFill>
                    <a:srgbClr val="000000"/>
                  </a:solidFill>
                  <a:round/>
                </a:ln>
                <a:solidFill>
                  <a:srgbClr val="FFFF66"/>
                </a:solidFill>
                <a:latin typeface="Arial" panose="020B0604020202020204"/>
                <a:ea typeface="+mn-lt"/>
                <a:cs typeface="Arial" panose="020B0604020202020204"/>
              </a:rPr>
              <a:t> </a:t>
            </a:r>
            <a:r>
              <a:rPr lang="en-US" sz="3600" b="1" i="1" kern="10" dirty="0" err="1">
                <a:ln w="9525">
                  <a:solidFill>
                    <a:srgbClr val="000000"/>
                  </a:solidFill>
                  <a:round/>
                </a:ln>
                <a:solidFill>
                  <a:srgbClr val="FFFF66"/>
                </a:solidFill>
                <a:latin typeface="Arial" panose="020B0604020202020204"/>
                <a:ea typeface="+mn-lt"/>
                <a:cs typeface="Arial" panose="020B0604020202020204"/>
              </a:rPr>
              <a:t>cô</a:t>
            </a:r>
            <a:r>
              <a:rPr lang="en-US" sz="3600" b="1" i="1" kern="10" dirty="0">
                <a:ln w="9525">
                  <a:solidFill>
                    <a:srgbClr val="000000"/>
                  </a:solidFill>
                  <a:round/>
                </a:ln>
                <a:solidFill>
                  <a:srgbClr val="FFFF66"/>
                </a:solidFill>
                <a:latin typeface="Arial" panose="020B0604020202020204"/>
                <a:ea typeface="+mn-lt"/>
                <a:cs typeface="Arial" panose="020B0604020202020204"/>
              </a:rPr>
              <a:t> </a:t>
            </a:r>
            <a:r>
              <a:rPr lang="en-US" sz="3600" b="1" i="1" kern="10" dirty="0" err="1">
                <a:ln w="9525">
                  <a:solidFill>
                    <a:srgbClr val="000000"/>
                  </a:solidFill>
                  <a:round/>
                </a:ln>
                <a:solidFill>
                  <a:srgbClr val="FFFF66"/>
                </a:solidFill>
                <a:latin typeface="Arial" panose="020B0604020202020204"/>
                <a:ea typeface="+mn-lt"/>
                <a:cs typeface="Arial" panose="020B0604020202020204"/>
              </a:rPr>
              <a:t>mạnh</a:t>
            </a:r>
            <a:r>
              <a:rPr lang="en-US" sz="3600" b="1" i="1" kern="10" dirty="0">
                <a:ln w="9525">
                  <a:solidFill>
                    <a:srgbClr val="000000"/>
                  </a:solidFill>
                  <a:round/>
                </a:ln>
                <a:solidFill>
                  <a:srgbClr val="FFFF66"/>
                </a:solidFill>
                <a:latin typeface="Arial" panose="020B0604020202020204"/>
                <a:ea typeface="+mn-lt"/>
                <a:cs typeface="Arial" panose="020B0604020202020204"/>
              </a:rPr>
              <a:t> </a:t>
            </a:r>
            <a:r>
              <a:rPr lang="en-US" sz="3600" b="1" i="1" kern="10" dirty="0" err="1">
                <a:ln w="9525">
                  <a:solidFill>
                    <a:srgbClr val="000000"/>
                  </a:solidFill>
                  <a:round/>
                </a:ln>
                <a:solidFill>
                  <a:srgbClr val="FFFF66"/>
                </a:solidFill>
                <a:latin typeface="Arial" panose="020B0604020202020204"/>
                <a:ea typeface="+mn-lt"/>
                <a:cs typeface="Arial" panose="020B0604020202020204"/>
              </a:rPr>
              <a:t>khoẻ</a:t>
            </a:r>
            <a:endParaRPr lang="en-US" sz="3600" b="1" i="1" kern="10" dirty="0">
              <a:ln w="9525">
                <a:solidFill>
                  <a:srgbClr val="000000"/>
                </a:solidFill>
                <a:round/>
              </a:ln>
              <a:solidFill>
                <a:srgbClr val="FFFF66"/>
              </a:solidFill>
              <a:latin typeface="Arial" panose="020B0604020202020204"/>
              <a:ea typeface="+mn-lt"/>
              <a:cs typeface="Arial" panose="020B0604020202020204"/>
            </a:endParaRPr>
          </a:p>
        </p:txBody>
      </p:sp>
      <p:sp>
        <p:nvSpPr>
          <p:cNvPr id="4" name="Rectangle 19"/>
          <p:cNvSpPr txBox="1">
            <a:spLocks noChangeArrowheads="1"/>
          </p:cNvSpPr>
          <p:nvPr/>
        </p:nvSpPr>
        <p:spPr>
          <a:xfrm>
            <a:off x="2743200" y="4541253"/>
            <a:ext cx="9448800" cy="1470025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altLang="en-US" sz="4800" dirty="0" err="1">
                <a:solidFill>
                  <a:srgbClr val="FF0000"/>
                </a:solidFill>
                <a:latin typeface="+mn-lt"/>
              </a:rPr>
              <a:t>Chúc</a:t>
            </a:r>
            <a:r>
              <a:rPr lang="en-US" altLang="en-US" sz="4800" dirty="0">
                <a:solidFill>
                  <a:srgbClr val="FF0000"/>
                </a:solidFill>
                <a:latin typeface="+mn-lt"/>
              </a:rPr>
              <a:t> </a:t>
            </a:r>
            <a:r>
              <a:rPr lang="en-US" altLang="en-US" sz="4800" dirty="0" err="1">
                <a:solidFill>
                  <a:srgbClr val="FF0000"/>
                </a:solidFill>
                <a:latin typeface="+mn-lt"/>
              </a:rPr>
              <a:t>các</a:t>
            </a:r>
            <a:r>
              <a:rPr lang="en-US" altLang="en-US" sz="4800" dirty="0">
                <a:solidFill>
                  <a:srgbClr val="FF0000"/>
                </a:solidFill>
                <a:latin typeface="+mn-lt"/>
              </a:rPr>
              <a:t> con </a:t>
            </a:r>
            <a:r>
              <a:rPr lang="en-US" altLang="en-US" sz="4800" dirty="0" err="1">
                <a:solidFill>
                  <a:srgbClr val="FF0000"/>
                </a:solidFill>
                <a:latin typeface="+mn-lt"/>
              </a:rPr>
              <a:t>chăm</a:t>
            </a:r>
            <a:r>
              <a:rPr lang="en-US" altLang="en-US" sz="4800" dirty="0">
                <a:solidFill>
                  <a:srgbClr val="FF0000"/>
                </a:solidFill>
                <a:latin typeface="+mn-lt"/>
              </a:rPr>
              <a:t> </a:t>
            </a:r>
            <a:r>
              <a:rPr lang="en-US" altLang="en-US" sz="4800" dirty="0" err="1">
                <a:solidFill>
                  <a:srgbClr val="FF0000"/>
                </a:solidFill>
                <a:latin typeface="+mn-lt"/>
              </a:rPr>
              <a:t>ngoan</a:t>
            </a:r>
            <a:endParaRPr lang="en-US" altLang="en-US" sz="4800" dirty="0">
              <a:solidFill>
                <a:srgbClr val="FF0000"/>
              </a:solidFill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" grpId="1"/>
      <p:bldP spid="4" grpId="0"/>
      <p:bldP spid="4" grpId="1"/>
    </p:bldLst>
  </p:timing>
</p:sld>
</file>

<file path=ppt/theme/theme1.xml><?xml version="1.0" encoding="utf-8"?>
<a:theme xmlns:a="http://schemas.openxmlformats.org/drawingml/2006/main" name="Office Theme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4">
      <a:majorFont>
        <a:latin typeface="UTM Cookies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779</Words>
  <Application>WPS Presentation</Application>
  <PresentationFormat>Widescreen</PresentationFormat>
  <Paragraphs>176</Paragraphs>
  <Slides>8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14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8</vt:i4>
      </vt:variant>
    </vt:vector>
  </HeadingPairs>
  <TitlesOfParts>
    <vt:vector size="23" baseType="lpstr">
      <vt:lpstr>Arial</vt:lpstr>
      <vt:lpstr>SimSun</vt:lpstr>
      <vt:lpstr>Wingdings</vt:lpstr>
      <vt:lpstr>Arial</vt:lpstr>
      <vt:lpstr>HP001 4 hàng</vt:lpstr>
      <vt:lpstr>Times New Roman</vt:lpstr>
      <vt:lpstr>思源黑体 CN Bold</vt:lpstr>
      <vt:lpstr>Cambria Math</vt:lpstr>
      <vt:lpstr>UTM Cookies</vt:lpstr>
      <vt:lpstr>#9Slide03 NettoOTLight</vt:lpstr>
      <vt:lpstr>Microsoft YaHei</vt:lpstr>
      <vt:lpstr>Arial Unicode MS</vt:lpstr>
      <vt:lpstr>Calibri</vt:lpstr>
      <vt:lpstr>字魂36号-正文宋楷</vt:lpstr>
      <vt:lpstr>Office Theme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Phạm Thanh Hằng (ADAS – GV)</dc:creator>
  <cp:lastModifiedBy>Admin</cp:lastModifiedBy>
  <cp:revision>153</cp:revision>
  <dcterms:created xsi:type="dcterms:W3CDTF">2021-06-02T01:34:00Z</dcterms:created>
  <dcterms:modified xsi:type="dcterms:W3CDTF">2023-01-29T10:31:17Z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95FE37FEC5864C9D9B776A6F24FC7E49</vt:lpwstr>
  </property>
  <property fmtid="{D5CDD505-2E9C-101B-9397-08002B2CF9AE}" pid="3" name="KSOProductBuildVer">
    <vt:lpwstr>1033-11.2.0.11440</vt:lpwstr>
  </property>
</Properties>
</file>