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68" r:id="rId5"/>
    <p:sldId id="272" r:id="rId6"/>
    <p:sldId id="271" r:id="rId7"/>
    <p:sldId id="260" r:id="rId8"/>
    <p:sldId id="273" r:id="rId9"/>
    <p:sldId id="261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0.png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ĐỘNG VẬT SỐNG Ở ĐÂU?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字魂36号-正文宋楷" panose="02000000000000000000" pitchFamily="2" charset="-122"/>
                <a:cs typeface="Times New Roman" panose="02020603050405020304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字魂36号-正文宋楷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TỰ NHIÊN VÀ XÃ HỘI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850" y="4420214"/>
            <a:ext cx="5336209" cy="236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  <a:endParaRPr lang="vi-VN" sz="6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6" name="Google Shape;536;p34"/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/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8" name="Google Shape;538;p34"/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539;p34"/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540;p34"/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541;p34"/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542;p34"/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543;p34"/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4" name="Google Shape;544;p34"/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545;p34"/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546;p34"/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547;p34"/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548;p34"/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549;p34"/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550;p34"/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551;p34"/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552;p34"/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553;p34"/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4" name="Google Shape;554;p34"/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555;p34"/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556;p34"/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557;p34"/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558;p34"/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559;p34"/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560;p34"/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561;p34"/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562;p34"/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563;p34"/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408"/>
          <a:stretch>
            <a:fillRect/>
          </a:stretch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  <a:endParaRPr lang="vi-VN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/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Google Shape;125;p17"/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TextBox 14"/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/>
          <p:cNvGraphicFramePr>
            <a:graphicFrameLocks noGrp="1"/>
          </p:cNvGraphicFramePr>
          <p:nvPr/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/>
                <a:gridCol w="1292520"/>
                <a:gridCol w="1292520"/>
                <a:gridCol w="1292520"/>
                <a:gridCol w="1292520"/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</a:tr>
              <a:tr h="459574">
                <a:tc vMerge="1"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  <a:endParaRPr lang="vi-VN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: Rounded Corners 17"/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" name="Google Shape;124;p17"/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" name="TextBox 2"/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  <a:endParaRPr lang="vi-VN" sz="2800" dirty="0"/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/>
                <a:gridCol w="4740275"/>
                <a:gridCol w="1168400"/>
                <a:gridCol w="1231900"/>
                <a:gridCol w="2727820"/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</a:tr>
              <a:tr h="846753">
                <a:tc vMerge="1"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  <a:endParaRPr lang="vi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  <a:endParaRPr lang="vi-VN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/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/>
          <p:cNvCxnSpPr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/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/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/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/>
          <p:cNvCxnSpPr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/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/>
          <p:cNvCxnSpPr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/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/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  <a:endParaRPr lang="vi-V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/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1617</Words>
  <Application>WPS Presentation</Application>
  <PresentationFormat>Widescreen</PresentationFormat>
  <Paragraphs>168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Arial</vt:lpstr>
      <vt:lpstr>UTM Cookies</vt:lpstr>
      <vt:lpstr>#9Slide03 NettoOTLight</vt:lpstr>
      <vt:lpstr>Microsoft YaHei</vt:lpstr>
      <vt:lpstr>Arial Unicode MS</vt:lpstr>
      <vt:lpstr>Calibri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27</cp:revision>
  <dcterms:created xsi:type="dcterms:W3CDTF">2021-06-02T02:35:00Z</dcterms:created>
  <dcterms:modified xsi:type="dcterms:W3CDTF">2023-01-01T12:10:16Z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D32BFF1F75A3486BA6CE726ADA86303A</vt:lpwstr>
  </property>
  <property fmtid="{D5CDD505-2E9C-101B-9397-08002B2CF9AE}" pid="3" name="KSOProductBuildVer">
    <vt:lpwstr>1033-11.2.0.11440</vt:lpwstr>
  </property>
</Properties>
</file>