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899" r:id="rId6"/>
  </p:sldMasterIdLst>
  <p:notesMasterIdLst>
    <p:notesMasterId r:id="rId16"/>
  </p:notesMasterIdLst>
  <p:sldIdLst>
    <p:sldId id="2007577119" r:id="rId7"/>
    <p:sldId id="3399" r:id="rId8"/>
    <p:sldId id="2007577104" r:id="rId9"/>
    <p:sldId id="2007577116" r:id="rId10"/>
    <p:sldId id="2007577117" r:id="rId11"/>
    <p:sldId id="2007577115" r:id="rId12"/>
    <p:sldId id="2007577106" r:id="rId13"/>
    <p:sldId id="2007577107" r:id="rId14"/>
    <p:sldId id="200757711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43" d="100"/>
          <a:sy n="43" d="100"/>
        </p:scale>
        <p:origin x="74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gi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5934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9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4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6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7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1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5244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351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13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00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990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09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03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71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13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6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61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2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78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13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29: NGÀY GIỜ - GIỜ PHÚT</a:t>
            </a:r>
            <a:endParaRPr lang="en-US" altLang="en-US" sz="4000" b="1" dirty="0" smtClean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en-US" altLang="en-US" sz="27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91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0575" y="509194"/>
            <a:ext cx="1083402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Bài</a:t>
            </a:r>
            <a:r>
              <a:rPr kumimoji="0" lang="vi-VN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 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Ngày - giờ, giờ - phút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Tiết 2 - Xem đồng hồ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1" y="6453907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5134F5-45CD-4B3C-A544-EA504233C192}"/>
              </a:ext>
            </a:extLst>
          </p:cNvPr>
          <p:cNvGrpSpPr/>
          <p:nvPr/>
        </p:nvGrpSpPr>
        <p:grpSpPr>
          <a:xfrm>
            <a:off x="5653966" y="525037"/>
            <a:ext cx="5438103" cy="3316511"/>
            <a:chOff x="657897" y="988863"/>
            <a:chExt cx="5438103" cy="33165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7EB385D-483D-4CC3-B49C-CE9B672E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988863"/>
              <a:ext cx="5438103" cy="33165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82594B2-686F-4A77-8080-C97B75DF970B}"/>
                </a:ext>
              </a:extLst>
            </p:cNvPr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81F822-7108-4C36-83A2-D0AF634BDD50}"/>
              </a:ext>
            </a:extLst>
          </p:cNvPr>
          <p:cNvSpPr txBox="1"/>
          <p:nvPr/>
        </p:nvSpPr>
        <p:spPr>
          <a:xfrm>
            <a:off x="6082747" y="1236491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vẽ cảnh mặt trời mọc lúc 5 giờ 15 phút sáng.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00F5772-2F7B-4A1F-9948-0DFF156A1D48}"/>
              </a:ext>
            </a:extLst>
          </p:cNvPr>
          <p:cNvGrpSpPr/>
          <p:nvPr/>
        </p:nvGrpSpPr>
        <p:grpSpPr>
          <a:xfrm>
            <a:off x="6005719" y="3124197"/>
            <a:ext cx="5086350" cy="2886075"/>
            <a:chOff x="6005719" y="3124197"/>
            <a:chExt cx="5086350" cy="2886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9B46D52-2A31-4FB1-9094-D641DE122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F1A5934-5DD2-429C-82D5-DB17ACFFE0B4}"/>
                </a:ext>
              </a:extLst>
            </p:cNvPr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958EC5-A203-4DEA-8389-2203C24B228E}"/>
              </a:ext>
            </a:extLst>
          </p:cNvPr>
          <p:cNvSpPr txBox="1"/>
          <p:nvPr/>
        </p:nvSpPr>
        <p:spPr>
          <a:xfrm>
            <a:off x="6082746" y="3907447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vẽ cảnh mặt trời lặn lúc 5 giờ 30 phút chiều.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412E0C-812F-4147-AAD1-24A4A15B1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1" y="1433630"/>
            <a:ext cx="4086718" cy="4210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65618D-2E1B-4033-BAD0-6BFDE8148A4D}"/>
              </a:ext>
            </a:extLst>
          </p:cNvPr>
          <p:cNvSpPr txBox="1"/>
          <p:nvPr/>
        </p:nvSpPr>
        <p:spPr>
          <a:xfrm>
            <a:off x="3590013" y="107470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Curved Down Arrow 19">
            <a:extLst>
              <a:ext uri="{FF2B5EF4-FFF2-40B4-BE49-F238E27FC236}">
                <a16:creationId xmlns:a16="http://schemas.microsoft.com/office/drawing/2014/main" xmlns="" id="{BAADA5DD-892C-4D3F-8F30-E0B5ADC56EEA}"/>
              </a:ext>
            </a:extLst>
          </p:cNvPr>
          <p:cNvSpPr/>
          <p:nvPr/>
        </p:nvSpPr>
        <p:spPr>
          <a:xfrm rot="1142969">
            <a:off x="2836416" y="139130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884B61-EA67-4CC9-A92F-7A70A78F5EAC}"/>
              </a:ext>
            </a:extLst>
          </p:cNvPr>
          <p:cNvSpPr txBox="1"/>
          <p:nvPr/>
        </p:nvSpPr>
        <p:spPr>
          <a:xfrm>
            <a:off x="4602222" y="1846899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Curved Down Arrow 22">
            <a:extLst>
              <a:ext uri="{FF2B5EF4-FFF2-40B4-BE49-F238E27FC236}">
                <a16:creationId xmlns:a16="http://schemas.microsoft.com/office/drawing/2014/main" xmlns="" id="{E8F86021-A9A1-4CE3-805A-D987E02925BB}"/>
              </a:ext>
            </a:extLst>
          </p:cNvPr>
          <p:cNvSpPr/>
          <p:nvPr/>
        </p:nvSpPr>
        <p:spPr>
          <a:xfrm rot="3154909">
            <a:off x="3723575" y="2040429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F7F8CD-3084-4E70-B0F5-84F33ACC2D05}"/>
              </a:ext>
            </a:extLst>
          </p:cNvPr>
          <p:cNvSpPr txBox="1"/>
          <p:nvPr/>
        </p:nvSpPr>
        <p:spPr>
          <a:xfrm>
            <a:off x="5131812" y="292937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Curved Down Arrow 24">
            <a:extLst>
              <a:ext uri="{FF2B5EF4-FFF2-40B4-BE49-F238E27FC236}">
                <a16:creationId xmlns:a16="http://schemas.microsoft.com/office/drawing/2014/main" xmlns="" id="{1A780E08-6A4B-4F68-81A2-F146BEC5BC53}"/>
              </a:ext>
            </a:extLst>
          </p:cNvPr>
          <p:cNvSpPr/>
          <p:nvPr/>
        </p:nvSpPr>
        <p:spPr>
          <a:xfrm rot="4965623">
            <a:off x="4177856" y="298186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976DBDF-4008-4203-A9BA-F9C08C8D7558}"/>
              </a:ext>
            </a:extLst>
          </p:cNvPr>
          <p:cNvSpPr txBox="1"/>
          <p:nvPr/>
        </p:nvSpPr>
        <p:spPr>
          <a:xfrm>
            <a:off x="4979618" y="405193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Curved Down Arrow 26">
            <a:extLst>
              <a:ext uri="{FF2B5EF4-FFF2-40B4-BE49-F238E27FC236}">
                <a16:creationId xmlns:a16="http://schemas.microsoft.com/office/drawing/2014/main" xmlns="" id="{14F42589-F690-4A69-B51E-B799BA740BCB}"/>
              </a:ext>
            </a:extLst>
          </p:cNvPr>
          <p:cNvSpPr/>
          <p:nvPr/>
        </p:nvSpPr>
        <p:spPr>
          <a:xfrm rot="7100623">
            <a:off x="4136913" y="40052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0C2E4C-476D-4103-8C8A-F784F70D76DF}"/>
              </a:ext>
            </a:extLst>
          </p:cNvPr>
          <p:cNvSpPr txBox="1"/>
          <p:nvPr/>
        </p:nvSpPr>
        <p:spPr>
          <a:xfrm>
            <a:off x="4532192" y="5000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Curved Down Arrow 28">
            <a:extLst>
              <a:ext uri="{FF2B5EF4-FFF2-40B4-BE49-F238E27FC236}">
                <a16:creationId xmlns:a16="http://schemas.microsoft.com/office/drawing/2014/main" xmlns="" id="{1791CB73-7C6E-4541-AE4C-618E0DBC5C95}"/>
              </a:ext>
            </a:extLst>
          </p:cNvPr>
          <p:cNvSpPr/>
          <p:nvPr/>
        </p:nvSpPr>
        <p:spPr>
          <a:xfrm rot="7880722">
            <a:off x="3667699" y="4849516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672C312-A69E-46B4-AE7B-41775C43FCF8}"/>
              </a:ext>
            </a:extLst>
          </p:cNvPr>
          <p:cNvSpPr txBox="1"/>
          <p:nvPr/>
        </p:nvSpPr>
        <p:spPr>
          <a:xfrm>
            <a:off x="3205404" y="587129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Curved Down Arrow 30">
            <a:extLst>
              <a:ext uri="{FF2B5EF4-FFF2-40B4-BE49-F238E27FC236}">
                <a16:creationId xmlns:a16="http://schemas.microsoft.com/office/drawing/2014/main" xmlns="" id="{0F72C91E-8B10-4CEB-A7BA-F32C07E5EC57}"/>
              </a:ext>
            </a:extLst>
          </p:cNvPr>
          <p:cNvSpPr/>
          <p:nvPr/>
        </p:nvSpPr>
        <p:spPr>
          <a:xfrm rot="9606559">
            <a:off x="2784361" y="54461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AutoShape 58">
            <a:extLst>
              <a:ext uri="{FF2B5EF4-FFF2-40B4-BE49-F238E27FC236}">
                <a16:creationId xmlns:a16="http://schemas.microsoft.com/office/drawing/2014/main" xmlns="" id="{0C2AAA5A-40F1-40C3-A501-8F3DA504B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31" y="2179592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4" name="AutoShape 58">
            <a:extLst>
              <a:ext uri="{FF2B5EF4-FFF2-40B4-BE49-F238E27FC236}">
                <a16:creationId xmlns:a16="http://schemas.microsoft.com/office/drawing/2014/main" xmlns="" id="{799F6122-2267-4D7D-9EF9-B4A3FCCF8887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2950258" y="2300966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5" name="AutoShape 58">
            <a:extLst>
              <a:ext uri="{FF2B5EF4-FFF2-40B4-BE49-F238E27FC236}">
                <a16:creationId xmlns:a16="http://schemas.microsoft.com/office/drawing/2014/main" xmlns="" id="{F3641FC6-AC02-4D32-9E18-06C303A7B7A6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3159941" y="2577192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6" name="AutoShape 58">
            <a:extLst>
              <a:ext uri="{FF2B5EF4-FFF2-40B4-BE49-F238E27FC236}">
                <a16:creationId xmlns:a16="http://schemas.microsoft.com/office/drawing/2014/main" xmlns="" id="{47BC0ADF-5702-429E-ACF1-F202DE480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279" y="3377506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7" name="AutoShape 58">
            <a:extLst>
              <a:ext uri="{FF2B5EF4-FFF2-40B4-BE49-F238E27FC236}">
                <a16:creationId xmlns:a16="http://schemas.microsoft.com/office/drawing/2014/main" xmlns="" id="{E82E34A7-04A4-4D8D-8810-E0AF53739E36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2734219" y="3802025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8" name="AutoShape 58">
            <a:extLst>
              <a:ext uri="{FF2B5EF4-FFF2-40B4-BE49-F238E27FC236}">
                <a16:creationId xmlns:a16="http://schemas.microsoft.com/office/drawing/2014/main" xmlns="" id="{52E49EAB-9DE3-419C-A01C-887BB67C4215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2475291" y="3977472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9" name="AutoShape 58">
            <a:extLst>
              <a:ext uri="{FF2B5EF4-FFF2-40B4-BE49-F238E27FC236}">
                <a16:creationId xmlns:a16="http://schemas.microsoft.com/office/drawing/2014/main" xmlns="" id="{3AF338A1-4F13-4C0B-A15F-064072ADB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925" y="3570266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xmlns="" id="{F76DDA48-92C7-4103-B31F-B493D26AC14D}"/>
              </a:ext>
            </a:extLst>
          </p:cNvPr>
          <p:cNvSpPr/>
          <p:nvPr/>
        </p:nvSpPr>
        <p:spPr>
          <a:xfrm>
            <a:off x="2723933" y="3465289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F9F3DCA-57F7-412D-8C69-17672B723AA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6" y="1427578"/>
            <a:ext cx="4086718" cy="4210467"/>
          </a:xfrm>
          <a:prstGeom prst="rect">
            <a:avLst/>
          </a:prstGeom>
        </p:spPr>
      </p:pic>
      <p:sp>
        <p:nvSpPr>
          <p:cNvPr id="32" name="Curved Down Arrow 1">
            <a:extLst>
              <a:ext uri="{FF2B5EF4-FFF2-40B4-BE49-F238E27FC236}">
                <a16:creationId xmlns:a16="http://schemas.microsoft.com/office/drawing/2014/main" xmlns="" id="{FB36D197-3F2D-44D4-8173-4F29E7E3FB75}"/>
              </a:ext>
            </a:extLst>
          </p:cNvPr>
          <p:cNvSpPr/>
          <p:nvPr/>
        </p:nvSpPr>
        <p:spPr>
          <a:xfrm rot="2745293">
            <a:off x="2659399" y="1780125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89C9E90-9910-4264-B891-3364ADE88A52}"/>
              </a:ext>
            </a:extLst>
          </p:cNvPr>
          <p:cNvSpPr txBox="1"/>
          <p:nvPr/>
        </p:nvSpPr>
        <p:spPr>
          <a:xfrm>
            <a:off x="4740507" y="1699670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Curved Down Arrow 15">
            <a:extLst>
              <a:ext uri="{FF2B5EF4-FFF2-40B4-BE49-F238E27FC236}">
                <a16:creationId xmlns:a16="http://schemas.microsoft.com/office/drawing/2014/main" xmlns="" id="{3B5999B6-FA76-4384-9E45-CCAED3B6A2C3}"/>
              </a:ext>
            </a:extLst>
          </p:cNvPr>
          <p:cNvSpPr/>
          <p:nvPr/>
        </p:nvSpPr>
        <p:spPr>
          <a:xfrm rot="8239697">
            <a:off x="2618189" y="4622225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CB18AE9-90A0-43E3-9932-646D2325E760}"/>
              </a:ext>
            </a:extLst>
          </p:cNvPr>
          <p:cNvSpPr txBox="1"/>
          <p:nvPr/>
        </p:nvSpPr>
        <p:spPr>
          <a:xfrm>
            <a:off x="4608613" y="5028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urved Down Arrow 17">
            <a:extLst>
              <a:ext uri="{FF2B5EF4-FFF2-40B4-BE49-F238E27FC236}">
                <a16:creationId xmlns:a16="http://schemas.microsoft.com/office/drawing/2014/main" xmlns="" id="{820615B1-65DA-42AD-A74A-6990430B2C67}"/>
              </a:ext>
            </a:extLst>
          </p:cNvPr>
          <p:cNvSpPr/>
          <p:nvPr/>
        </p:nvSpPr>
        <p:spPr>
          <a:xfrm rot="15932408">
            <a:off x="-632734" y="2642862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EF22B07-1833-4EE5-BC94-26B64B9707B4}"/>
              </a:ext>
            </a:extLst>
          </p:cNvPr>
          <p:cNvSpPr txBox="1"/>
          <p:nvPr/>
        </p:nvSpPr>
        <p:spPr>
          <a:xfrm>
            <a:off x="614046" y="118510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E9025DC-C106-4D5A-8297-E92E39520986}"/>
              </a:ext>
            </a:extLst>
          </p:cNvPr>
          <p:cNvGrpSpPr/>
          <p:nvPr/>
        </p:nvGrpSpPr>
        <p:grpSpPr>
          <a:xfrm>
            <a:off x="2625183" y="2212571"/>
            <a:ext cx="341400" cy="2688940"/>
            <a:chOff x="10127854" y="2020621"/>
            <a:chExt cx="242692" cy="2655884"/>
          </a:xfrm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xmlns="" id="{157C1DAF-BC40-42C8-B9A6-C0A1AD713448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2BA261D6-1145-4180-AE64-BFDE51D08628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40790B6-CD74-4493-93B7-836C30275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8" y="174238"/>
            <a:ext cx="2069886" cy="103494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8548894" y="35611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2" y="6453907"/>
            <a:ext cx="3245186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BB8F559-B973-46B0-9052-0E96CBDC85AD}"/>
              </a:ext>
            </a:extLst>
          </p:cNvPr>
          <p:cNvGrpSpPr/>
          <p:nvPr/>
        </p:nvGrpSpPr>
        <p:grpSpPr>
          <a:xfrm>
            <a:off x="3483429" y="501635"/>
            <a:ext cx="7640205" cy="6064566"/>
            <a:chOff x="3483429" y="369433"/>
            <a:chExt cx="7640205" cy="60645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4C749D8-AABE-4569-AD5A-EF0BB8B8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429" y="369433"/>
              <a:ext cx="7640205" cy="594775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231934BF-235E-42C4-B782-5173A956649F}"/>
                </a:ext>
              </a:extLst>
            </p:cNvPr>
            <p:cNvGrpSpPr/>
            <p:nvPr/>
          </p:nvGrpSpPr>
          <p:grpSpPr>
            <a:xfrm>
              <a:off x="3483429" y="2598003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017CE2B0-8C4D-40A1-9B52-15D20189B0A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Việt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DC05B1A2-1DEE-4306-9370-4F04A0ADB356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90431563-391B-42DE-BEA4-DB4CE552FDCE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53F0DFE3-2BC7-4C26-80D0-C85ED2696A57}"/>
                </a:ext>
              </a:extLst>
            </p:cNvPr>
            <p:cNvGrpSpPr/>
            <p:nvPr/>
          </p:nvGrpSpPr>
          <p:grpSpPr>
            <a:xfrm>
              <a:off x="7303531" y="2598003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ED56D39F-8D75-4C2D-8226-B46AE8D1309F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làm bài tập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731D50A3-39F9-4D54-854D-61F6D215F79D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3153B483-D2FD-47F9-AF87-6958616B373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139B904-185F-4ADD-A29D-C7F360B02002}"/>
                </a:ext>
              </a:extLst>
            </p:cNvPr>
            <p:cNvGrpSpPr/>
            <p:nvPr/>
          </p:nvGrpSpPr>
          <p:grpSpPr>
            <a:xfrm>
              <a:off x="3483429" y="5514522"/>
              <a:ext cx="3643087" cy="832393"/>
              <a:chOff x="3483429" y="2598003"/>
              <a:chExt cx="3643087" cy="83239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7CF52A24-460C-488D-81C7-ACFB0E6E776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Mi ăn tối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phút.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3CA3790E-A74C-43C9-BFDB-43A4DFFB5413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A243F2C9-CF6B-4ED9-B61D-64F24ED48CB5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F21B4A1-C8F8-495E-B6A1-EE6DCC727660}"/>
                </a:ext>
              </a:extLst>
            </p:cNvPr>
            <p:cNvGrpSpPr/>
            <p:nvPr/>
          </p:nvGrpSpPr>
          <p:grpSpPr>
            <a:xfrm>
              <a:off x="7303531" y="5514522"/>
              <a:ext cx="3643087" cy="919477"/>
              <a:chOff x="3483429" y="2509523"/>
              <a:chExt cx="3643087" cy="91947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0230EFD3-785F-4B28-AFCE-1978B2572EB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Rô-bốt đang ngủ.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7F147ED0-F797-4A58-ADAF-F9018A14F7F9}"/>
                  </a:ext>
                </a:extLst>
              </p:cNvPr>
              <p:cNvSpPr/>
              <p:nvPr/>
            </p:nvSpPr>
            <p:spPr>
              <a:xfrm>
                <a:off x="4094671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4F548488-84BB-4EE0-BA32-1AF635C0DFCA}"/>
                  </a:ext>
                </a:extLst>
              </p:cNvPr>
              <p:cNvSpPr/>
              <p:nvPr/>
            </p:nvSpPr>
            <p:spPr>
              <a:xfrm>
                <a:off x="5076664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7F8CA53-6E38-4D55-B538-E1D86F2D2646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BC64F3A-BEC4-467D-B67F-0700FCDD2A65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5B1D222E-31D7-48AF-9D07-F7F39400825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EC07B009-1572-4CAB-A5E3-359DC48A6E4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7F69AEF2-7083-4B5D-97C0-0752B4A07B5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A49E262-845D-4DBA-A11A-3282FB228BD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xmlns="" id="{26A0F666-66D5-4E58-83F1-3B01960A520D}"/>
              </a:ext>
            </a:extLst>
          </p:cNvPr>
          <p:cNvSpPr/>
          <p:nvPr/>
        </p:nvSpPr>
        <p:spPr>
          <a:xfrm flipH="1">
            <a:off x="1473072" y="2583543"/>
            <a:ext cx="1094170" cy="3265714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bạn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A245864-1A57-4F04-8762-7EE69791351F}"/>
              </a:ext>
            </a:extLst>
          </p:cNvPr>
          <p:cNvGrpSpPr/>
          <p:nvPr/>
        </p:nvGrpSpPr>
        <p:grpSpPr>
          <a:xfrm>
            <a:off x="4013719" y="309638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408A8B9A-7E6A-4617-BE55-5E75B3BF9F2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D7BC1DC8-DB69-4BF2-8EA7-D7DC76501A44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CC617B9-66E3-4EF0-90A1-9411443D51EE}"/>
              </a:ext>
            </a:extLst>
          </p:cNvPr>
          <p:cNvGrpSpPr/>
          <p:nvPr/>
        </p:nvGrpSpPr>
        <p:grpSpPr>
          <a:xfrm>
            <a:off x="4914556" y="309638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9E3637C6-8949-4984-AD74-329F9672E654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9EF7782B-E20B-495F-BD30-2F403C2DD4C9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9712669-D462-4ECB-9B14-84E7C4B2ED27}"/>
              </a:ext>
            </a:extLst>
          </p:cNvPr>
          <p:cNvGrpSpPr/>
          <p:nvPr/>
        </p:nvGrpSpPr>
        <p:grpSpPr>
          <a:xfrm>
            <a:off x="7840152" y="3096388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618294F2-B770-4253-8697-C3A39EAD3E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4F4623B1-CDE1-4E67-B3B0-E15F7EB3B187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00504DA-BC68-4469-918C-7648B7DBBD1B}"/>
              </a:ext>
            </a:extLst>
          </p:cNvPr>
          <p:cNvGrpSpPr/>
          <p:nvPr/>
        </p:nvGrpSpPr>
        <p:grpSpPr>
          <a:xfrm>
            <a:off x="8740989" y="3096388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CD993BA3-771D-4684-BF42-34B6F92FC62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86F8B53F-FD1F-4888-870E-9CDFC5895004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00CF1D0-4C10-44B5-8615-8F55ED9036AD}"/>
              </a:ext>
            </a:extLst>
          </p:cNvPr>
          <p:cNvGrpSpPr/>
          <p:nvPr/>
        </p:nvGrpSpPr>
        <p:grpSpPr>
          <a:xfrm>
            <a:off x="4013719" y="5999090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05EE7664-0A0E-47B5-BAD8-C3043AE2956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284783AD-585F-49CE-8F2B-F17BFCE3173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6BD3A73-D556-43E5-9284-29C3A9FDEDD0}"/>
              </a:ext>
            </a:extLst>
          </p:cNvPr>
          <p:cNvGrpSpPr/>
          <p:nvPr/>
        </p:nvGrpSpPr>
        <p:grpSpPr>
          <a:xfrm>
            <a:off x="4914556" y="5999090"/>
            <a:ext cx="585418" cy="523220"/>
            <a:chOff x="8524700" y="4291143"/>
            <a:chExt cx="585418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F90CF4EB-41AF-47D8-A1F0-4B989041DB4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5998D7AE-6203-4CD4-AFBA-379A26859725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66248A55-6DE8-47BA-A818-20DF708579E4}"/>
              </a:ext>
            </a:extLst>
          </p:cNvPr>
          <p:cNvGrpSpPr/>
          <p:nvPr/>
        </p:nvGrpSpPr>
        <p:grpSpPr>
          <a:xfrm>
            <a:off x="7831519" y="5642735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CCC46BE2-5E0C-431A-A8F0-C9736EBE2A2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D9AA892B-0E69-4CE0-AB61-4EDF9827CDF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0D804FC-BC1C-41FB-85E7-10E6F0515A60}"/>
              </a:ext>
            </a:extLst>
          </p:cNvPr>
          <p:cNvGrpSpPr/>
          <p:nvPr/>
        </p:nvGrpSpPr>
        <p:grpSpPr>
          <a:xfrm>
            <a:off x="8817405" y="5642735"/>
            <a:ext cx="585418" cy="523220"/>
            <a:chOff x="8524700" y="4291143"/>
            <a:chExt cx="585418" cy="52322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118D7F48-3B0D-4E45-97AA-EAF09D0DE841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B01D9CCF-8D14-4255-A88E-5ED3AD3B7932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8907288-CF1E-4122-BFE2-081A70295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4" y="369433"/>
            <a:ext cx="2325467" cy="116273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8728363" y="0"/>
            <a:ext cx="3463637" cy="276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14602EE3-DB2C-4000-8C3D-9FFCDC71CC83}"/>
              </a:ext>
            </a:extLst>
          </p:cNvPr>
          <p:cNvSpPr/>
          <p:nvPr/>
        </p:nvSpPr>
        <p:spPr>
          <a:xfrm>
            <a:off x="3081512" y="94508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5A747F-1DF4-4FAA-A576-2BD6A28C19E8}"/>
              </a:ext>
            </a:extLst>
          </p:cNvPr>
          <p:cNvSpPr txBox="1"/>
          <p:nvPr/>
        </p:nvSpPr>
        <p:spPr>
          <a:xfrm>
            <a:off x="3518834" y="945086"/>
            <a:ext cx="766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hai đồng hồ chỉ cùng thời gian vào buổi chiều, tối hoặc đêm.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B97B46-ACB6-4741-9D9D-9522B6688C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043" y="1885127"/>
            <a:ext cx="9967913" cy="37390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99F74D5-5F70-4188-A41C-0983F9DDDCD2}"/>
              </a:ext>
            </a:extLst>
          </p:cNvPr>
          <p:cNvCxnSpPr>
            <a:cxnSpLocks/>
          </p:cNvCxnSpPr>
          <p:nvPr/>
        </p:nvCxnSpPr>
        <p:spPr>
          <a:xfrm flipH="1">
            <a:off x="2612571" y="375466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4754B3D-FA84-4462-B06F-2FE348BBE434}"/>
              </a:ext>
            </a:extLst>
          </p:cNvPr>
          <p:cNvCxnSpPr>
            <a:cxnSpLocks/>
          </p:cNvCxnSpPr>
          <p:nvPr/>
        </p:nvCxnSpPr>
        <p:spPr>
          <a:xfrm flipH="1">
            <a:off x="7351835" y="381196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308A620-DE24-40E3-A50B-694521C8C67F}"/>
              </a:ext>
            </a:extLst>
          </p:cNvPr>
          <p:cNvCxnSpPr>
            <a:cxnSpLocks/>
          </p:cNvCxnSpPr>
          <p:nvPr/>
        </p:nvCxnSpPr>
        <p:spPr>
          <a:xfrm>
            <a:off x="7288947" y="381196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1E1333-578A-4E44-AA8F-3DC4BD92F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28363" y="87724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F6D9B9A-E939-4F48-90D1-5F85A2A43232}"/>
              </a:ext>
            </a:extLst>
          </p:cNvPr>
          <p:cNvGrpSpPr/>
          <p:nvPr/>
        </p:nvGrpSpPr>
        <p:grpSpPr>
          <a:xfrm>
            <a:off x="3180089" y="471032"/>
            <a:ext cx="8158002" cy="6190726"/>
            <a:chOff x="2980976" y="261946"/>
            <a:chExt cx="8158002" cy="6190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00F7B24-5B36-4E57-A37F-6A0A39846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1169"/>
            <a:stretch/>
          </p:blipFill>
          <p:spPr>
            <a:xfrm>
              <a:off x="3438402" y="261946"/>
              <a:ext cx="3332229" cy="59276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6FFD893-1372-42B9-A71F-6E7A3E072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962"/>
            <a:stretch/>
          </p:blipFill>
          <p:spPr>
            <a:xfrm>
              <a:off x="7529150" y="261946"/>
              <a:ext cx="3346372" cy="592769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779E71F-BB05-4E7A-828E-79D35A7755ED}"/>
                </a:ext>
              </a:extLst>
            </p:cNvPr>
            <p:cNvGrpSpPr/>
            <p:nvPr/>
          </p:nvGrpSpPr>
          <p:grpSpPr>
            <a:xfrm>
              <a:off x="3499523" y="2603450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915DF469-2E38-4D5D-B812-555CCECB7801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FA88E20D-35A2-41C8-B8EF-CB8700369ADC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4448CE6A-04A4-440A-803F-CD459B7A2B61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375DB5F-2338-4A80-99EF-3A5112483849}"/>
                </a:ext>
              </a:extLst>
            </p:cNvPr>
            <p:cNvGrpSpPr/>
            <p:nvPr/>
          </p:nvGrpSpPr>
          <p:grpSpPr>
            <a:xfrm>
              <a:off x="7495891" y="2660231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DBCFAAA5-C79C-4781-8D38-901FA2E7E6C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ở thư viện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BC2F4895-B3F8-49D9-AE22-A97CF686DC08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574C2B28-CF24-467A-9A1B-8B5283A8074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952FFA8-D75C-4D48-ACFD-7B2147B876A8}"/>
                </a:ext>
              </a:extLst>
            </p:cNvPr>
            <p:cNvGrpSpPr/>
            <p:nvPr/>
          </p:nvGrpSpPr>
          <p:grpSpPr>
            <a:xfrm>
              <a:off x="2980976" y="5836059"/>
              <a:ext cx="4264668" cy="463414"/>
              <a:chOff x="3483428" y="2598003"/>
              <a:chExt cx="4264668" cy="46341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53FFC26-97D9-4824-878A-2F342BC47053}"/>
                  </a:ext>
                </a:extLst>
              </p:cNvPr>
              <p:cNvSpPr txBox="1"/>
              <p:nvPr/>
            </p:nvSpPr>
            <p:spPr>
              <a:xfrm flipH="1">
                <a:off x="3483428" y="2598003"/>
                <a:ext cx="4264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tan học lúc      giờ chiều.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2147E375-F242-4861-AFDC-A87FB79BCB56}"/>
                  </a:ext>
                </a:extLst>
              </p:cNvPr>
              <p:cNvSpPr/>
              <p:nvPr/>
            </p:nvSpPr>
            <p:spPr>
              <a:xfrm>
                <a:off x="5828824" y="259975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36DDB47-C793-4374-920C-1305E0A09662}"/>
                </a:ext>
              </a:extLst>
            </p:cNvPr>
            <p:cNvGrpSpPr/>
            <p:nvPr/>
          </p:nvGrpSpPr>
          <p:grpSpPr>
            <a:xfrm>
              <a:off x="7529150" y="5614833"/>
              <a:ext cx="3273907" cy="837839"/>
              <a:chOff x="3483426" y="2598003"/>
              <a:chExt cx="3273907" cy="8378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9A56DC3-9681-4494-8F1D-4888CE3827D7}"/>
                  </a:ext>
                </a:extLst>
              </p:cNvPr>
              <p:cNvSpPr txBox="1"/>
              <p:nvPr/>
            </p:nvSpPr>
            <p:spPr>
              <a:xfrm flipH="1">
                <a:off x="3483426" y="2598003"/>
                <a:ext cx="327390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rửa bát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 giờ      phút tối.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2F65A17F-C8E5-4DD5-A687-02E404731B1B}"/>
                  </a:ext>
                </a:extLst>
              </p:cNvPr>
              <p:cNvSpPr/>
              <p:nvPr/>
            </p:nvSpPr>
            <p:spPr>
              <a:xfrm>
                <a:off x="4033221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7F0EC3CE-C63A-4E3F-A2F9-E6FB2BFE0608}"/>
                  </a:ext>
                </a:extLst>
              </p:cNvPr>
              <p:cNvSpPr/>
              <p:nvPr/>
            </p:nvSpPr>
            <p:spPr>
              <a:xfrm>
                <a:off x="5015214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02B2534-2B96-442F-A47E-FC89079C767F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3EA0532-29E6-4E41-8AB1-B973DB826F79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8D7F9BD0-060B-4B6C-9BA1-05BF7B610FD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477AA81E-CBDB-457D-ABF1-FDCDC341A5E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B5E49F06-B136-4722-A99B-4E3CB2DD6ACE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803CDDD-B4F4-4980-BF1E-6C793CD7552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xmlns="" id="{C4120D0A-9BE1-4FA4-9E4B-AFC08F4D6ACC}"/>
              </a:ext>
            </a:extLst>
          </p:cNvPr>
          <p:cNvSpPr/>
          <p:nvPr/>
        </p:nvSpPr>
        <p:spPr>
          <a:xfrm flipH="1">
            <a:off x="912090" y="2337289"/>
            <a:ext cx="2972803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FC6B614-CA09-4AC0-82F8-F94DEEDCC0A0}"/>
              </a:ext>
            </a:extLst>
          </p:cNvPr>
          <p:cNvGrpSpPr/>
          <p:nvPr/>
        </p:nvGrpSpPr>
        <p:grpSpPr>
          <a:xfrm>
            <a:off x="4225751" y="318282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26A5D0B7-D4FC-427C-A765-38610BD8F3B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A9FDC94-9866-4FC3-97C6-89E49C11AA19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52C271D-419A-4E1D-A3DF-9DBB11170D1D}"/>
              </a:ext>
            </a:extLst>
          </p:cNvPr>
          <p:cNvGrpSpPr/>
          <p:nvPr/>
        </p:nvGrpSpPr>
        <p:grpSpPr>
          <a:xfrm>
            <a:off x="5126588" y="318282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08B3C190-1204-4C27-9A49-4D131752840F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4D1346A9-2213-4851-BCF0-E435CDBB6BE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9A76B13-3283-4041-B34E-E0E8B6180C51}"/>
              </a:ext>
            </a:extLst>
          </p:cNvPr>
          <p:cNvGrpSpPr/>
          <p:nvPr/>
        </p:nvGrpSpPr>
        <p:grpSpPr>
          <a:xfrm>
            <a:off x="8237720" y="3235836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98E98071-2B81-4F95-B835-C77447FED85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CDF30697-148E-43C7-8B50-01AF2A49494A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0471138-170C-4736-A023-7800C8824081}"/>
              </a:ext>
            </a:extLst>
          </p:cNvPr>
          <p:cNvGrpSpPr/>
          <p:nvPr/>
        </p:nvGrpSpPr>
        <p:grpSpPr>
          <a:xfrm>
            <a:off x="9138557" y="3235836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5820F443-44A6-49D5-89D4-019676B6EFC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642AA5E-DB20-4E9A-BED8-21B746CEF4D1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E1DBC49-3C0E-4B59-9F95-D9DD05A457DF}"/>
              </a:ext>
            </a:extLst>
          </p:cNvPr>
          <p:cNvGrpSpPr/>
          <p:nvPr/>
        </p:nvGrpSpPr>
        <p:grpSpPr>
          <a:xfrm>
            <a:off x="5515369" y="6040871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4FE28546-27D4-4429-967E-39EF5EA4917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83943402-48E6-48AA-AF89-73FA35C3D14D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1188B52-A0FF-4030-88AE-CE8A28720DA1}"/>
              </a:ext>
            </a:extLst>
          </p:cNvPr>
          <p:cNvGrpSpPr/>
          <p:nvPr/>
        </p:nvGrpSpPr>
        <p:grpSpPr>
          <a:xfrm>
            <a:off x="8275625" y="6189878"/>
            <a:ext cx="414981" cy="523220"/>
            <a:chOff x="8609749" y="4291143"/>
            <a:chExt cx="414981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459EDFC6-99EC-473A-9E87-F3A6377FFAD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5EDB2575-508B-49C4-B0FC-EC3B56FD6AF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0B5012F-701F-41FC-B628-78B99F46D029}"/>
              </a:ext>
            </a:extLst>
          </p:cNvPr>
          <p:cNvGrpSpPr/>
          <p:nvPr/>
        </p:nvGrpSpPr>
        <p:grpSpPr>
          <a:xfrm>
            <a:off x="9176462" y="6189878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81535495-0978-4D2E-84F3-2DE8D9B3407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CECFDF5A-CF78-4934-ADE8-CD963A78C36E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B2634F7-CF9D-4472-B5C1-F68746570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4715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216</Words>
  <Application>Microsoft Office PowerPoint</Application>
  <PresentationFormat>Widescreen</PresentationFormat>
  <Paragraphs>74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微软雅黑</vt:lpstr>
      <vt:lpstr>Arial</vt:lpstr>
      <vt:lpstr>Arial-Rounded</vt:lpstr>
      <vt:lpstr>Calibri</vt:lpstr>
      <vt:lpstr>Times New Roman</vt:lpstr>
      <vt:lpstr>UTM Avo</vt:lpstr>
      <vt:lpstr>字魂36号-正文宋楷</vt:lpstr>
      <vt:lpstr>方正静蕾简体</vt:lpstr>
      <vt:lpstr>等线</vt:lpstr>
      <vt:lpstr>Office Theme</vt:lpstr>
      <vt:lpstr>2_Office 主题</vt:lpstr>
      <vt:lpstr>https://www.freeppt7.com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50</cp:revision>
  <dcterms:created xsi:type="dcterms:W3CDTF">2021-07-20T01:55:21Z</dcterms:created>
  <dcterms:modified xsi:type="dcterms:W3CDTF">2022-12-11T16:10:33Z</dcterms:modified>
</cp:coreProperties>
</file>