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6" r:id="rId3"/>
    <p:sldId id="265" r:id="rId4"/>
    <p:sldId id="266" r:id="rId6"/>
    <p:sldId id="269" r:id="rId7"/>
    <p:sldId id="267" r:id="rId8"/>
    <p:sldId id="273" r:id="rId9"/>
    <p:sldId id="27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7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tags" Target="../tags/tag6.xml"/><Relationship Id="rId1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17.emf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7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11" Type="http://schemas.openxmlformats.org/officeDocument/2006/relationships/image" Target="../media/image12.emf"/><Relationship Id="rId10" Type="http://schemas.openxmlformats.org/officeDocument/2006/relationships/image" Target="../media/image11.emf"/><Relationship Id="rId1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4126" y="2008300"/>
            <a:ext cx="2962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5166" y="4071425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4" y="2754354"/>
            <a:ext cx="626932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004" y="3854903"/>
            <a:ext cx="626932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004" y="5160400"/>
            <a:ext cx="62693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0" y="-6233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2493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1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1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2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9588" y="2311353"/>
            <a:ext cx="332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90 - 40 - 26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A_库_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396" y="2244852"/>
            <a:ext cx="361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25 + 65 - 30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6920" y="29043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90 - 30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6920" y="35347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3919" y="29708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50 - 26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3919" y="36012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13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A_库_云形 6"/>
          <p:cNvSpPr/>
          <p:nvPr>
            <p:custDataLst>
              <p:tags r:id="rId5"/>
            </p:custDataLst>
          </p:nvPr>
        </p:nvSpPr>
        <p:spPr>
          <a:xfrm>
            <a:off x="983843" y="176272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库_云形 6"/>
          <p:cNvSpPr/>
          <p:nvPr>
            <p:custDataLst>
              <p:tags r:id="rId6"/>
            </p:custDataLst>
          </p:nvPr>
        </p:nvSpPr>
        <p:spPr>
          <a:xfrm>
            <a:off x="7584165" y="179597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/>
          <p:cNvSpPr/>
          <p:nvPr/>
        </p:nvSpPr>
        <p:spPr>
          <a:xfrm>
            <a:off x="-13656" y="-99750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0" y="-2992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225922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1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1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8105" y="827776"/>
            <a:ext cx="11678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ong bay về tổ theo hình sợi dây dưới đây, xuất phát từ mũi tên.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/>
          <p:cNvSpPr/>
          <p:nvPr>
            <p:custDataLst>
              <p:tags r:id="rId2"/>
            </p:custDataLst>
          </p:nvPr>
        </p:nvSpPr>
        <p:spPr>
          <a:xfrm>
            <a:off x="-10881" y="7239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>
            <a:fillRect/>
          </a:stretch>
        </p:blipFill>
        <p:spPr bwMode="auto">
          <a:xfrm>
            <a:off x="3082664" y="1316381"/>
            <a:ext cx="6410469" cy="21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724" y="3530292"/>
            <a:ext cx="9563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tổng các số trên ba bông hoa mà chú ong đã gặp.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68" b="76042" l="18603" r="8080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094" r="54223" b="24427"/>
          <a:stretch>
            <a:fillRect/>
          </a:stretch>
        </p:blipFill>
        <p:spPr bwMode="auto">
          <a:xfrm>
            <a:off x="4915110" y="4296194"/>
            <a:ext cx="1657821" cy="17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89" b="53776" l="18309" r="29044">
                        <a14:foregroundMark x1="23897" y1="42318" x2="24191" y2="449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70537" b="47073"/>
          <a:stretch>
            <a:fillRect/>
          </a:stretch>
        </p:blipFill>
        <p:spPr bwMode="auto">
          <a:xfrm>
            <a:off x="996724" y="3880246"/>
            <a:ext cx="1746453" cy="14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49" b="60547" l="60221" r="75882">
                        <a14:foregroundMark x1="68603" y1="46745" x2="68456" y2="52474"/>
                        <a14:backgroundMark x1="63382" y1="42969" x2="63971" y2="59505"/>
                        <a14:backgroundMark x1="63824" y1="47266" x2="66397" y2="47526"/>
                        <a14:backgroundMark x1="64632" y1="57552" x2="68015" y2="5612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8" t="40499" r="24394" b="38939"/>
          <a:stretch>
            <a:fillRect/>
          </a:stretch>
        </p:blipFill>
        <p:spPr bwMode="auto">
          <a:xfrm>
            <a:off x="2740317" y="4046496"/>
            <a:ext cx="2137711" cy="22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938" b="79818" l="61765" r="694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56" t="63453" r="28569" b="21572"/>
          <a:stretch>
            <a:fillRect/>
          </a:stretch>
        </p:blipFill>
        <p:spPr bwMode="auto">
          <a:xfrm>
            <a:off x="6888584" y="4293611"/>
            <a:ext cx="2109230" cy="16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38" b="78255" l="75074" r="87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4" t="57478" r="12789" b="21572"/>
          <a:stretch>
            <a:fillRect/>
          </a:stretch>
        </p:blipFill>
        <p:spPr bwMode="auto">
          <a:xfrm>
            <a:off x="9151161" y="4146569"/>
            <a:ext cx="1924003" cy="19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380" y="49416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959" y="491980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5064" y="49319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0604" y="4986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>
            <a:fillRect/>
          </a:stretch>
        </p:blipFill>
        <p:spPr bwMode="auto">
          <a:xfrm>
            <a:off x="561903" y="1826383"/>
            <a:ext cx="11126238" cy="37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2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2161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1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1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40857" y="680832"/>
            <a:ext cx="112233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Khoai đốn được hai cây tre. Cây thứ nhất có 43 đốt, cây thứ hai có 50 đốt. Hỏi hai cây tre có tất cả bao nhiêu đốt?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/>
          <p:cNvSpPr/>
          <p:nvPr>
            <p:custDataLst>
              <p:tags r:id="rId2"/>
            </p:custDataLst>
          </p:nvPr>
        </p:nvSpPr>
        <p:spPr>
          <a:xfrm>
            <a:off x="171994" y="77627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730" y="3624680"/>
            <a:ext cx="5145628" cy="247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43 đốt</a:t>
            </a:r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50 đốt</a:t>
            </a:r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... đốt?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862" y="3666105"/>
            <a:ext cx="7450713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</a:t>
            </a:r>
            <a:endParaRPr lang="en-US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Hai cây tre có tất cả số đốt là:</a:t>
            </a:r>
            <a:endParaRPr lang="en-US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43 + 50 = 93 (đốt)</a:t>
            </a:r>
            <a:endParaRPr lang="en-US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93 đốt </a:t>
            </a:r>
            <a:endParaRPr lang="en-US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37500" r="23491" b="25202"/>
          <a:stretch>
            <a:fillRect/>
          </a:stretch>
        </p:blipFill>
        <p:spPr bwMode="auto">
          <a:xfrm>
            <a:off x="3754920" y="1774526"/>
            <a:ext cx="4515884" cy="194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58298" y="1660148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44273" y="1660148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69047" y="1174373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73698" y="1141496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61744" y="1660148"/>
            <a:ext cx="1460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6298" y="2174498"/>
            <a:ext cx="6515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416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1828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1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1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2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A_库_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83843" y="2161728"/>
            <a:ext cx="3790715" cy="1928123"/>
            <a:chOff x="983843" y="2161728"/>
            <a:chExt cx="3790715" cy="1928123"/>
          </a:xfrm>
        </p:grpSpPr>
        <p:sp>
          <p:nvSpPr>
            <p:cNvPr id="18" name="Rounded Rectangle 17"/>
            <p:cNvSpPr/>
            <p:nvPr/>
          </p:nvSpPr>
          <p:spPr>
            <a:xfrm>
              <a:off x="3673933" y="2672081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953" y="2672081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 60 – 9 &gt; 5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A_库_云形 6"/>
            <p:cNvSpPr/>
            <p:nvPr>
              <p:custDataLst>
                <p:tags r:id="rId5"/>
              </p:custDataLst>
            </p:nvPr>
          </p:nvSpPr>
          <p:spPr>
            <a:xfrm>
              <a:off x="983843" y="2161728"/>
              <a:ext cx="3790715" cy="192812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8790" y="2211603"/>
            <a:ext cx="4103530" cy="1894873"/>
            <a:chOff x="7584165" y="1795978"/>
            <a:chExt cx="4103530" cy="1894873"/>
          </a:xfrm>
        </p:grpSpPr>
        <p:sp>
          <p:nvSpPr>
            <p:cNvPr id="12" name="TextBox 11"/>
            <p:cNvSpPr txBox="1"/>
            <p:nvPr/>
          </p:nvSpPr>
          <p:spPr>
            <a:xfrm>
              <a:off x="8129588" y="2311353"/>
              <a:ext cx="332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– 4 &lt; 3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A_库_云形 6"/>
            <p:cNvSpPr/>
            <p:nvPr>
              <p:custDataLst>
                <p:tags r:id="rId6"/>
              </p:custDataLst>
            </p:nvPr>
          </p:nvSpPr>
          <p:spPr>
            <a:xfrm>
              <a:off x="7584165" y="1795978"/>
              <a:ext cx="4103530" cy="189487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753897" y="2402942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669053" y="266368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42521" y="281216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5107635"/>
            <a:ext cx="1243060" cy="1623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5196241"/>
            <a:ext cx="1119586" cy="1546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378816" y="461272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1" y="1415871"/>
            <a:ext cx="10709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1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1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/>
          <p:cNvSpPr/>
          <p:nvPr>
            <p:custDataLst>
              <p:tags r:id="rId2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60 – 9 &gt; 5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PA_库_云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 42 - 4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PA_库_云形 6"/>
            <p:cNvSpPr/>
            <p:nvPr>
              <p:custDataLst>
                <p:tags r:id="rId6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tags/tag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WPS Presentation</Application>
  <PresentationFormat>Widescreen</PresentationFormat>
  <Paragraphs>104</Paragraphs>
  <Slides>8</Slides>
  <Notes>6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字魂36号-正文宋楷</vt:lpstr>
      <vt:lpstr>Arial-Rounded</vt:lpstr>
      <vt:lpstr>Yellowtail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110</cp:revision>
  <dcterms:created xsi:type="dcterms:W3CDTF">2021-06-03T14:58:00Z</dcterms:created>
  <dcterms:modified xsi:type="dcterms:W3CDTF">2022-12-04T13:22:17Z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E73A8BB7D8E74D0D8CB95371CAED8FF4</vt:lpwstr>
  </property>
  <property fmtid="{D5CDD505-2E9C-101B-9397-08002B2CF9AE}" pid="3" name="KSOProductBuildVer">
    <vt:lpwstr>1033-11.2.0.11417</vt:lpwstr>
  </property>
</Properties>
</file>