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57" r:id="rId4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altLang="en-US" sz="64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669" y="1728787"/>
            <a:ext cx="8905875" cy="3400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Presentation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.VnAvant</vt:lpstr>
      <vt:lpstr>Calibri</vt:lpstr>
      <vt:lpstr>#9Slide03 NettoOTLight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2022-12-25T12:16:08Z</dcterms:created>
  <dcterms:modified xsi:type="dcterms:W3CDTF">2022-12-25T12:16:08Z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4EF05206CA99456288E50B78965149BB</vt:lpwstr>
  </property>
  <property fmtid="{D5CDD505-2E9C-101B-9397-08002B2CF9AE}" pid="3" name="KSOProductBuildVer">
    <vt:lpwstr>1033-11.2.0.11440</vt:lpwstr>
  </property>
</Properties>
</file>