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6"/>
  </p:notesMasterIdLst>
  <p:sldIdLst>
    <p:sldId id="281" r:id="rId4"/>
    <p:sldId id="268" r:id="rId5"/>
    <p:sldId id="257" r:id="rId7"/>
    <p:sldId id="271" r:id="rId8"/>
    <p:sldId id="260" r:id="rId9"/>
    <p:sldId id="266" r:id="rId10"/>
    <p:sldId id="267" r:id="rId11"/>
  </p:sldIdLst>
  <p:sldSz cx="15636875" cy="9236075"/>
  <p:notesSz cx="6858000" cy="9144000"/>
  <p:defaultTextStyle>
    <a:defPPr>
      <a:defRPr lang="en-US"/>
    </a:defPPr>
    <a:lvl1pPr marL="0" algn="l" defTabSz="11931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596900" algn="l" defTabSz="11931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193165" algn="l" defTabSz="11931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790065" algn="l" defTabSz="11931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386965" algn="l" defTabSz="11931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983865" algn="l" defTabSz="11931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580130" algn="l" defTabSz="11931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177030" algn="l" defTabSz="11931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773930" algn="l" defTabSz="11931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F347"/>
    <a:srgbClr val="82E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-960" y="-126"/>
      </p:cViewPr>
      <p:guideLst>
        <p:guide orient="horz" pos="2977"/>
        <p:guide pos="49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1143000"/>
            <a:ext cx="5226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1931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596900" algn="l" defTabSz="11931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193165" algn="l" defTabSz="11931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790065" algn="l" defTabSz="11931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386965" algn="l" defTabSz="11931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983865" algn="l" defTabSz="11931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80130" algn="l" defTabSz="11931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77030" algn="l" defTabSz="11931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73930" algn="l" defTabSz="11931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Thầy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ô </a:t>
            </a:r>
            <a:r>
              <a:rPr lang="en-US" baseline="0" dirty="0" err="1" smtClean="0"/>
              <a:t>cột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900" indent="0" algn="ctr">
              <a:buNone/>
              <a:defRPr sz="2600"/>
            </a:lvl2pPr>
            <a:lvl3pPr marL="1193165" indent="0" algn="ctr">
              <a:buNone/>
              <a:defRPr sz="2400"/>
            </a:lvl3pPr>
            <a:lvl4pPr marL="1790065" indent="0" algn="ctr">
              <a:buNone/>
              <a:defRPr sz="2100"/>
            </a:lvl4pPr>
            <a:lvl5pPr marL="2386965" indent="0" algn="ctr">
              <a:buNone/>
              <a:defRPr sz="2100"/>
            </a:lvl5pPr>
            <a:lvl6pPr marL="2983865" indent="0" algn="ctr">
              <a:buNone/>
              <a:defRPr sz="2100"/>
            </a:lvl6pPr>
            <a:lvl7pPr marL="3580130" indent="0" algn="ctr">
              <a:buNone/>
              <a:defRPr sz="2100"/>
            </a:lvl7pPr>
            <a:lvl8pPr marL="4177030" indent="0" algn="ctr">
              <a:buNone/>
              <a:defRPr sz="2100"/>
            </a:lvl8pPr>
            <a:lvl9pPr marL="4773930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86525" y="262214"/>
            <a:ext cx="3090438" cy="2249627"/>
          </a:xfrm>
          <a:prstGeom prst="rect">
            <a:avLst/>
          </a:prstGeom>
        </p:spPr>
        <p:txBody>
          <a:bodyPr spcFirstLastPara="1" wrap="square" lIns="119324" tIns="119324" rIns="119324" bIns="11932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900" indent="0" algn="ctr">
              <a:buNone/>
              <a:defRPr sz="2600"/>
            </a:lvl2pPr>
            <a:lvl3pPr marL="1193800" indent="0" algn="ctr">
              <a:buNone/>
              <a:defRPr sz="2400"/>
            </a:lvl3pPr>
            <a:lvl4pPr marL="1790700" indent="0" algn="ctr">
              <a:buNone/>
              <a:defRPr sz="2100"/>
            </a:lvl4pPr>
            <a:lvl5pPr marL="2386965" indent="0" algn="ctr">
              <a:buNone/>
              <a:defRPr sz="2100"/>
            </a:lvl5pPr>
            <a:lvl6pPr marL="2983865" indent="0" algn="ctr">
              <a:buNone/>
              <a:defRPr sz="2100"/>
            </a:lvl6pPr>
            <a:lvl7pPr marL="3580765" indent="0" algn="ctr">
              <a:buNone/>
              <a:defRPr sz="2100"/>
            </a:lvl7pPr>
            <a:lvl8pPr marL="4177665" indent="0" algn="ctr">
              <a:buNone/>
              <a:defRPr sz="2100"/>
            </a:lvl8pPr>
            <a:lvl9pPr marL="4774565" indent="0" algn="ctr">
              <a:buNone/>
              <a:defRPr sz="21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2" y="6180904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90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7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69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38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7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6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45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00" indent="0">
              <a:buNone/>
              <a:defRPr sz="2600" b="1"/>
            </a:lvl2pPr>
            <a:lvl3pPr marL="1193800" indent="0">
              <a:buNone/>
              <a:defRPr sz="2400" b="1"/>
            </a:lvl3pPr>
            <a:lvl4pPr marL="1790700" indent="0">
              <a:buNone/>
              <a:defRPr sz="2100" b="1"/>
            </a:lvl4pPr>
            <a:lvl5pPr marL="2386965" indent="0">
              <a:buNone/>
              <a:defRPr sz="2100" b="1"/>
            </a:lvl5pPr>
            <a:lvl6pPr marL="2983865" indent="0">
              <a:buNone/>
              <a:defRPr sz="2100" b="1"/>
            </a:lvl6pPr>
            <a:lvl7pPr marL="3580765" indent="0">
              <a:buNone/>
              <a:defRPr sz="2100" b="1"/>
            </a:lvl7pPr>
            <a:lvl8pPr marL="4177665" indent="0">
              <a:buNone/>
              <a:defRPr sz="2100" b="1"/>
            </a:lvl8pPr>
            <a:lvl9pPr marL="4774565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00" indent="0">
              <a:buNone/>
              <a:defRPr sz="2600" b="1"/>
            </a:lvl2pPr>
            <a:lvl3pPr marL="1193800" indent="0">
              <a:buNone/>
              <a:defRPr sz="2400" b="1"/>
            </a:lvl3pPr>
            <a:lvl4pPr marL="1790700" indent="0">
              <a:buNone/>
              <a:defRPr sz="2100" b="1"/>
            </a:lvl4pPr>
            <a:lvl5pPr marL="2386965" indent="0">
              <a:buNone/>
              <a:defRPr sz="2100" b="1"/>
            </a:lvl5pPr>
            <a:lvl6pPr marL="2983865" indent="0">
              <a:buNone/>
              <a:defRPr sz="2100" b="1"/>
            </a:lvl6pPr>
            <a:lvl7pPr marL="3580765" indent="0">
              <a:buNone/>
              <a:defRPr sz="2100" b="1"/>
            </a:lvl7pPr>
            <a:lvl8pPr marL="4177665" indent="0">
              <a:buNone/>
              <a:defRPr sz="2100" b="1"/>
            </a:lvl8pPr>
            <a:lvl9pPr marL="4774565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00" indent="0">
              <a:buNone/>
              <a:defRPr sz="1800"/>
            </a:lvl2pPr>
            <a:lvl3pPr marL="1193800" indent="0">
              <a:buNone/>
              <a:defRPr sz="1600"/>
            </a:lvl3pPr>
            <a:lvl4pPr marL="1790700" indent="0">
              <a:buNone/>
              <a:defRPr sz="1300"/>
            </a:lvl4pPr>
            <a:lvl5pPr marL="2386965" indent="0">
              <a:buNone/>
              <a:defRPr sz="1300"/>
            </a:lvl5pPr>
            <a:lvl6pPr marL="2983865" indent="0">
              <a:buNone/>
              <a:defRPr sz="1300"/>
            </a:lvl6pPr>
            <a:lvl7pPr marL="3580765" indent="0">
              <a:buNone/>
              <a:defRPr sz="1300"/>
            </a:lvl7pPr>
            <a:lvl8pPr marL="4177665" indent="0">
              <a:buNone/>
              <a:defRPr sz="1300"/>
            </a:lvl8pPr>
            <a:lvl9pPr marL="4774565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900" indent="0">
              <a:buNone/>
              <a:defRPr sz="3700"/>
            </a:lvl2pPr>
            <a:lvl3pPr marL="1193800" indent="0">
              <a:buNone/>
              <a:defRPr sz="3100"/>
            </a:lvl3pPr>
            <a:lvl4pPr marL="1790700" indent="0">
              <a:buNone/>
              <a:defRPr sz="2600"/>
            </a:lvl4pPr>
            <a:lvl5pPr marL="2386965" indent="0">
              <a:buNone/>
              <a:defRPr sz="2600"/>
            </a:lvl5pPr>
            <a:lvl6pPr marL="2983865" indent="0">
              <a:buNone/>
              <a:defRPr sz="2600"/>
            </a:lvl6pPr>
            <a:lvl7pPr marL="3580765" indent="0">
              <a:buNone/>
              <a:defRPr sz="2600"/>
            </a:lvl7pPr>
            <a:lvl8pPr marL="4177665" indent="0">
              <a:buNone/>
              <a:defRPr sz="2600"/>
            </a:lvl8pPr>
            <a:lvl9pPr marL="4774565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00" indent="0">
              <a:buNone/>
              <a:defRPr sz="1800"/>
            </a:lvl2pPr>
            <a:lvl3pPr marL="1193800" indent="0">
              <a:buNone/>
              <a:defRPr sz="1600"/>
            </a:lvl3pPr>
            <a:lvl4pPr marL="1790700" indent="0">
              <a:buNone/>
              <a:defRPr sz="1300"/>
            </a:lvl4pPr>
            <a:lvl5pPr marL="2386965" indent="0">
              <a:buNone/>
              <a:defRPr sz="1300"/>
            </a:lvl5pPr>
            <a:lvl6pPr marL="2983865" indent="0">
              <a:buNone/>
              <a:defRPr sz="1300"/>
            </a:lvl6pPr>
            <a:lvl7pPr marL="3580765" indent="0">
              <a:buNone/>
              <a:defRPr sz="1300"/>
            </a:lvl7pPr>
            <a:lvl8pPr marL="4177665" indent="0">
              <a:buNone/>
              <a:defRPr sz="1300"/>
            </a:lvl8pPr>
            <a:lvl9pPr marL="4774565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2" y="6180905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90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16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0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69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38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13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03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393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00" indent="0">
              <a:buNone/>
              <a:defRPr sz="2600" b="1"/>
            </a:lvl2pPr>
            <a:lvl3pPr marL="1193165" indent="0">
              <a:buNone/>
              <a:defRPr sz="2400" b="1"/>
            </a:lvl3pPr>
            <a:lvl4pPr marL="1790065" indent="0">
              <a:buNone/>
              <a:defRPr sz="2100" b="1"/>
            </a:lvl4pPr>
            <a:lvl5pPr marL="2386965" indent="0">
              <a:buNone/>
              <a:defRPr sz="2100" b="1"/>
            </a:lvl5pPr>
            <a:lvl6pPr marL="2983865" indent="0">
              <a:buNone/>
              <a:defRPr sz="2100" b="1"/>
            </a:lvl6pPr>
            <a:lvl7pPr marL="3580130" indent="0">
              <a:buNone/>
              <a:defRPr sz="2100" b="1"/>
            </a:lvl7pPr>
            <a:lvl8pPr marL="4177030" indent="0">
              <a:buNone/>
              <a:defRPr sz="2100" b="1"/>
            </a:lvl8pPr>
            <a:lvl9pPr marL="4773930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00" indent="0">
              <a:buNone/>
              <a:defRPr sz="2600" b="1"/>
            </a:lvl2pPr>
            <a:lvl3pPr marL="1193165" indent="0">
              <a:buNone/>
              <a:defRPr sz="2400" b="1"/>
            </a:lvl3pPr>
            <a:lvl4pPr marL="1790065" indent="0">
              <a:buNone/>
              <a:defRPr sz="2100" b="1"/>
            </a:lvl4pPr>
            <a:lvl5pPr marL="2386965" indent="0">
              <a:buNone/>
              <a:defRPr sz="2100" b="1"/>
            </a:lvl5pPr>
            <a:lvl6pPr marL="2983865" indent="0">
              <a:buNone/>
              <a:defRPr sz="2100" b="1"/>
            </a:lvl6pPr>
            <a:lvl7pPr marL="3580130" indent="0">
              <a:buNone/>
              <a:defRPr sz="2100" b="1"/>
            </a:lvl7pPr>
            <a:lvl8pPr marL="4177030" indent="0">
              <a:buNone/>
              <a:defRPr sz="2100" b="1"/>
            </a:lvl8pPr>
            <a:lvl9pPr marL="4773930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00" indent="0">
              <a:buNone/>
              <a:defRPr sz="1800"/>
            </a:lvl2pPr>
            <a:lvl3pPr marL="1193165" indent="0">
              <a:buNone/>
              <a:defRPr sz="1600"/>
            </a:lvl3pPr>
            <a:lvl4pPr marL="1790065" indent="0">
              <a:buNone/>
              <a:defRPr sz="1300"/>
            </a:lvl4pPr>
            <a:lvl5pPr marL="2386965" indent="0">
              <a:buNone/>
              <a:defRPr sz="1300"/>
            </a:lvl5pPr>
            <a:lvl6pPr marL="2983865" indent="0">
              <a:buNone/>
              <a:defRPr sz="1300"/>
            </a:lvl6pPr>
            <a:lvl7pPr marL="3580130" indent="0">
              <a:buNone/>
              <a:defRPr sz="1300"/>
            </a:lvl7pPr>
            <a:lvl8pPr marL="4177030" indent="0">
              <a:buNone/>
              <a:defRPr sz="1300"/>
            </a:lvl8pPr>
            <a:lvl9pPr marL="4773930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900" indent="0">
              <a:buNone/>
              <a:defRPr sz="3700"/>
            </a:lvl2pPr>
            <a:lvl3pPr marL="1193165" indent="0">
              <a:buNone/>
              <a:defRPr sz="3100"/>
            </a:lvl3pPr>
            <a:lvl4pPr marL="1790065" indent="0">
              <a:buNone/>
              <a:defRPr sz="2600"/>
            </a:lvl4pPr>
            <a:lvl5pPr marL="2386965" indent="0">
              <a:buNone/>
              <a:defRPr sz="2600"/>
            </a:lvl5pPr>
            <a:lvl6pPr marL="2983865" indent="0">
              <a:buNone/>
              <a:defRPr sz="2600"/>
            </a:lvl6pPr>
            <a:lvl7pPr marL="3580130" indent="0">
              <a:buNone/>
              <a:defRPr sz="2600"/>
            </a:lvl7pPr>
            <a:lvl8pPr marL="4177030" indent="0">
              <a:buNone/>
              <a:defRPr sz="2600"/>
            </a:lvl8pPr>
            <a:lvl9pPr marL="4773930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00" indent="0">
              <a:buNone/>
              <a:defRPr sz="1800"/>
            </a:lvl2pPr>
            <a:lvl3pPr marL="1193165" indent="0">
              <a:buNone/>
              <a:defRPr sz="1600"/>
            </a:lvl3pPr>
            <a:lvl4pPr marL="1790065" indent="0">
              <a:buNone/>
              <a:defRPr sz="1300"/>
            </a:lvl4pPr>
            <a:lvl5pPr marL="2386965" indent="0">
              <a:buNone/>
              <a:defRPr sz="1300"/>
            </a:lvl5pPr>
            <a:lvl6pPr marL="2983865" indent="0">
              <a:buNone/>
              <a:defRPr sz="1300"/>
            </a:lvl6pPr>
            <a:lvl7pPr marL="3580130" indent="0">
              <a:buNone/>
              <a:defRPr sz="1300"/>
            </a:lvl7pPr>
            <a:lvl8pPr marL="4177030" indent="0">
              <a:buNone/>
              <a:defRPr sz="1300"/>
            </a:lvl8pPr>
            <a:lvl9pPr marL="4773930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42" tIns="59671" rIns="119342" bIns="5967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42" tIns="59671" rIns="119342" bIns="59671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560477"/>
            <a:ext cx="5277445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1193165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50" indent="-298450" algn="l" defTabSz="1193165" rtl="0" eaLnBrk="1" latinLnBrk="0" hangingPunct="1">
        <a:lnSpc>
          <a:spcPct val="90000"/>
        </a:lnSpc>
        <a:spcBef>
          <a:spcPts val="1305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350" indent="-298450" algn="l" defTabSz="1193165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1615" indent="-298450" algn="l" defTabSz="1193165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515" indent="-298450" algn="l" defTabSz="1193165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415" indent="-298450" algn="l" defTabSz="1193165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1680" indent="-298450" algn="l" defTabSz="1193165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8580" indent="-298450" algn="l" defTabSz="1193165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5480" indent="-298450" algn="l" defTabSz="1193165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380" indent="-298450" algn="l" defTabSz="1193165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1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900" algn="l" defTabSz="11931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165" algn="l" defTabSz="11931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065" algn="l" defTabSz="11931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6965" algn="l" defTabSz="11931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3865" algn="l" defTabSz="11931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130" algn="l" defTabSz="11931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030" algn="l" defTabSz="11931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930" algn="l" defTabSz="11931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63" tIns="59682" rIns="119363" bIns="5968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63" tIns="59682" rIns="119363" bIns="59682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80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560475"/>
            <a:ext cx="5277445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80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193800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50" indent="-298450" algn="l" defTabSz="1193800" rtl="0" eaLnBrk="1" latinLnBrk="0" hangingPunct="1">
        <a:lnSpc>
          <a:spcPct val="90000"/>
        </a:lnSpc>
        <a:spcBef>
          <a:spcPts val="1305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350" indent="-298450" algn="l" defTabSz="1193800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250" indent="-298450" algn="l" defTabSz="1193800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9150" indent="-298450" algn="l" defTabSz="1193800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415" indent="-298450" algn="l" defTabSz="1193800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2315" indent="-298450" algn="l" defTabSz="1193800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215" indent="-298450" algn="l" defTabSz="1193800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115" indent="-298450" algn="l" defTabSz="1193800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3015" indent="-298450" algn="l" defTabSz="1193800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900" algn="l" defTabSz="1193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800" algn="l" defTabSz="1193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700" algn="l" defTabSz="1193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6965" algn="l" defTabSz="1193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3865" algn="l" defTabSz="1193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765" algn="l" defTabSz="1193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665" algn="l" defTabSz="1193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4565" algn="l" defTabSz="1193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2.xml"/><Relationship Id="rId5" Type="http://schemas.microsoft.com/office/2007/relationships/hdphoto" Target="../media/image12.wdp"/><Relationship Id="rId4" Type="http://schemas.openxmlformats.org/officeDocument/2006/relationships/image" Target="../media/image11.png"/><Relationship Id="rId3" Type="http://schemas.microsoft.com/office/2007/relationships/hdphoto" Target="../media/image10.wdp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.xml"/><Relationship Id="rId6" Type="http://schemas.microsoft.com/office/2007/relationships/hdphoto" Target="../media/image18.wdp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14.xml"/><Relationship Id="rId6" Type="http://schemas.microsoft.com/office/2007/relationships/hdphoto" Target="../media/image22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jpeg"/><Relationship Id="rId2" Type="http://schemas.microsoft.com/office/2007/relationships/hdphoto" Target="../media/image18.wdp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3.png"/><Relationship Id="rId2" Type="http://schemas.microsoft.com/office/2007/relationships/hdphoto" Target="../media/image18.wdp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microsoft.com/office/2007/relationships/hdphoto" Target="../media/image18.wdp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15.png"/><Relationship Id="rId3" Type="http://schemas.openxmlformats.org/officeDocument/2006/relationships/image" Target="../media/image25.png"/><Relationship Id="rId2" Type="http://schemas.microsoft.com/office/2007/relationships/hdphoto" Target="../media/image18.wdp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29" b="8206"/>
          <a:stretch>
            <a:fillRect/>
          </a:stretch>
        </p:blipFill>
        <p:spPr>
          <a:xfrm>
            <a:off x="-1294" y="163503"/>
            <a:ext cx="15638169" cy="8852405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4" y="6268581"/>
            <a:ext cx="15636875" cy="274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10688590" y="4522495"/>
            <a:ext cx="5376717" cy="447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421" y="6080496"/>
            <a:ext cx="2235769" cy="24756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598" y="6305307"/>
            <a:ext cx="1602085" cy="230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162" y="7954197"/>
            <a:ext cx="1250136" cy="82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527" y="537526"/>
            <a:ext cx="3437308" cy="189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15995" y="4344392"/>
            <a:ext cx="14607447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5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VỐN TỪ VỀ GIA ĐÌNH, TỪ CHỈ ĐẶC ĐIỂM. </a:t>
            </a:r>
            <a:endParaRPr lang="vi-VN" altLang="en-US" sz="4500" b="1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45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NÊU ĐẶC ĐIỂM. </a:t>
            </a:r>
            <a:endParaRPr lang="vi-VN" altLang="en-US" sz="4500" b="1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4670048" y="497593"/>
            <a:ext cx="6167755" cy="5067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695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695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4674988" y="1047914"/>
            <a:ext cx="5985510" cy="5651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308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308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4699001" y="2721635"/>
            <a:ext cx="5938146" cy="69452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465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vi-VN" altLang="en-US" sz="3465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kumimoji="0" lang="vi-VN" altLang="en-US" sz="3465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>
            <a:fillRect/>
          </a:stretch>
        </p:blipFill>
        <p:spPr>
          <a:xfrm>
            <a:off x="0" y="6362629"/>
            <a:ext cx="15622913" cy="2873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7036" y="888347"/>
            <a:ext cx="4624145" cy="1214120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70"/>
              </a:spcBef>
            </a:pPr>
            <a:r>
              <a:rPr lang="en-US" sz="57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MỤC TIÊU:</a:t>
            </a:r>
            <a:endParaRPr lang="en-US" sz="5700" b="1" dirty="0">
              <a:solidFill>
                <a:srgbClr val="0070C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6485" y="3021128"/>
            <a:ext cx="11307974" cy="2504052"/>
            <a:chOff x="2262744" y="1494923"/>
            <a:chExt cx="8016240" cy="1579562"/>
          </a:xfrm>
        </p:grpSpPr>
        <p:grpSp>
          <p:nvGrpSpPr>
            <p:cNvPr id="8" name="Group 3"/>
            <p:cNvGrpSpPr/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>
                    <a:solidFill>
                      <a:prstClr val="white"/>
                    </a:solidFill>
                    <a:latin typeface="Arial" panose="020B0604020202020204" pitchFamily="34" charset="0"/>
                  </a:rPr>
                  <a:t>1</a:t>
                </a:r>
                <a:endParaRPr lang="en-US" sz="2700" b="1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" name="Group 7"/>
            <p:cNvGrpSpPr/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2</a:t>
                </a:r>
                <a:endParaRPr lang="en-US" sz="2700" b="1" dirty="0">
                  <a:solidFill>
                    <a:srgbClr val="FFFF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>
            <a:fillRect/>
          </a:stretch>
        </p:blipFill>
        <p:spPr bwMode="auto">
          <a:xfrm>
            <a:off x="-261451" y="3545953"/>
            <a:ext cx="4039526" cy="5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1249596" y="382687"/>
            <a:ext cx="4272875" cy="24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741965" y="3347148"/>
            <a:ext cx="11188103" cy="70465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lvl="0" eaLnBrk="0" hangingPunct="0"/>
            <a:r>
              <a:rPr lang="en-US" altLang="zh-CN" sz="3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Phát</a:t>
            </a:r>
            <a:r>
              <a:rPr lang="en-US" altLang="zh-CN" sz="3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triển</a:t>
            </a:r>
            <a:r>
              <a:rPr lang="en-US" altLang="zh-CN" sz="3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vốn</a:t>
            </a:r>
            <a:r>
              <a:rPr lang="en-US" altLang="zh-CN" sz="3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3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3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3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hệ</a:t>
            </a:r>
            <a:r>
              <a:rPr lang="en-US" altLang="zh-CN" sz="3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</a:t>
            </a:r>
            <a:r>
              <a:rPr lang="en-US" altLang="zh-CN" sz="3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altLang="zh-CN" sz="3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3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3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altLang="zh-CN" sz="3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altLang="zh-CN" sz="3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7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4891282" y="4866659"/>
            <a:ext cx="9572828" cy="70465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lvl="0" eaLnBrk="0" hangingPunct="0"/>
            <a:r>
              <a:rPr lang="en-US" altLang="zh-CN" sz="3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zh-CN" sz="3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3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altLang="zh-CN" sz="3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altLang="zh-CN" sz="3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7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>
            <a:fillRect/>
          </a:stretch>
        </p:blipFill>
        <p:spPr bwMode="auto">
          <a:xfrm>
            <a:off x="-20332" y="421161"/>
            <a:ext cx="1636643" cy="145140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746186" y="844565"/>
            <a:ext cx="822960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1</a:t>
            </a:r>
            <a:endParaRPr lang="en-US" sz="3700" b="1" dirty="0">
              <a:solidFill>
                <a:schemeClr val="bg1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5759" y="722257"/>
            <a:ext cx="12424732" cy="879475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任意多边形: 形状 48"/>
          <p:cNvSpPr/>
          <p:nvPr/>
        </p:nvSpPr>
        <p:spPr>
          <a:xfrm>
            <a:off x="13364990" y="1756571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1" name="任意多边形: 形状 48"/>
          <p:cNvSpPr/>
          <p:nvPr/>
        </p:nvSpPr>
        <p:spPr>
          <a:xfrm>
            <a:off x="8992692" y="3370106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2" name="任意多边形: 形状 48"/>
          <p:cNvSpPr/>
          <p:nvPr/>
        </p:nvSpPr>
        <p:spPr>
          <a:xfrm>
            <a:off x="5011758" y="3433177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3" name="任意多边形: 形状 48"/>
          <p:cNvSpPr/>
          <p:nvPr/>
        </p:nvSpPr>
        <p:spPr>
          <a:xfrm>
            <a:off x="7876846" y="5293068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4" name="任意多边形: 形状 48"/>
          <p:cNvSpPr/>
          <p:nvPr/>
        </p:nvSpPr>
        <p:spPr>
          <a:xfrm>
            <a:off x="639231" y="3200244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613358" y="2074331"/>
          <a:ext cx="10424584" cy="12975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212292"/>
                <a:gridCol w="5212292"/>
              </a:tblGrid>
              <a:tr h="8403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970128" y="2273064"/>
            <a:ext cx="11279332" cy="4552490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marL="742950" indent="-742950" algn="just">
              <a:lnSpc>
                <a:spcPct val="200000"/>
              </a:lnSpc>
              <a:buAutoNum type="alphaLcPeriod"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200000"/>
              </a:lnSpc>
              <a:buAutoNum type="alphaLcPeriod"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200000"/>
              </a:lnSpc>
              <a:buAutoNum type="alphaLcPeriod"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gái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200000"/>
              </a:lnSpc>
              <a:buAutoNum type="alphaLcPeriod"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gái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503198" y="2583532"/>
            <a:ext cx="731520" cy="7315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383001" y="2662862"/>
            <a:ext cx="868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ậu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504574" y="3647447"/>
            <a:ext cx="731520" cy="7315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403038" y="3745438"/>
            <a:ext cx="88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endParaRPr lang="en-US" sz="3600" b="1" dirty="0" err="1" smtClean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511417" y="4783560"/>
            <a:ext cx="731520" cy="7315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540508" y="4825568"/>
            <a:ext cx="537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dì</a:t>
            </a:r>
            <a:endParaRPr lang="en-US" sz="3600" b="1" dirty="0" err="1" smtClean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510179" y="5903234"/>
            <a:ext cx="731520" cy="7315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483287" y="5926581"/>
            <a:ext cx="636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endParaRPr lang="en-US" sz="3600" b="1" dirty="0" err="1" smtClean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2" name="图片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3839" y="570841"/>
            <a:ext cx="802672" cy="1368970"/>
          </a:xfrm>
          <a:prstGeom prst="rect">
            <a:avLst/>
          </a:prstGeom>
        </p:spPr>
      </p:pic>
      <p:pic>
        <p:nvPicPr>
          <p:cNvPr id="33" name="图片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151" y="1346410"/>
            <a:ext cx="648134" cy="10982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125" y="3745438"/>
            <a:ext cx="6739520" cy="5049257"/>
          </a:xfrm>
          <a:prstGeom prst="rect">
            <a:avLst/>
          </a:prstGeom>
        </p:spPr>
      </p:pic>
      <p:pic>
        <p:nvPicPr>
          <p:cNvPr id="16" name="图片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9" grpId="0" animBg="1"/>
      <p:bldP spid="91" grpId="0" animBg="1"/>
      <p:bldP spid="92" grpId="0" animBg="1"/>
      <p:bldP spid="93" grpId="0" animBg="1"/>
      <p:bldP spid="94" grpId="0" animBg="1"/>
      <p:bldP spid="20" grpId="0"/>
      <p:bldP spid="21" grpId="0" animBg="1"/>
      <p:bldP spid="22" grpId="0"/>
      <p:bldP spid="23" grpId="0" animBg="1"/>
      <p:bldP spid="24" grpId="0"/>
      <p:bldP spid="28" grpId="0" animBg="1"/>
      <p:bldP spid="29" grpId="0"/>
      <p:bldP spid="30" grpId="0" animBg="1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03250" y="1804670"/>
            <a:ext cx="9551670" cy="12306300"/>
          </a:xfrm>
          <a:prstGeom prst="rect">
            <a:avLst/>
          </a:prstGeom>
          <a:noFill/>
        </p:spPr>
        <p:txBody>
          <a:bodyPr wrap="square" lIns="119342" tIns="59671" rIns="119342" bIns="59671" numCol="2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ngồi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Căn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vắng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vẻ</a:t>
            </a: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vườn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lặng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im</a:t>
            </a: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bưởi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hương</a:t>
            </a:r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Hương bưởi hương cau</a:t>
            </a: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Lẫn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nằm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mát</a:t>
            </a: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</a:t>
            </a:r>
            <a:r>
              <a:rPr lang="en-US" sz="3600" b="1" i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Huy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en-US" sz="3600" b="1" i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1816100" y="7558188"/>
            <a:ext cx="15636875" cy="135358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603186" y="578584"/>
            <a:ext cx="822960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2</a:t>
            </a:r>
            <a:endParaRPr lang="en-US" sz="3700" b="1" dirty="0">
              <a:solidFill>
                <a:schemeClr val="bg1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1396" y="576941"/>
            <a:ext cx="12424732" cy="879475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9" b="4391"/>
          <a:stretch>
            <a:fillRect/>
          </a:stretch>
        </p:blipFill>
        <p:spPr>
          <a:xfrm>
            <a:off x="10531145" y="4523255"/>
            <a:ext cx="5105730" cy="3501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533" y="-3188193"/>
            <a:ext cx="5782104" cy="578210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512060" y="5060950"/>
            <a:ext cx="1492885" cy="228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802159" y="6154441"/>
            <a:ext cx="14182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603200" y="6736834"/>
            <a:ext cx="5953338" cy="2327121"/>
            <a:chOff x="516840" y="6756519"/>
            <a:chExt cx="5953338" cy="2327121"/>
          </a:xfrm>
        </p:grpSpPr>
        <p:sp>
          <p:nvSpPr>
            <p:cNvPr id="8" name="Rounded Rectangle 7"/>
            <p:cNvSpPr/>
            <p:nvPr/>
          </p:nvSpPr>
          <p:spPr>
            <a:xfrm>
              <a:off x="2425959" y="6756519"/>
              <a:ext cx="4044219" cy="1119803"/>
            </a:xfrm>
            <a:prstGeom prst="wedgeRoundRectCallout">
              <a:avLst>
                <a:gd name="adj1" fmla="val -36473"/>
                <a:gd name="adj2" fmla="val 70827"/>
                <a:gd name="adj3" fmla="val 1666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74625" y="6999816"/>
              <a:ext cx="3649977" cy="578482"/>
            </a:xfrm>
            <a:prstGeom prst="wedgeRoundRectCallout">
              <a:avLst>
                <a:gd name="adj1" fmla="val -45552"/>
                <a:gd name="adj2" fmla="val 94228"/>
                <a:gd name="adj3" fmla="val 16667"/>
              </a:avLst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Đặt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“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thơm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”</a:t>
              </a:r>
              <a:endPara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109" b="97764" l="0" r="53514">
                          <a14:foregroundMark x1="22045" y1="66134" x2="21725" y2="70288"/>
                          <a14:foregroundMark x1="36102" y1="58786" x2="36102" y2="645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228" r="47031"/>
            <a:stretch>
              <a:fillRect/>
            </a:stretch>
          </p:blipFill>
          <p:spPr>
            <a:xfrm>
              <a:off x="516840" y="7004285"/>
              <a:ext cx="1649531" cy="207935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11"/>
          <p:cNvSpPr/>
          <p:nvPr/>
        </p:nvSpPr>
        <p:spPr>
          <a:xfrm>
            <a:off x="466140" y="728860"/>
            <a:ext cx="731520" cy="7315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32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66241" y="671710"/>
            <a:ext cx="13102901" cy="82867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ạn Hà"/>
          <p:cNvSpPr/>
          <p:nvPr/>
        </p:nvSpPr>
        <p:spPr>
          <a:xfrm>
            <a:off x="2324865" y="3453574"/>
            <a:ext cx="5047411" cy="10331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Bố em"/>
          <p:cNvSpPr/>
          <p:nvPr/>
        </p:nvSpPr>
        <p:spPr>
          <a:xfrm>
            <a:off x="2343915" y="4856435"/>
            <a:ext cx="5047411" cy="10331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tóc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rường em"/>
          <p:cNvSpPr/>
          <p:nvPr/>
        </p:nvSpPr>
        <p:spPr>
          <a:xfrm>
            <a:off x="2317431" y="6366429"/>
            <a:ext cx="5047411" cy="10331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731693" y="3453574"/>
            <a:ext cx="3275161" cy="1031697"/>
          </a:xfrm>
          <a:prstGeom prst="roundRect">
            <a:avLst/>
          </a:prstGeom>
          <a:solidFill>
            <a:srgbClr val="9DF347"/>
          </a:solidFill>
          <a:ln>
            <a:solidFill>
              <a:srgbClr val="9DF34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ượt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731693" y="6395457"/>
            <a:ext cx="3275161" cy="1031697"/>
          </a:xfrm>
          <a:prstGeom prst="roundRect">
            <a:avLst/>
          </a:prstGeom>
          <a:solidFill>
            <a:srgbClr val="9DF347"/>
          </a:solidFill>
          <a:ln>
            <a:solidFill>
              <a:srgbClr val="9DF34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đen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láy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27"/>
          <p:cNvCxnSpPr>
            <a:stCxn id="15" idx="3"/>
            <a:endCxn id="26" idx="1"/>
          </p:cNvCxnSpPr>
          <p:nvPr/>
        </p:nvCxnSpPr>
        <p:spPr>
          <a:xfrm>
            <a:off x="7372276" y="3970136"/>
            <a:ext cx="2359417" cy="294117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2" idx="3"/>
            <a:endCxn id="25" idx="1"/>
          </p:cNvCxnSpPr>
          <p:nvPr/>
        </p:nvCxnSpPr>
        <p:spPr>
          <a:xfrm flipV="1">
            <a:off x="7391326" y="3969423"/>
            <a:ext cx="2340367" cy="140357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3" idx="3"/>
            <a:endCxn id="34" idx="1"/>
          </p:cNvCxnSpPr>
          <p:nvPr/>
        </p:nvCxnSpPr>
        <p:spPr>
          <a:xfrm flipV="1">
            <a:off x="7364842" y="5372290"/>
            <a:ext cx="2366851" cy="151070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413797" y="2815634"/>
            <a:ext cx="571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</a:t>
            </a:r>
            <a:endParaRPr lang="en-US" sz="3200" b="1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912008" y="2815634"/>
            <a:ext cx="531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9731693" y="4856441"/>
            <a:ext cx="3275161" cy="1031698"/>
            <a:chOff x="7193797" y="3531510"/>
            <a:chExt cx="3372579" cy="823307"/>
          </a:xfrm>
        </p:grpSpPr>
        <p:sp>
          <p:nvSpPr>
            <p:cNvPr id="34" name="Rounded Rectangle 33"/>
            <p:cNvSpPr/>
            <p:nvPr/>
          </p:nvSpPr>
          <p:spPr>
            <a:xfrm>
              <a:off x="7193797" y="3531510"/>
              <a:ext cx="3372579" cy="823307"/>
            </a:xfrm>
            <a:prstGeom prst="roundRect">
              <a:avLst/>
            </a:prstGeom>
            <a:solidFill>
              <a:srgbClr val="9DF347"/>
            </a:solidFill>
            <a:ln>
              <a:solidFill>
                <a:srgbClr val="9DF347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230191" y="3684649"/>
              <a:ext cx="1339104" cy="466657"/>
            </a:xfrm>
            <a:prstGeom prst="rect">
              <a:avLst/>
            </a:prstGeom>
            <a:noFill/>
            <a:ln>
              <a:solidFill>
                <a:srgbClr val="9DF347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3200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rầm</a:t>
              </a:r>
              <a:r>
                <a:rPr lang="en-US" sz="3200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ấm</a:t>
              </a:r>
              <a:r>
                <a:rPr lang="en-US" sz="3200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6962" y="1581895"/>
            <a:ext cx="1904360" cy="2467478"/>
          </a:xfrm>
          <a:prstGeom prst="rect">
            <a:avLst/>
          </a:prstGeom>
        </p:spPr>
      </p:pic>
      <p:sp>
        <p:nvSpPr>
          <p:cNvPr id="3" name="Bạn Hà"/>
          <p:cNvSpPr/>
          <p:nvPr/>
        </p:nvSpPr>
        <p:spPr>
          <a:xfrm>
            <a:off x="2309625" y="3453574"/>
            <a:ext cx="5047411" cy="10331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 animBg="1"/>
      <p:bldP spid="22" grpId="0" animBg="1"/>
      <p:bldP spid="23" grpId="0" animBg="1"/>
      <p:bldP spid="25" grpId="0" animBg="1"/>
      <p:bldP spid="26" grpId="0" animBg="1"/>
      <p:bldP spid="31" grpId="0"/>
      <p:bldP spid="32" grpId="0"/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200364" y="1530996"/>
            <a:ext cx="6970626" cy="918210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alt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ủng cố</a:t>
            </a:r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52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7999" y="3790644"/>
            <a:ext cx="9884952" cy="3028996"/>
          </a:xfrm>
          <a:prstGeom prst="rect">
            <a:avLst/>
          </a:prstGeom>
          <a:noFill/>
        </p:spPr>
        <p:txBody>
          <a:bodyPr wrap="square" lIns="119342" tIns="59671" rIns="119342" bIns="59671">
            <a:spAutoFit/>
          </a:bodyPr>
          <a:lstStyle/>
          <a:p>
            <a:pPr marL="596900" indent="-596900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2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596900" indent="-596900">
              <a:lnSpc>
                <a:spcPct val="150000"/>
              </a:lnSpc>
              <a:buFontTx/>
              <a:buChar char="-"/>
            </a:pP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phẩy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596900" indent="-596900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222" y="2544316"/>
            <a:ext cx="2712285" cy="2182759"/>
          </a:xfrm>
          <a:prstGeom prst="rect">
            <a:avLst/>
          </a:prstGeom>
        </p:spPr>
      </p:pic>
      <p:pic>
        <p:nvPicPr>
          <p:cNvPr id="10" name="图片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0" y="6567713"/>
            <a:ext cx="3003177" cy="2668365"/>
          </a:xfrm>
          <a:prstGeom prst="rect">
            <a:avLst/>
          </a:prstGeom>
        </p:spPr>
      </p:pic>
      <p:pic>
        <p:nvPicPr>
          <p:cNvPr id="11" name="图片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252" y="570840"/>
            <a:ext cx="1708259" cy="2913463"/>
          </a:xfrm>
          <a:prstGeom prst="rect">
            <a:avLst/>
          </a:prstGeom>
        </p:spPr>
      </p:pic>
      <p:pic>
        <p:nvPicPr>
          <p:cNvPr id="12" name="图片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5104075"/>
            <a:ext cx="1708259" cy="28945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560" y="6778721"/>
            <a:ext cx="1427143" cy="2217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1911343"/>
            <a:ext cx="3673732" cy="3264163"/>
          </a:xfrm>
          <a:prstGeom prst="rect">
            <a:avLst/>
          </a:prstGeom>
        </p:spPr>
      </p:pic>
      <p:pic>
        <p:nvPicPr>
          <p:cNvPr id="9" name="图片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7" y="447706"/>
            <a:ext cx="2089683" cy="3540797"/>
          </a:xfrm>
          <a:prstGeom prst="rect">
            <a:avLst/>
          </a:prstGeom>
        </p:spPr>
      </p:pic>
      <p:pic>
        <p:nvPicPr>
          <p:cNvPr id="10" name="图片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842" y="3342211"/>
            <a:ext cx="3265991" cy="58238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60037" y="3803911"/>
            <a:ext cx="9789907" cy="2056765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918</Words>
  <Application>WPS Presentation</Application>
  <PresentationFormat>Custom</PresentationFormat>
  <Paragraphs>85</Paragraphs>
  <Slides>7</Slides>
  <Notes>4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25" baseType="lpstr">
      <vt:lpstr>Arial</vt:lpstr>
      <vt:lpstr>SimSun</vt:lpstr>
      <vt:lpstr>Wingdings</vt:lpstr>
      <vt:lpstr>Times New Roman</vt:lpstr>
      <vt:lpstr>字魂36号-正文宋楷</vt:lpstr>
      <vt:lpstr>Lato Regular</vt:lpstr>
      <vt:lpstr>#9Slide03 NettoOTLight</vt:lpstr>
      <vt:lpstr>Yu Gothic UI Semilight</vt:lpstr>
      <vt:lpstr>Cambria</vt:lpstr>
      <vt:lpstr>Arial-Rounded</vt:lpstr>
      <vt:lpstr>Yellowtail</vt:lpstr>
      <vt:lpstr>Arial Rounded MT Bold</vt:lpstr>
      <vt:lpstr>Microsoft YaHei</vt:lpstr>
      <vt:lpstr>Arial Unicode MS</vt:lpstr>
      <vt:lpstr>Calibri Light</vt:lpstr>
      <vt:lpstr>Calibri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396</cp:revision>
  <dcterms:created xsi:type="dcterms:W3CDTF">2021-06-15T15:52:00Z</dcterms:created>
  <dcterms:modified xsi:type="dcterms:W3CDTF">2022-12-04T13:09:27Z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83A663758F3D4D7FA14F1BCAB447DA2E</vt:lpwstr>
  </property>
  <property fmtid="{D5CDD505-2E9C-101B-9397-08002B2CF9AE}" pid="3" name="KSOProductBuildVer">
    <vt:lpwstr>1033-11.2.0.11417</vt:lpwstr>
  </property>
</Properties>
</file>