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9" r:id="rId3"/>
    <p:sldId id="276" r:id="rId4"/>
    <p:sldId id="268" r:id="rId5"/>
    <p:sldId id="277" r:id="rId6"/>
    <p:sldId id="264" r:id="rId7"/>
    <p:sldId id="265" r:id="rId8"/>
    <p:sldId id="266" r:id="rId9"/>
    <p:sldId id="267" r:id="rId10"/>
    <p:sldId id="257" r:id="rId11"/>
    <p:sldId id="256" r:id="rId13"/>
    <p:sldId id="274" r:id="rId14"/>
    <p:sldId id="275" r:id="rId15"/>
    <p:sldId id="260" r:id="rId16"/>
    <p:sldId id="261" r:id="rId17"/>
    <p:sldId id="262" r:id="rId18"/>
    <p:sldId id="269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microsoft.com/office/2007/relationships/hdphoto" Target="../media/image45.wdp"/><Relationship Id="rId7" Type="http://schemas.openxmlformats.org/officeDocument/2006/relationships/image" Target="../media/image44.png"/><Relationship Id="rId6" Type="http://schemas.openxmlformats.org/officeDocument/2006/relationships/image" Target="../media/image29.png"/><Relationship Id="rId5" Type="http://schemas.microsoft.com/office/2007/relationships/hdphoto" Target="../media/image43.wdp"/><Relationship Id="rId4" Type="http://schemas.openxmlformats.org/officeDocument/2006/relationships/image" Target="../media/image42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3" Type="http://schemas.openxmlformats.org/officeDocument/2006/relationships/slideLayout" Target="../slideLayouts/slideLayout1.xml"/><Relationship Id="rId12" Type="http://schemas.microsoft.com/office/2007/relationships/hdphoto" Target="../media/image49.wdp"/><Relationship Id="rId11" Type="http://schemas.openxmlformats.org/officeDocument/2006/relationships/image" Target="../media/image48.png"/><Relationship Id="rId10" Type="http://schemas.microsoft.com/office/2007/relationships/hdphoto" Target="../media/image47.wdp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29.png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microsoft.com/office/2007/relationships/hdphoto" Target="../media/image45.wdp"/><Relationship Id="rId7" Type="http://schemas.openxmlformats.org/officeDocument/2006/relationships/image" Target="../media/image44.png"/><Relationship Id="rId6" Type="http://schemas.openxmlformats.org/officeDocument/2006/relationships/image" Target="../media/image29.png"/><Relationship Id="rId5" Type="http://schemas.microsoft.com/office/2007/relationships/hdphoto" Target="../media/image43.wdp"/><Relationship Id="rId4" Type="http://schemas.openxmlformats.org/officeDocument/2006/relationships/image" Target="../media/image42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3" Type="http://schemas.openxmlformats.org/officeDocument/2006/relationships/slideLayout" Target="../slideLayouts/slideLayout1.xml"/><Relationship Id="rId12" Type="http://schemas.microsoft.com/office/2007/relationships/hdphoto" Target="../media/image49.wdp"/><Relationship Id="rId11" Type="http://schemas.openxmlformats.org/officeDocument/2006/relationships/image" Target="../media/image48.png"/><Relationship Id="rId10" Type="http://schemas.microsoft.com/office/2007/relationships/hdphoto" Target="../media/image47.wdp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tags" Target="../tags/tag1.xml"/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56.wdp"/><Relationship Id="rId4" Type="http://schemas.openxmlformats.org/officeDocument/2006/relationships/image" Target="../media/image55.png"/><Relationship Id="rId3" Type="http://schemas.openxmlformats.org/officeDocument/2006/relationships/tags" Target="../tags/tag2.xml"/><Relationship Id="rId2" Type="http://schemas.openxmlformats.org/officeDocument/2006/relationships/image" Target="../media/image29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microsoft.com/office/2007/relationships/hdphoto" Target="../media/image58.wdp"/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13.png"/><Relationship Id="rId4" Type="http://schemas.openxmlformats.org/officeDocument/2006/relationships/slide" Target="slide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slide" Target="slide5.xml"/><Relationship Id="rId7" Type="http://schemas.openxmlformats.org/officeDocument/2006/relationships/image" Target="../media/image18.GIF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2.png"/><Relationship Id="rId2" Type="http://schemas.openxmlformats.org/officeDocument/2006/relationships/image" Target="../media/image10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21.png"/><Relationship Id="rId6" Type="http://schemas.openxmlformats.org/officeDocument/2006/relationships/slide" Target="slide6.xml"/><Relationship Id="rId5" Type="http://schemas.openxmlformats.org/officeDocument/2006/relationships/image" Target="../media/image20.GIF"/><Relationship Id="rId4" Type="http://schemas.openxmlformats.org/officeDocument/2006/relationships/image" Target="../media/image17.GIF"/><Relationship Id="rId3" Type="http://schemas.openxmlformats.org/officeDocument/2006/relationships/image" Target="../media/image10.GIF"/><Relationship Id="rId2" Type="http://schemas.openxmlformats.org/officeDocument/2006/relationships/image" Target="../media/image18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23.png"/><Relationship Id="rId6" Type="http://schemas.openxmlformats.org/officeDocument/2006/relationships/slide" Target="slide7.xml"/><Relationship Id="rId5" Type="http://schemas.openxmlformats.org/officeDocument/2006/relationships/image" Target="../media/image22.GIF"/><Relationship Id="rId4" Type="http://schemas.openxmlformats.org/officeDocument/2006/relationships/image" Target="../media/image17.GIF"/><Relationship Id="rId3" Type="http://schemas.openxmlformats.org/officeDocument/2006/relationships/image" Target="../media/image20.GIF"/><Relationship Id="rId2" Type="http://schemas.openxmlformats.org/officeDocument/2006/relationships/image" Target="../media/image10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25.GIF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17.GIF"/><Relationship Id="rId3" Type="http://schemas.openxmlformats.org/officeDocument/2006/relationships/image" Target="../media/image22.GIF"/><Relationship Id="rId2" Type="http://schemas.openxmlformats.org/officeDocument/2006/relationships/image" Target="../media/image10.GIF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28.GIF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17.GIF"/><Relationship Id="rId3" Type="http://schemas.openxmlformats.org/officeDocument/2006/relationships/image" Target="../media/image25.GIF"/><Relationship Id="rId2" Type="http://schemas.openxmlformats.org/officeDocument/2006/relationships/image" Target="../media/image10.GIF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</a:t>
            </a:r>
            <a:r>
              <a:rPr 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 </a:t>
            </a:r>
            <a:endParaRPr 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>
            <a:fillRect/>
          </a:stretch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>
            <a:fillRect/>
          </a:stretch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>
            <a:fillRect/>
          </a:stretch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564" t="26302" r="21888" b="13802"/>
          <a:stretch>
            <a:fillRect/>
          </a:stretch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>
              <a:fillRect/>
            </a:stretch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>
              <a:fillRect/>
            </a:stretch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>
              <a:fillRect/>
            </a:stretch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>
            <a:fillRect/>
          </a:stretch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>
            <a:fillRect/>
          </a:stretch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>
            <a:fillRect/>
          </a:stretch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>
            <a:fillRect/>
          </a:stretch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>
            <a:fillRect/>
          </a:stretch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>
            <a:fillRect/>
          </a:stretch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564" t="26302" r="21888" b="13802"/>
          <a:stretch>
            <a:fillRect/>
          </a:stretch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>
              <a:fillRect/>
            </a:stretch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>
              <a:fillRect/>
            </a:stretch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>
              <a:fillRect/>
            </a:stretch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0733" y="1097671"/>
          <a:ext cx="4330720" cy="2182949"/>
        </p:xfrm>
        <a:graphic>
          <a:graphicData uri="http://schemas.openxmlformats.org/drawingml/2006/table">
            <a:tbl>
              <a:tblPr/>
              <a:tblGrid>
                <a:gridCol w="2534888"/>
                <a:gridCol w="1795832"/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40"/>
          <p:cNvSpPr/>
          <p:nvPr/>
        </p:nvSpPr>
        <p:spPr>
          <a:xfrm>
            <a:off x="6623609" y="1982049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0929" y="30190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48"/>
          <p:cNvSpPr/>
          <p:nvPr/>
        </p:nvSpPr>
        <p:spPr>
          <a:xfrm>
            <a:off x="7915361" y="4754327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67268" y="3993611"/>
          <a:ext cx="4436418" cy="2182949"/>
        </p:xfrm>
        <a:graphic>
          <a:graphicData uri="http://schemas.openxmlformats.org/drawingml/2006/table">
            <a:tbl>
              <a:tblPr/>
              <a:tblGrid>
                <a:gridCol w="2620537"/>
                <a:gridCol w="1815881"/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ounded Rectangle 57"/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/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/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/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/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/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/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/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/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/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/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/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2"/>
          <p:cNvSpPr/>
          <p:nvPr>
            <p:custDataLst>
              <p:tags r:id="rId4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/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/>
            <p:cNvSpPr/>
            <p:nvPr>
              <p:custDataLst>
                <p:tags r:id="rId3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/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/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/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/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>
            <a:fillRect/>
          </a:stretch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>
            <a:fillRect/>
          </a:stretch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/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7"/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7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lvl="1"/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lvl="1"/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7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80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9"/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vi-VN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quả khế còn lại ở trên cây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/>
            <p:cNvSpPr/>
            <p:nvPr>
              <p:custDataLst>
                <p:tags r:id="rId5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3411201" y="100553"/>
            <a:ext cx="54349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  <a:endParaRPr lang="vi-VN" altLang="en-US" sz="4000" dirty="0" err="1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90,91”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65245" y="183725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</a:t>
            </a:r>
            <a:r>
              <a:rPr lang="vi-VN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4824944" y="142973"/>
            <a:ext cx="319631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3200" y="1132318"/>
            <a:ext cx="10524793" cy="1158955"/>
            <a:chOff x="774356" y="888444"/>
            <a:chExt cx="105247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2056568" y="1093292"/>
              <a:ext cx="9242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tiễn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tags/tag1.xml><?xml version="1.0" encoding="utf-8"?>
<p:tagLst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1908</Words>
  <Application>WPS Presentation</Application>
  <PresentationFormat>Widescreen</PresentationFormat>
  <Paragraphs>227</Paragraphs>
  <Slides>18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Arial Black</vt:lpstr>
      <vt:lpstr>iCiel Cadena</vt:lpstr>
      <vt:lpstr>Yellowtail</vt:lpstr>
      <vt:lpstr>思源黑体 CN Bold</vt:lpstr>
      <vt:lpstr>Bungee Inline</vt:lpstr>
      <vt:lpstr>Microsoft YaHei</vt:lpstr>
      <vt:lpstr>iCiel Crocante</vt:lpstr>
      <vt:lpstr>Arial Unicode MS</vt:lpstr>
      <vt:lpstr>Calibri Light</vt:lpstr>
      <vt:lpstr>Calibri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73</cp:revision>
  <dcterms:created xsi:type="dcterms:W3CDTF">2021-06-02T14:28:00Z</dcterms:created>
  <dcterms:modified xsi:type="dcterms:W3CDTF">2022-11-13T04:39:07Z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584054B45FF3471C888F2EB522FB2D49</vt:lpwstr>
  </property>
  <property fmtid="{D5CDD505-2E9C-101B-9397-08002B2CF9AE}" pid="3" name="KSOProductBuildVer">
    <vt:lpwstr>1033-11.2.0.11380</vt:lpwstr>
  </property>
</Properties>
</file>