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4" r:id="rId4"/>
  </p:sldMasterIdLst>
  <p:notesMasterIdLst>
    <p:notesMasterId r:id="rId32"/>
  </p:notesMasterIdLst>
  <p:sldIdLst>
    <p:sldId id="1552" r:id="rId5"/>
    <p:sldId id="9513" r:id="rId6"/>
    <p:sldId id="9526" r:id="rId7"/>
    <p:sldId id="280" r:id="rId8"/>
    <p:sldId id="9512" r:id="rId9"/>
    <p:sldId id="9528" r:id="rId10"/>
    <p:sldId id="9514" r:id="rId11"/>
    <p:sldId id="299" r:id="rId12"/>
    <p:sldId id="2636" r:id="rId13"/>
    <p:sldId id="9474" r:id="rId14"/>
    <p:sldId id="9515" r:id="rId15"/>
    <p:sldId id="9516" r:id="rId16"/>
    <p:sldId id="2007577232" r:id="rId17"/>
    <p:sldId id="9517" r:id="rId18"/>
    <p:sldId id="268" r:id="rId19"/>
    <p:sldId id="269" r:id="rId20"/>
    <p:sldId id="284" r:id="rId21"/>
    <p:sldId id="2007577233" r:id="rId22"/>
    <p:sldId id="272" r:id="rId23"/>
    <p:sldId id="2007577234" r:id="rId24"/>
    <p:sldId id="9519" r:id="rId25"/>
    <p:sldId id="9520" r:id="rId26"/>
    <p:sldId id="9521" r:id="rId27"/>
    <p:sldId id="2007577235" r:id="rId28"/>
    <p:sldId id="9524" r:id="rId29"/>
    <p:sldId id="2007577237"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27/1/2023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2023/1/27</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2023/1/27</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39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39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47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43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4050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1767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3344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264802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794529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586862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963313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2023/1/27</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978941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2023/1/27</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490800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2023/1/27</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4128960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749359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2023/1/27</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590200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309608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309737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63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27/1/2023</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image" Target="../media/image5.png"/><Relationship Id="rId4" Type="http://schemas.openxmlformats.org/officeDocument/2006/relationships/slideLayout" Target="../slideLayouts/slideLayout26.xml"/><Relationship Id="rId9"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F61FBA3-6DF6-45C7-8558-4CF7643A6F0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24539" y="451586"/>
            <a:ext cx="1200550" cy="1200550"/>
          </a:xfrm>
          <a:prstGeom prst="rect">
            <a:avLst/>
          </a:prstGeom>
        </p:spPr>
      </p:pic>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0D4A2F1E-9F01-4C37-99AF-9D4BB8B4A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90676" y="295274"/>
            <a:ext cx="1285875" cy="1285875"/>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814254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2023/1/27</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35592561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0.jpe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21</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67409" y="2630768"/>
            <a:ext cx="9700591"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Nghe – </a:t>
            </a: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Chim</a:t>
            </a: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chích</a:t>
            </a:r>
            <a:r>
              <a:rPr kumimoji="0" lang="en-US" altLang="en-AI" sz="405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405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bông</a:t>
            </a:r>
            <a:endParaRPr kumimoji="0" lang="vi-VN" altLang="en-AI" sz="405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
        <p:nvSpPr>
          <p:cNvPr id="2" name="Rectangle 1">
            <a:extLst>
              <a:ext uri="{FF2B5EF4-FFF2-40B4-BE49-F238E27FC236}">
                <a16:creationId xmlns:a16="http://schemas.microsoft.com/office/drawing/2014/main" id="{D4855D45-A627-86C4-26BC-6DCE443748DA}"/>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3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
        <p:nvSpPr>
          <p:cNvPr id="2" name="Rectangle 1">
            <a:extLst>
              <a:ext uri="{FF2B5EF4-FFF2-40B4-BE49-F238E27FC236}">
                <a16:creationId xmlns:a16="http://schemas.microsoft.com/office/drawing/2014/main" id="{3494AC97-5DE9-9316-5370-B89BF4B7B836}"/>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33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
        <p:nvSpPr>
          <p:cNvPr id="2" name="Rectangle 1">
            <a:extLst>
              <a:ext uri="{FF2B5EF4-FFF2-40B4-BE49-F238E27FC236}">
                <a16:creationId xmlns:a16="http://schemas.microsoft.com/office/drawing/2014/main" id="{6D2497D1-B013-9807-E6BE-33581527F53C}"/>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633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
        <p:nvSpPr>
          <p:cNvPr id="2" name="Rectangle 1">
            <a:extLst>
              <a:ext uri="{FF2B5EF4-FFF2-40B4-BE49-F238E27FC236}">
                <a16:creationId xmlns:a16="http://schemas.microsoft.com/office/drawing/2014/main" id="{187BF5BC-FD5F-13AD-DC13-9B748BD9C739}"/>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4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
        <p:nvSpPr>
          <p:cNvPr id="3" name="Rectangle 2">
            <a:extLst>
              <a:ext uri="{FF2B5EF4-FFF2-40B4-BE49-F238E27FC236}">
                <a16:creationId xmlns:a16="http://schemas.microsoft.com/office/drawing/2014/main" id="{C600904F-5206-A585-CFB1-E75C1478636C}"/>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45922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6110EA-EBA6-44DE-86B2-39AADD13BD00}"/>
              </a:ext>
            </a:extLst>
          </p:cNvPr>
          <p:cNvGrpSpPr/>
          <p:nvPr/>
        </p:nvGrpSpPr>
        <p:grpSpPr>
          <a:xfrm>
            <a:off x="1108361" y="1841522"/>
            <a:ext cx="2397745" cy="1754326"/>
            <a:chOff x="927633" y="4245694"/>
            <a:chExt cx="2397745" cy="1754326"/>
          </a:xfrm>
        </p:grpSpPr>
        <p:sp>
          <p:nvSpPr>
            <p:cNvPr id="13" name="Rectangle 12">
              <a:extLst>
                <a:ext uri="{FF2B5EF4-FFF2-40B4-BE49-F238E27FC236}">
                  <a16:creationId xmlns:a16="http://schemas.microsoft.com/office/drawing/2014/main"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Lùi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libri" panose="020F0502020204030204"/>
                </a:rPr>
                <a:t>1</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ô</a:t>
              </a:r>
            </a:p>
          </p:txBody>
        </p:sp>
      </p:grpSp>
      <p:pic>
        <p:nvPicPr>
          <p:cNvPr id="1028" name="Picture 4" descr="Student Writing (#4) | Free SVG">
            <a:extLst>
              <a:ext uri="{FF2B5EF4-FFF2-40B4-BE49-F238E27FC236}">
                <a16:creationId xmlns:a16="http://schemas.microsoft.com/office/drawing/2014/main"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57AC25-C876-7065-1C70-0C576E2A6CC7}"/>
              </a:ext>
            </a:extLst>
          </p:cNvPr>
          <p:cNvSpPr txBox="1"/>
          <p:nvPr/>
        </p:nvSpPr>
        <p:spPr>
          <a:xfrm>
            <a:off x="3217156" y="2131924"/>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
        <p:nvSpPr>
          <p:cNvPr id="2" name="Rectangle 1">
            <a:extLst>
              <a:ext uri="{FF2B5EF4-FFF2-40B4-BE49-F238E27FC236}">
                <a16:creationId xmlns:a16="http://schemas.microsoft.com/office/drawing/2014/main" id="{74CDCDBC-DBC5-B270-DFBF-3225E343519C}"/>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E30960-0353-4216-87A9-23680ACB210D}"/>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A4C3B4B-E2BA-4144-B388-21A1B8836167}"/>
              </a:ext>
            </a:extLst>
          </p:cNvPr>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91F017-7403-4736-8033-308F155916BA}"/>
              </a:ext>
            </a:extLst>
          </p:cNvPr>
          <p:cNvSpPr/>
          <p:nvPr/>
        </p:nvSpPr>
        <p:spPr>
          <a:xfrm>
            <a:off x="2276203" y="301536"/>
            <a:ext cx="7197634" cy="1074878"/>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107292-A81C-4302-BB43-5E916672A4A3}"/>
              </a:ext>
            </a:extLst>
          </p:cNvPr>
          <p:cNvSpPr>
            <a:spLocks noGrp="1"/>
          </p:cNvSpPr>
          <p:nvPr>
            <p:ph type="title"/>
          </p:nvPr>
        </p:nvSpPr>
        <p:spPr>
          <a:xfrm>
            <a:off x="2718163" y="357209"/>
            <a:ext cx="6973388" cy="1325563"/>
          </a:xfrm>
        </p:spPr>
        <p:txBody>
          <a:bodyPr>
            <a:normAutofit fontScale="90000"/>
          </a:bodyPr>
          <a:lstStyle/>
          <a:p>
            <a:r>
              <a:rPr lang="en-US" sz="6000" b="1" dirty="0" err="1">
                <a:latin typeface="+mn-lt"/>
              </a:rPr>
              <a:t>Lưu</a:t>
            </a:r>
            <a:r>
              <a:rPr lang="en-US" sz="6000" b="1" dirty="0">
                <a:latin typeface="+mn-lt"/>
              </a:rPr>
              <a:t> ý </a:t>
            </a:r>
            <a:r>
              <a:rPr lang="en-US" sz="6000" b="1" dirty="0" err="1">
                <a:latin typeface="+mn-lt"/>
              </a:rPr>
              <a:t>tư</a:t>
            </a:r>
            <a:r>
              <a:rPr lang="en-US" sz="6000" b="1" dirty="0">
                <a:latin typeface="+mn-lt"/>
              </a:rPr>
              <a:t> </a:t>
            </a:r>
            <a:r>
              <a:rPr lang="en-US" sz="6000" b="1" dirty="0" err="1">
                <a:latin typeface="+mn-lt"/>
              </a:rPr>
              <a:t>thế</a:t>
            </a:r>
            <a:r>
              <a:rPr lang="en-US" sz="6000" b="1" dirty="0">
                <a:latin typeface="+mn-lt"/>
              </a:rPr>
              <a:t> </a:t>
            </a:r>
            <a:r>
              <a:rPr lang="en-US" sz="6000" b="1" dirty="0" err="1">
                <a:latin typeface="+mn-lt"/>
              </a:rPr>
              <a:t>ngồi</a:t>
            </a:r>
            <a:r>
              <a:rPr lang="en-US" sz="6000" b="1" dirty="0">
                <a:latin typeface="+mn-lt"/>
              </a:rPr>
              <a:t> </a:t>
            </a:r>
            <a:r>
              <a:rPr lang="en-US" sz="6000" b="1" dirty="0" err="1">
                <a:latin typeface="+mn-lt"/>
              </a:rPr>
              <a:t>viết</a:t>
            </a:r>
            <a:endParaRPr lang="en-US" sz="6000" b="1" dirty="0">
              <a:latin typeface="+mn-lt"/>
            </a:endParaRPr>
          </a:p>
        </p:txBody>
      </p:sp>
      <p:sp>
        <p:nvSpPr>
          <p:cNvPr id="3" name="Content Placeholder 2">
            <a:extLst>
              <a:ext uri="{FF2B5EF4-FFF2-40B4-BE49-F238E27FC236}">
                <a16:creationId xmlns:a16="http://schemas.microsoft.com/office/drawing/2014/main" id="{C681D969-A058-4B4C-8A07-D4F298496A87}"/>
              </a:ext>
            </a:extLst>
          </p:cNvPr>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a:extLst>
              <a:ext uri="{FF2B5EF4-FFF2-40B4-BE49-F238E27FC236}">
                <a16:creationId xmlns:a16="http://schemas.microsoft.com/office/drawing/2014/main" id="{9BFA1B83-6E17-4FEF-B4A5-810E9D020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a:extLst>
              <a:ext uri="{FF2B5EF4-FFF2-40B4-BE49-F238E27FC236}">
                <a16:creationId xmlns:a16="http://schemas.microsoft.com/office/drawing/2014/main" id="{88E15611-8426-44E2-8BFB-BCDB001C9F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a:extLst>
              <a:ext uri="{FF2B5EF4-FFF2-40B4-BE49-F238E27FC236}">
                <a16:creationId xmlns:a16="http://schemas.microsoft.com/office/drawing/2014/main" id="{B2895858-FB11-40FF-9F95-406C61FC7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902AC081-3695-47A1-85B6-96781D11F407}"/>
              </a:ext>
            </a:extLst>
          </p:cNvPr>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97EDBE5-5CAE-4CD1-9E52-FE4BBF6DF5F9}"/>
              </a:ext>
            </a:extLst>
          </p:cNvPr>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B749EAD9-7059-45A4-B017-8F65A07CDBF4}"/>
              </a:ext>
            </a:extLst>
          </p:cNvPr>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4E8EEEA-2C8B-4D90-B7EB-C221F531E8A4}"/>
              </a:ext>
            </a:extLst>
          </p:cNvPr>
          <p:cNvGrpSpPr/>
          <p:nvPr/>
        </p:nvGrpSpPr>
        <p:grpSpPr>
          <a:xfrm>
            <a:off x="1398322" y="4020875"/>
            <a:ext cx="4179950" cy="1141677"/>
            <a:chOff x="1398322" y="4020875"/>
            <a:chExt cx="4179950" cy="1141677"/>
          </a:xfrm>
        </p:grpSpPr>
        <p:grpSp>
          <p:nvGrpSpPr>
            <p:cNvPr id="9" name="Group 8">
              <a:extLst>
                <a:ext uri="{FF2B5EF4-FFF2-40B4-BE49-F238E27FC236}">
                  <a16:creationId xmlns:a16="http://schemas.microsoft.com/office/drawing/2014/main" id="{A3DE32B9-F281-4589-8A55-A5D608C033EE}"/>
                </a:ext>
              </a:extLst>
            </p:cNvPr>
            <p:cNvGrpSpPr/>
            <p:nvPr/>
          </p:nvGrpSpPr>
          <p:grpSpPr>
            <a:xfrm>
              <a:off x="1398322" y="4020875"/>
              <a:ext cx="3873741" cy="1141677"/>
              <a:chOff x="1398322" y="4020875"/>
              <a:chExt cx="3873741" cy="1141677"/>
            </a:xfrm>
          </p:grpSpPr>
          <p:sp>
            <p:nvSpPr>
              <p:cNvPr id="11" name="Content Placeholder 2">
                <a:extLst>
                  <a:ext uri="{FF2B5EF4-FFF2-40B4-BE49-F238E27FC236}">
                    <a16:creationId xmlns:a16="http://schemas.microsoft.com/office/drawing/2014/main" id="{2463BC23-1D26-4A80-8823-D53A33A3FD3E}"/>
                  </a:ext>
                </a:extLst>
              </p:cNvPr>
              <p:cNvSpPr txBox="1">
                <a:spLocks/>
              </p:cNvSpPr>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trí</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8479F42F-F21C-40A6-B115-7EA835B378C3}"/>
                  </a:ext>
                </a:extLst>
              </p:cNvPr>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Rectangle: Rounded Corners 26">
              <a:extLst>
                <a:ext uri="{FF2B5EF4-FFF2-40B4-BE49-F238E27FC236}">
                  <a16:creationId xmlns:a16="http://schemas.microsoft.com/office/drawing/2014/main" id="{E9EC1DD9-CB2C-41B4-800A-F0C628992581}"/>
                </a:ext>
              </a:extLst>
            </p:cNvPr>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8599F1B5-F959-4250-8B77-2A228A1B75FB}"/>
              </a:ext>
            </a:extLst>
          </p:cNvPr>
          <p:cNvGrpSpPr/>
          <p:nvPr/>
        </p:nvGrpSpPr>
        <p:grpSpPr>
          <a:xfrm>
            <a:off x="6032335" y="4832751"/>
            <a:ext cx="1949630" cy="1473352"/>
            <a:chOff x="6032335" y="4832751"/>
            <a:chExt cx="1949630" cy="1473352"/>
          </a:xfrm>
        </p:grpSpPr>
        <p:sp>
          <p:nvSpPr>
            <p:cNvPr id="5" name="Content Placeholder 2">
              <a:extLst>
                <a:ext uri="{FF2B5EF4-FFF2-40B4-BE49-F238E27FC236}">
                  <a16:creationId xmlns:a16="http://schemas.microsoft.com/office/drawing/2014/main" id="{39A3538F-08BD-40E8-A7B5-1A140BAD137A}"/>
                </a:ext>
              </a:extLst>
            </p:cNvPr>
            <p:cNvSpPr txBox="1">
              <a:spLocks/>
            </p:cNvSpPr>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cầm viết</a:t>
              </a:r>
            </a:p>
          </p:txBody>
        </p:sp>
        <p:sp>
          <p:nvSpPr>
            <p:cNvPr id="15" name="Arrow: Down 14">
              <a:extLst>
                <a:ext uri="{FF2B5EF4-FFF2-40B4-BE49-F238E27FC236}">
                  <a16:creationId xmlns:a16="http://schemas.microsoft.com/office/drawing/2014/main" id="{16810AF2-2ED6-48E3-826A-CD7D0A275DAE}"/>
                </a:ext>
              </a:extLst>
            </p:cNvPr>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E303A19A-B365-4928-BED8-7835FEAA919B}"/>
                </a:ext>
              </a:extLst>
            </p:cNvPr>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21657B8F-4402-4C53-A204-A7920E1C5409}"/>
              </a:ext>
            </a:extLst>
          </p:cNvPr>
          <p:cNvGrpSpPr/>
          <p:nvPr/>
        </p:nvGrpSpPr>
        <p:grpSpPr>
          <a:xfrm>
            <a:off x="8773315" y="4725379"/>
            <a:ext cx="2614546" cy="1549399"/>
            <a:chOff x="8773315" y="4725379"/>
            <a:chExt cx="2614546" cy="1549399"/>
          </a:xfrm>
        </p:grpSpPr>
        <p:sp>
          <p:nvSpPr>
            <p:cNvPr id="14" name="Content Placeholder 2">
              <a:extLst>
                <a:ext uri="{FF2B5EF4-FFF2-40B4-BE49-F238E27FC236}">
                  <a16:creationId xmlns:a16="http://schemas.microsoft.com/office/drawing/2014/main" id="{3F0CC077-399E-40FC-82E9-EF6DD48106B6}"/>
                </a:ext>
              </a:extLst>
            </p:cNvPr>
            <p:cNvSpPr txBox="1">
              <a:spLocks/>
            </p:cNvSpPr>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 tay giữ trang vở</a:t>
              </a:r>
            </a:p>
          </p:txBody>
        </p:sp>
        <p:sp>
          <p:nvSpPr>
            <p:cNvPr id="16" name="Arrow: Down 15">
              <a:extLst>
                <a:ext uri="{FF2B5EF4-FFF2-40B4-BE49-F238E27FC236}">
                  <a16:creationId xmlns:a16="http://schemas.microsoft.com/office/drawing/2014/main" id="{7BBB3473-59DD-4A6B-9FDB-95BE9D58CA92}"/>
                </a:ext>
              </a:extLst>
            </p:cNvPr>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64222194-AB38-43B0-BA9C-ADBBC6611922}"/>
                </a:ext>
              </a:extLst>
            </p:cNvPr>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1ABE71B6-F710-480C-9F7C-3AC3880B64B3}"/>
              </a:ext>
            </a:extLst>
          </p:cNvPr>
          <p:cNvGrpSpPr/>
          <p:nvPr/>
        </p:nvGrpSpPr>
        <p:grpSpPr>
          <a:xfrm>
            <a:off x="7576111" y="2402955"/>
            <a:ext cx="3795451" cy="1466865"/>
            <a:chOff x="7576111" y="2402955"/>
            <a:chExt cx="3795451" cy="1466865"/>
          </a:xfrm>
        </p:grpSpPr>
        <p:sp>
          <p:nvSpPr>
            <p:cNvPr id="4" name="Content Placeholder 2">
              <a:extLst>
                <a:ext uri="{FF2B5EF4-FFF2-40B4-BE49-F238E27FC236}">
                  <a16:creationId xmlns:a16="http://schemas.microsoft.com/office/drawing/2014/main" id="{8448A71F-F887-430D-854F-710EA0B57AF7}"/>
                </a:ext>
              </a:extLst>
            </p:cNvPr>
            <p:cNvSpPr txBox="1">
              <a:spLocks/>
            </p:cNvSpPr>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25 – 30cm</a:t>
              </a:r>
            </a:p>
          </p:txBody>
        </p:sp>
        <p:sp>
          <p:nvSpPr>
            <p:cNvPr id="17" name="Arrow: Down 16">
              <a:extLst>
                <a:ext uri="{FF2B5EF4-FFF2-40B4-BE49-F238E27FC236}">
                  <a16:creationId xmlns:a16="http://schemas.microsoft.com/office/drawing/2014/main" id="{6CB6B07A-BDAA-4D6C-B307-667B295F9EB8}"/>
                </a:ext>
              </a:extLst>
            </p:cNvPr>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955A9051-530B-433A-B28C-8ED172F2243F}"/>
                </a:ext>
              </a:extLst>
            </p:cNvPr>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2921EADA-B054-4AC5-BEC3-A8B0836476EA}"/>
              </a:ext>
            </a:extLst>
          </p:cNvPr>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A3C28932-419C-4763-A26F-EA4E14EAFE8F}"/>
              </a:ext>
            </a:extLst>
          </p:cNvPr>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CC22E735-90DE-40F7-838B-F78081350E24}"/>
              </a:ext>
            </a:extLst>
          </p:cNvPr>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9AA368C-ABEC-4DE6-ADA6-AF2B835537A0}"/>
              </a:ext>
            </a:extLst>
          </p:cNvPr>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AB1BFC5A-0848-4FC2-9BCF-D9DB78BA4E67}"/>
              </a:ext>
            </a:extLst>
          </p:cNvPr>
          <p:cNvCxnSpPr>
            <a:cxnSpLocks/>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a:extLst>
              <a:ext uri="{FF2B5EF4-FFF2-40B4-BE49-F238E27FC236}">
                <a16:creationId xmlns:a16="http://schemas.microsoft.com/office/drawing/2014/main" id="{D52A124D-B79C-488D-A205-86193D99F22E}"/>
              </a:ext>
            </a:extLst>
          </p:cNvPr>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E00038D-EA18-D456-4D20-41E65CEF9340}"/>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283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
        <p:nvSpPr>
          <p:cNvPr id="2" name="Rectangle 1">
            <a:extLst>
              <a:ext uri="{FF2B5EF4-FFF2-40B4-BE49-F238E27FC236}">
                <a16:creationId xmlns:a16="http://schemas.microsoft.com/office/drawing/2014/main" id="{B32E472C-861D-53CE-2BBC-5B3038BF89E0}"/>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6"/>
          <a:stretch>
            <a:fillRect/>
          </a:stretch>
        </p:blipFill>
        <p:spPr>
          <a:xfrm>
            <a:off x="1847201" y="1842508"/>
            <a:ext cx="8516850" cy="2017951"/>
          </a:xfrm>
          <a:prstGeom prst="rect">
            <a:avLst/>
          </a:prstGeom>
        </p:spPr>
      </p:pic>
      <p:sp>
        <p:nvSpPr>
          <p:cNvPr id="3" name="Rectangle 2">
            <a:extLst>
              <a:ext uri="{FF2B5EF4-FFF2-40B4-BE49-F238E27FC236}">
                <a16:creationId xmlns:a16="http://schemas.microsoft.com/office/drawing/2014/main" id="{C2175DB0-823B-1BA1-FAA4-F7E9A220420C}"/>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6666DC-62EC-4459-B049-583B03AB2284}"/>
              </a:ext>
            </a:extLst>
          </p:cNvPr>
          <p:cNvSpPr txBox="1"/>
          <p:nvPr/>
        </p:nvSpPr>
        <p:spPr>
          <a:xfrm>
            <a:off x="760396" y="1809549"/>
            <a:ext cx="10558913" cy="3539430"/>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libri" panose="020F0502020204030204" pitchFamily="34" charset="0"/>
                <a:cs typeface="Calibri" panose="020F0502020204030204" pitchFamily="34" charset="0"/>
              </a:rPr>
              <a:t>(Lâm Anh)</a:t>
            </a:r>
          </a:p>
        </p:txBody>
      </p:sp>
      <p:grpSp>
        <p:nvGrpSpPr>
          <p:cNvPr id="13" name="Group 12">
            <a:extLst>
              <a:ext uri="{FF2B5EF4-FFF2-40B4-BE49-F238E27FC236}">
                <a16:creationId xmlns:a16="http://schemas.microsoft.com/office/drawing/2014/main" id="{5FB2BC00-74E5-4DEB-B67D-00BD71EBA5A0}"/>
              </a:ext>
            </a:extLst>
          </p:cNvPr>
          <p:cNvGrpSpPr/>
          <p:nvPr/>
        </p:nvGrpSpPr>
        <p:grpSpPr>
          <a:xfrm>
            <a:off x="7556848" y="4437409"/>
            <a:ext cx="4635152" cy="2420591"/>
            <a:chOff x="892354" y="3758439"/>
            <a:chExt cx="4278451" cy="2175001"/>
          </a:xfrm>
        </p:grpSpPr>
        <p:pic>
          <p:nvPicPr>
            <p:cNvPr id="14" name="Picture 9">
              <a:extLst>
                <a:ext uri="{FF2B5EF4-FFF2-40B4-BE49-F238E27FC236}">
                  <a16:creationId xmlns:a16="http://schemas.microsoft.com/office/drawing/2014/main"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
        <p:nvSpPr>
          <p:cNvPr id="5" name="Rectangle 4">
            <a:extLst>
              <a:ext uri="{FF2B5EF4-FFF2-40B4-BE49-F238E27FC236}">
                <a16:creationId xmlns:a16="http://schemas.microsoft.com/office/drawing/2014/main" id="{439B2C9A-B19D-CF46-FB1B-66B44702D5A6}"/>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
        <p:nvSpPr>
          <p:cNvPr id="3" name="Rectangle 2">
            <a:extLst>
              <a:ext uri="{FF2B5EF4-FFF2-40B4-BE49-F238E27FC236}">
                <a16:creationId xmlns:a16="http://schemas.microsoft.com/office/drawing/2014/main" id="{8AE8F557-50D1-9C20-9215-0D30B87B4736}"/>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809E3DD-DFDD-3CB9-A9C5-379F59F81BF7}"/>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5C8718-E893-5E42-D24E-3BA51FCBAE84}"/>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F95273-9106-0DA5-9B9E-1166DA73A611}"/>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566639F-8D4C-4FF8-B196-97DADCE3D028}"/>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20B041D-EF37-8DD2-7B8D-AF7FF2E2AD73}"/>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5384620"/>
              <a:gd name="connsiteY0" fmla="*/ 0 h 1011105"/>
              <a:gd name="connsiteX1" fmla="*/ 780770 w 5384620"/>
              <a:gd name="connsiteY1" fmla="*/ 0 h 1011105"/>
              <a:gd name="connsiteX2" fmla="*/ 1453847 w 5384620"/>
              <a:gd name="connsiteY2" fmla="*/ 0 h 1011105"/>
              <a:gd name="connsiteX3" fmla="*/ 1965386 w 5384620"/>
              <a:gd name="connsiteY3" fmla="*/ 0 h 1011105"/>
              <a:gd name="connsiteX4" fmla="*/ 2638464 w 5384620"/>
              <a:gd name="connsiteY4" fmla="*/ 0 h 1011105"/>
              <a:gd name="connsiteX5" fmla="*/ 3150003 w 5384620"/>
              <a:gd name="connsiteY5" fmla="*/ 0 h 1011105"/>
              <a:gd name="connsiteX6" fmla="*/ 3715388 w 5384620"/>
              <a:gd name="connsiteY6" fmla="*/ 0 h 1011105"/>
              <a:gd name="connsiteX7" fmla="*/ 4496158 w 5384620"/>
              <a:gd name="connsiteY7" fmla="*/ 0 h 1011105"/>
              <a:gd name="connsiteX8" fmla="*/ 5384620 w 5384620"/>
              <a:gd name="connsiteY8" fmla="*/ 0 h 1011105"/>
              <a:gd name="connsiteX9" fmla="*/ 5384620 w 5384620"/>
              <a:gd name="connsiteY9" fmla="*/ 515664 h 1011105"/>
              <a:gd name="connsiteX10" fmla="*/ 5384620 w 5384620"/>
              <a:gd name="connsiteY10" fmla="*/ 1011105 h 1011105"/>
              <a:gd name="connsiteX11" fmla="*/ 4657696 w 5384620"/>
              <a:gd name="connsiteY11" fmla="*/ 1011105 h 1011105"/>
              <a:gd name="connsiteX12" fmla="*/ 4038465 w 5384620"/>
              <a:gd name="connsiteY12" fmla="*/ 1011105 h 1011105"/>
              <a:gd name="connsiteX13" fmla="*/ 3257695 w 5384620"/>
              <a:gd name="connsiteY13" fmla="*/ 1011105 h 1011105"/>
              <a:gd name="connsiteX14" fmla="*/ 2476925 w 5384620"/>
              <a:gd name="connsiteY14" fmla="*/ 1011105 h 1011105"/>
              <a:gd name="connsiteX15" fmla="*/ 1965386 w 5384620"/>
              <a:gd name="connsiteY15" fmla="*/ 1011105 h 1011105"/>
              <a:gd name="connsiteX16" fmla="*/ 1453847 w 5384620"/>
              <a:gd name="connsiteY16" fmla="*/ 1011105 h 1011105"/>
              <a:gd name="connsiteX17" fmla="*/ 834616 w 5384620"/>
              <a:gd name="connsiteY17" fmla="*/ 1011105 h 1011105"/>
              <a:gd name="connsiteX18" fmla="*/ 0 w 5384620"/>
              <a:gd name="connsiteY18" fmla="*/ 1011105 h 1011105"/>
              <a:gd name="connsiteX19" fmla="*/ 0 w 5384620"/>
              <a:gd name="connsiteY19" fmla="*/ 485330 h 1011105"/>
              <a:gd name="connsiteX20" fmla="*/ 0 w 5384620"/>
              <a:gd name="connsiteY20"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84620" h="1011105" fill="none" extrusionOk="0">
                <a:moveTo>
                  <a:pt x="0" y="0"/>
                </a:moveTo>
                <a:cubicBezTo>
                  <a:pt x="192858" y="-17467"/>
                  <a:pt x="446474" y="-13012"/>
                  <a:pt x="780770" y="0"/>
                </a:cubicBezTo>
                <a:cubicBezTo>
                  <a:pt x="1115066" y="13012"/>
                  <a:pt x="1218244" y="-21454"/>
                  <a:pt x="1453847" y="0"/>
                </a:cubicBezTo>
                <a:cubicBezTo>
                  <a:pt x="1689450" y="21454"/>
                  <a:pt x="1787084" y="636"/>
                  <a:pt x="1965386" y="0"/>
                </a:cubicBezTo>
                <a:cubicBezTo>
                  <a:pt x="2143688" y="-636"/>
                  <a:pt x="2349960" y="-10604"/>
                  <a:pt x="2638464" y="0"/>
                </a:cubicBezTo>
                <a:cubicBezTo>
                  <a:pt x="2926968" y="10604"/>
                  <a:pt x="2971657" y="2283"/>
                  <a:pt x="3150003" y="0"/>
                </a:cubicBezTo>
                <a:cubicBezTo>
                  <a:pt x="3328349" y="-2283"/>
                  <a:pt x="3562901" y="400"/>
                  <a:pt x="3715388" y="0"/>
                </a:cubicBezTo>
                <a:cubicBezTo>
                  <a:pt x="3867875" y="-400"/>
                  <a:pt x="4184537" y="-25117"/>
                  <a:pt x="4496158" y="0"/>
                </a:cubicBezTo>
                <a:cubicBezTo>
                  <a:pt x="4807779" y="25117"/>
                  <a:pt x="5052088" y="-37148"/>
                  <a:pt x="5384620" y="0"/>
                </a:cubicBezTo>
                <a:cubicBezTo>
                  <a:pt x="5410025" y="205137"/>
                  <a:pt x="5399785" y="328559"/>
                  <a:pt x="5384620" y="515664"/>
                </a:cubicBezTo>
                <a:cubicBezTo>
                  <a:pt x="5369455" y="702769"/>
                  <a:pt x="5377055" y="774315"/>
                  <a:pt x="5384620" y="1011105"/>
                </a:cubicBezTo>
                <a:cubicBezTo>
                  <a:pt x="5126152" y="977993"/>
                  <a:pt x="5007514" y="1009951"/>
                  <a:pt x="4657696" y="1011105"/>
                </a:cubicBezTo>
                <a:cubicBezTo>
                  <a:pt x="4307878" y="1012259"/>
                  <a:pt x="4252182" y="1003114"/>
                  <a:pt x="4038465" y="1011105"/>
                </a:cubicBezTo>
                <a:cubicBezTo>
                  <a:pt x="3824748" y="1019096"/>
                  <a:pt x="3507450" y="980547"/>
                  <a:pt x="3257695" y="1011105"/>
                </a:cubicBezTo>
                <a:cubicBezTo>
                  <a:pt x="3007940" y="1041664"/>
                  <a:pt x="2744115" y="1030580"/>
                  <a:pt x="2476925" y="1011105"/>
                </a:cubicBezTo>
                <a:cubicBezTo>
                  <a:pt x="2209735" y="991631"/>
                  <a:pt x="2214667" y="1029052"/>
                  <a:pt x="1965386" y="1011105"/>
                </a:cubicBezTo>
                <a:cubicBezTo>
                  <a:pt x="1716105" y="993158"/>
                  <a:pt x="1601978" y="1013613"/>
                  <a:pt x="1453847" y="1011105"/>
                </a:cubicBezTo>
                <a:cubicBezTo>
                  <a:pt x="1305716" y="1008597"/>
                  <a:pt x="1093189" y="1014137"/>
                  <a:pt x="834616" y="1011105"/>
                </a:cubicBezTo>
                <a:cubicBezTo>
                  <a:pt x="576043" y="1008073"/>
                  <a:pt x="245933" y="1008464"/>
                  <a:pt x="0" y="1011105"/>
                </a:cubicBezTo>
                <a:cubicBezTo>
                  <a:pt x="8002" y="805001"/>
                  <a:pt x="-7588" y="721753"/>
                  <a:pt x="0" y="485330"/>
                </a:cubicBezTo>
                <a:cubicBezTo>
                  <a:pt x="7588" y="248908"/>
                  <a:pt x="9345" y="107972"/>
                  <a:pt x="0" y="0"/>
                </a:cubicBezTo>
                <a:close/>
              </a:path>
              <a:path w="5384620" h="1011105" stroke="0" extrusionOk="0">
                <a:moveTo>
                  <a:pt x="0" y="0"/>
                </a:moveTo>
                <a:cubicBezTo>
                  <a:pt x="230918" y="-34608"/>
                  <a:pt x="457686" y="29139"/>
                  <a:pt x="780770" y="0"/>
                </a:cubicBezTo>
                <a:cubicBezTo>
                  <a:pt x="1103854" y="-29139"/>
                  <a:pt x="1095203" y="-10737"/>
                  <a:pt x="1400001" y="0"/>
                </a:cubicBezTo>
                <a:cubicBezTo>
                  <a:pt x="1704799" y="10737"/>
                  <a:pt x="2007176" y="-13995"/>
                  <a:pt x="2180771" y="0"/>
                </a:cubicBezTo>
                <a:cubicBezTo>
                  <a:pt x="2354366" y="13995"/>
                  <a:pt x="2617652" y="-13040"/>
                  <a:pt x="2746156" y="0"/>
                </a:cubicBezTo>
                <a:cubicBezTo>
                  <a:pt x="2874660" y="13040"/>
                  <a:pt x="3086608" y="13825"/>
                  <a:pt x="3311541" y="0"/>
                </a:cubicBezTo>
                <a:cubicBezTo>
                  <a:pt x="3536474" y="-13825"/>
                  <a:pt x="3672840" y="-23433"/>
                  <a:pt x="3984619" y="0"/>
                </a:cubicBezTo>
                <a:cubicBezTo>
                  <a:pt x="4296398" y="23433"/>
                  <a:pt x="4313771" y="23016"/>
                  <a:pt x="4496158" y="0"/>
                </a:cubicBezTo>
                <a:cubicBezTo>
                  <a:pt x="4678545" y="-23016"/>
                  <a:pt x="5121757" y="-31181"/>
                  <a:pt x="5384620" y="0"/>
                </a:cubicBezTo>
                <a:cubicBezTo>
                  <a:pt x="5365819" y="247370"/>
                  <a:pt x="5369515" y="264404"/>
                  <a:pt x="5384620" y="505553"/>
                </a:cubicBezTo>
                <a:cubicBezTo>
                  <a:pt x="5399725" y="746702"/>
                  <a:pt x="5372379" y="848331"/>
                  <a:pt x="5384620" y="1011105"/>
                </a:cubicBezTo>
                <a:cubicBezTo>
                  <a:pt x="5154904" y="985084"/>
                  <a:pt x="4988637" y="999940"/>
                  <a:pt x="4819235" y="1011105"/>
                </a:cubicBezTo>
                <a:cubicBezTo>
                  <a:pt x="4649834" y="1022270"/>
                  <a:pt x="4452630" y="1025608"/>
                  <a:pt x="4146157" y="1011105"/>
                </a:cubicBezTo>
                <a:cubicBezTo>
                  <a:pt x="3839684" y="996602"/>
                  <a:pt x="3550420" y="985018"/>
                  <a:pt x="3365388" y="1011105"/>
                </a:cubicBezTo>
                <a:cubicBezTo>
                  <a:pt x="3180356" y="1037192"/>
                  <a:pt x="2888868" y="1039640"/>
                  <a:pt x="2746156" y="1011105"/>
                </a:cubicBezTo>
                <a:cubicBezTo>
                  <a:pt x="2603444" y="982570"/>
                  <a:pt x="2358719" y="1029056"/>
                  <a:pt x="2126925" y="1011105"/>
                </a:cubicBezTo>
                <a:cubicBezTo>
                  <a:pt x="1895131" y="993154"/>
                  <a:pt x="1643205" y="997789"/>
                  <a:pt x="1346155" y="1011105"/>
                </a:cubicBezTo>
                <a:cubicBezTo>
                  <a:pt x="1049105" y="1024422"/>
                  <a:pt x="347313" y="1066336"/>
                  <a:pt x="0" y="1011105"/>
                </a:cubicBezTo>
                <a:cubicBezTo>
                  <a:pt x="-21569" y="849647"/>
                  <a:pt x="-14519" y="596950"/>
                  <a:pt x="0" y="485330"/>
                </a:cubicBezTo>
                <a:cubicBezTo>
                  <a:pt x="14519" y="373710"/>
                  <a:pt x="-5528" y="216711"/>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
        <p:nvSpPr>
          <p:cNvPr id="2" name="Rectangle 1">
            <a:extLst>
              <a:ext uri="{FF2B5EF4-FFF2-40B4-BE49-F238E27FC236}">
                <a16:creationId xmlns:a16="http://schemas.microsoft.com/office/drawing/2014/main" id="{1FD634D3-9F72-9FE2-88A7-02E4167FE44A}"/>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任意多边形: 形状 1">
            <a:extLst>
              <a:ext uri="{FF2B5EF4-FFF2-40B4-BE49-F238E27FC236}">
                <a16:creationId xmlns:a16="http://schemas.microsoft.com/office/drawing/2014/main" id="{52379516-0138-446F-8882-162FBD5948DD}"/>
              </a:ext>
            </a:extLst>
          </p:cNvPr>
          <p:cNvSpPr/>
          <p:nvPr/>
        </p:nvSpPr>
        <p:spPr>
          <a:xfrm>
            <a:off x="3605349" y="640079"/>
            <a:ext cx="7887215" cy="5069687"/>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3" name="Picture 2">
            <a:extLst>
              <a:ext uri="{FF2B5EF4-FFF2-40B4-BE49-F238E27FC236}">
                <a16:creationId xmlns:a16="http://schemas.microsoft.com/office/drawing/2014/main" id="{CABBCF9E-3CA4-46D5-80E0-C905A9BC1A4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3985" y="1531701"/>
            <a:ext cx="5325581" cy="55622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E67807-53A2-4AF6-BB82-170CE01EB2D7}"/>
              </a:ext>
            </a:extLst>
          </p:cNvPr>
          <p:cNvSpPr txBox="1"/>
          <p:nvPr/>
        </p:nvSpPr>
        <p:spPr>
          <a:xfrm>
            <a:off x="4350619" y="1607419"/>
            <a:ext cx="6631806" cy="2554545"/>
          </a:xfrm>
          <a:prstGeom prst="rect">
            <a:avLst/>
          </a:prstGeom>
          <a:noFill/>
        </p:spPr>
        <p:txBody>
          <a:bodyPr wrap="square" rtlCol="0">
            <a:spAutoFit/>
          </a:bodyPr>
          <a:lstStyle/>
          <a:p>
            <a:pPr algn="ctr"/>
            <a:r>
              <a:rPr lang="nl-NL" sz="4000" b="1" dirty="0">
                <a:solidFill>
                  <a:srgbClr val="FF0000"/>
                </a:solidFill>
                <a:ea typeface="Times New Roman" panose="02020603050405020304" pitchFamily="18" charset="0"/>
              </a:rPr>
              <a:t>V</a:t>
            </a:r>
            <a:r>
              <a:rPr lang="nl-NL" sz="4000" b="1" dirty="0">
                <a:solidFill>
                  <a:srgbClr val="FF0000"/>
                </a:solidFill>
                <a:effectLst/>
                <a:ea typeface="Times New Roman" panose="02020603050405020304" pitchFamily="18" charset="0"/>
              </a:rPr>
              <a:t>ề trao đổi với người thân về các loài động vật, các loài thú rừng đã thấy trực tiếp hoặc qua sách báo, phim ảnh. </a:t>
            </a:r>
            <a:endParaRPr lang="en-US" sz="4000" b="1" dirty="0">
              <a:solidFill>
                <a:srgbClr val="FF0000"/>
              </a:solidFill>
            </a:endParaRPr>
          </a:p>
        </p:txBody>
      </p:sp>
      <p:sp>
        <p:nvSpPr>
          <p:cNvPr id="3" name="Rectangle 2">
            <a:extLst>
              <a:ext uri="{FF2B5EF4-FFF2-40B4-BE49-F238E27FC236}">
                <a16:creationId xmlns:a16="http://schemas.microsoft.com/office/drawing/2014/main" id="{9F5C5F99-7E51-F46B-7033-1C320E9E3C6F}"/>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
        <p:nvSpPr>
          <p:cNvPr id="2" name="Rectangle 1">
            <a:extLst>
              <a:ext uri="{FF2B5EF4-FFF2-40B4-BE49-F238E27FC236}">
                <a16:creationId xmlns:a16="http://schemas.microsoft.com/office/drawing/2014/main" id="{4C87D108-F2DC-3D46-779E-96ED6710E8F4}"/>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29651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
        <p:nvSpPr>
          <p:cNvPr id="3" name="Rectangle 2">
            <a:extLst>
              <a:ext uri="{FF2B5EF4-FFF2-40B4-BE49-F238E27FC236}">
                <a16:creationId xmlns:a16="http://schemas.microsoft.com/office/drawing/2014/main" id="{17875F1C-C44E-986F-9EAF-38D6A0EE99F8}"/>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id="{1058BD0B-CC4F-4C73-9C81-49C4450FF576}"/>
              </a:ext>
            </a:extLst>
          </p:cNvPr>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id="{61579BB7-10A2-4C4C-B2F8-D9EF41E9A680}"/>
              </a:ext>
            </a:extLst>
          </p:cNvPr>
          <p:cNvPicPr>
            <a:picLocks noChangeAspect="1"/>
          </p:cNvPicPr>
          <p:nvPr/>
        </p:nvPicPr>
        <p:blipFill>
          <a:blip r:embed="rId5"/>
          <a:stretch>
            <a:fillRect/>
          </a:stretch>
        </p:blipFill>
        <p:spPr>
          <a:xfrm>
            <a:off x="2118028" y="2682529"/>
            <a:ext cx="7651143" cy="2121592"/>
          </a:xfrm>
          <a:prstGeom prst="rect">
            <a:avLst/>
          </a:prstGeom>
        </p:spPr>
      </p:pic>
      <p:sp>
        <p:nvSpPr>
          <p:cNvPr id="5" name="TextBox 4">
            <a:extLst>
              <a:ext uri="{FF2B5EF4-FFF2-40B4-BE49-F238E27FC236}">
                <a16:creationId xmlns:a16="http://schemas.microsoft.com/office/drawing/2014/main"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id="{79F582C7-B888-44B1-8D8B-57CDB4B431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14A0434D-B0E4-463F-B7DA-06C993E93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sp>
        <p:nvSpPr>
          <p:cNvPr id="6" name="Rectangle 5">
            <a:extLst>
              <a:ext uri="{FF2B5EF4-FFF2-40B4-BE49-F238E27FC236}">
                <a16:creationId xmlns:a16="http://schemas.microsoft.com/office/drawing/2014/main" id="{2C671033-99DE-5E10-0FE3-5E8710E414B9}"/>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3354957"/>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Viết đúng chính tả bài “Chim chích bông”. Biết cách trình bày đoạn văn, biết viết hoa chữ cái đầu tên bài học và các dấu câu..</a:t>
            </a:r>
          </a:p>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Làm đúng các bài tập chính tả, phân biệt iêu / ươu (ât / âc) .</a:t>
            </a:r>
          </a:p>
        </p:txBody>
      </p:sp>
      <p:sp>
        <p:nvSpPr>
          <p:cNvPr id="2" name="Rectangle 1">
            <a:extLst>
              <a:ext uri="{FF2B5EF4-FFF2-40B4-BE49-F238E27FC236}">
                <a16:creationId xmlns:a16="http://schemas.microsoft.com/office/drawing/2014/main" id="{AA129D8F-5E9C-5DBB-22D3-27106F62F0A5}"/>
              </a:ext>
            </a:extLst>
          </p:cNvPr>
          <p:cNvSpPr/>
          <p:nvPr/>
        </p:nvSpPr>
        <p:spPr>
          <a:xfrm>
            <a:off x="-1524000" y="318052"/>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3" name="Picture 2">
            <a:extLst>
              <a:ext uri="{FF2B5EF4-FFF2-40B4-BE49-F238E27FC236}">
                <a16:creationId xmlns:a16="http://schemas.microsoft.com/office/drawing/2014/main" id="{ECA35778-CC38-4B15-BE6D-FAFF81D91191}"/>
              </a:ext>
            </a:extLst>
          </p:cNvPr>
          <p:cNvPicPr>
            <a:picLocks noChangeAspect="1"/>
          </p:cNvPicPr>
          <p:nvPr/>
        </p:nvPicPr>
        <p:blipFill>
          <a:blip r:embed="rId6"/>
          <a:stretch>
            <a:fillRect/>
          </a:stretch>
        </p:blipFill>
        <p:spPr>
          <a:xfrm>
            <a:off x="2495851" y="1684330"/>
            <a:ext cx="6950042" cy="2103302"/>
          </a:xfrm>
          <a:prstGeom prst="rect">
            <a:avLst/>
          </a:prstGeom>
        </p:spPr>
      </p:pic>
      <p:sp>
        <p:nvSpPr>
          <p:cNvPr id="2" name="Rectangle 1">
            <a:extLst>
              <a:ext uri="{FF2B5EF4-FFF2-40B4-BE49-F238E27FC236}">
                <a16:creationId xmlns:a16="http://schemas.microsoft.com/office/drawing/2014/main" id="{6A63ACC1-C7CB-37BF-3C83-06A7FCB97BB9}"/>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715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72AFF0-685E-43BD-93D2-41472B997834}"/>
              </a:ext>
            </a:extLst>
          </p:cNvPr>
          <p:cNvPicPr>
            <a:picLocks noChangeAspect="1"/>
          </p:cNvPicPr>
          <p:nvPr/>
        </p:nvPicPr>
        <p:blipFill>
          <a:blip r:embed="rId4"/>
          <a:stretch>
            <a:fillRect/>
          </a:stretch>
        </p:blipFill>
        <p:spPr>
          <a:xfrm>
            <a:off x="1675489" y="1040950"/>
            <a:ext cx="10516511" cy="1371719"/>
          </a:xfrm>
          <a:prstGeom prst="rect">
            <a:avLst/>
          </a:prstGeom>
        </p:spPr>
      </p:pic>
      <p:sp>
        <p:nvSpPr>
          <p:cNvPr id="2" name="Rectangle 1">
            <a:extLst>
              <a:ext uri="{FF2B5EF4-FFF2-40B4-BE49-F238E27FC236}">
                <a16:creationId xmlns:a16="http://schemas.microsoft.com/office/drawing/2014/main" id="{7AF74341-5C0D-9FCB-7D31-20216F4EB460}"/>
              </a:ext>
            </a:extLst>
          </p:cNvPr>
          <p:cNvSpPr/>
          <p:nvPr/>
        </p:nvSpPr>
        <p:spPr>
          <a:xfrm>
            <a:off x="-1524000" y="291548"/>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77533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prstClr val="white"/>
                </a:solidFill>
                <a:latin typeface="Calibri" panose="020F0502020204030204" pitchFamily="34" charset="0"/>
                <a:cs typeface="Calibri" panose="020F0502020204030204" pitchFamily="34" charset="0"/>
              </a:rPr>
              <a:t>Chim</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chích</a:t>
            </a:r>
            <a:r>
              <a:rPr lang="en-US" sz="3732" b="1" dirty="0">
                <a:solidFill>
                  <a:prstClr val="white"/>
                </a:solidFill>
                <a:latin typeface="Calibri" panose="020F0502020204030204" pitchFamily="34" charset="0"/>
                <a:cs typeface="Calibri" panose="020F0502020204030204" pitchFamily="34" charset="0"/>
              </a:rPr>
              <a:t> </a:t>
            </a:r>
            <a:r>
              <a:rPr lang="en-US" sz="3732" b="1" dirty="0" err="1">
                <a:solidFill>
                  <a:prstClr val="white"/>
                </a:solidFill>
                <a:latin typeface="Calibri" panose="020F0502020204030204" pitchFamily="34" charset="0"/>
                <a:cs typeface="Calibri" panose="020F0502020204030204" pitchFamily="34" charset="0"/>
              </a:rPr>
              <a:t>bông</a:t>
            </a:r>
            <a:endParaRPr kumimoji="0" lang="en-US" sz="3732"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DD861152-15CC-4DA2-8CF5-70743D6D13BD}"/>
              </a:ext>
            </a:extLst>
          </p:cNvPr>
          <p:cNvSpPr txBox="1"/>
          <p:nvPr/>
        </p:nvSpPr>
        <p:spPr>
          <a:xfrm>
            <a:off x="1927598" y="1454776"/>
            <a:ext cx="8852697" cy="3046988"/>
          </a:xfrm>
          <a:prstGeom prst="rect">
            <a:avLst/>
          </a:prstGeom>
          <a:noFill/>
        </p:spPr>
        <p:txBody>
          <a:bodyPr wrap="square">
            <a:spAutoFit/>
          </a:bodyPr>
          <a:lstStyle/>
          <a:p>
            <a:pPr lvl="0" algn="just" defTabSz="1218804"/>
            <a:r>
              <a:rPr lang="vi-VN" sz="2400" dirty="0">
                <a:solidFill>
                  <a:prstClr val="white"/>
                </a:solidFill>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400" dirty="0">
                <a:solidFill>
                  <a:prstClr val="white"/>
                </a:solidFill>
              </a:rPr>
              <a:t>(Theo Tô Hoài)</a:t>
            </a:r>
          </a:p>
          <a:p>
            <a:pPr lvl="0" algn="just" defTabSz="1218804"/>
            <a:endParaRPr lang="vi-VN" sz="2400" dirty="0">
              <a:solidFill>
                <a:prstClr val="white"/>
              </a:solidFill>
            </a:endParaRPr>
          </a:p>
        </p:txBody>
      </p:sp>
      <p:sp>
        <p:nvSpPr>
          <p:cNvPr id="2" name="Rectangle 1">
            <a:extLst>
              <a:ext uri="{FF2B5EF4-FFF2-40B4-BE49-F238E27FC236}">
                <a16:creationId xmlns:a16="http://schemas.microsoft.com/office/drawing/2014/main" id="{D676F40A-7CC7-F090-57AE-531DC640A458}"/>
              </a:ext>
            </a:extLst>
          </p:cNvPr>
          <p:cNvSpPr/>
          <p:nvPr/>
        </p:nvSpPr>
        <p:spPr>
          <a:xfrm>
            <a:off x="-1687930" y="263899"/>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520861" y="421863"/>
            <a:ext cx="2852576"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Chim</a:t>
            </a:r>
            <a:r>
              <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chích</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bông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15" name="TextBox 14">
            <a:extLst>
              <a:ext uri="{FF2B5EF4-FFF2-40B4-BE49-F238E27FC236}">
                <a16:creationId xmlns:a16="http://schemas.microsoft.com/office/drawing/2014/main" id="{C66770A4-5842-400C-9639-3BC84F4ED58D}"/>
              </a:ext>
            </a:extLst>
          </p:cNvPr>
          <p:cNvSpPr txBox="1"/>
          <p:nvPr/>
        </p:nvSpPr>
        <p:spPr>
          <a:xfrm>
            <a:off x="397595" y="983521"/>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một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chim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đẹp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Hai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chân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bông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xinh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9C0D0651-4D60-4F51-B93A-206AE7D4D8F2}"/>
              </a:ext>
            </a:extLst>
          </p:cNvPr>
          <p:cNvSpPr txBox="1"/>
          <p:nvPr/>
        </p:nvSpPr>
        <p:spPr>
          <a:xfrm>
            <a:off x="-103338" y="1541786"/>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Ǉăm. TǗı jà hai cái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ân Ǉăm ấy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ất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đư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ϑ 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cứ</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liên</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C581A07F-7F07-40D7-934E-AEA4B61F810A}"/>
              </a:ext>
            </a:extLst>
          </p:cNvPr>
          <p:cNvSpPr txBox="1"/>
          <p:nvPr/>
        </p:nvSpPr>
        <p:spPr>
          <a:xfrm>
            <a:off x="-132214" y="2051925"/>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  Hai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xíu.  Cá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ỏ jà x♪i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νί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Ǽ</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Cặp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mở</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chích</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FFA1219-6388-4291-92B5-EB5531AED12B}"/>
              </a:ext>
            </a:extLst>
          </p:cNvPr>
          <p:cNvSpPr txBox="1"/>
          <p:nvPr/>
        </p:nvSpPr>
        <p:spPr>
          <a:xfrm>
            <a:off x="-161090" y="2581315"/>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bŪg Ǉí Ι−o bằng hai jảζ vỏ Ǉrấu εắp lại.  Cặp jỏ Ǉí hΪ ấy gắp sâu Λłn lá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1202091B-334A-4BC2-A529-33028669CF3A}"/>
              </a:ext>
            </a:extLst>
          </p:cNvPr>
          <p:cNvSpPr txBox="1"/>
          <p:nvPr/>
        </p:nvSpPr>
        <p:spPr>
          <a:xfrm>
            <a:off x="-199591" y="3139580"/>
            <a:ext cx="12192001" cy="461665"/>
          </a:xfrm>
          <a:prstGeom prst="rect">
            <a:avLst/>
          </a:prstGeom>
          <a:noFill/>
        </p:spPr>
        <p:txBody>
          <a:bodyPr wrap="square" rtlCol="0">
            <a:spAutoFit/>
          </a:bodyPr>
          <a:lstStyle/>
          <a:p>
            <a:pPr lvl="0" indent="361950" algn="just">
              <a:spcAft>
                <a:spcPts val="500"/>
              </a:spcAft>
              <a:defRPr/>
            </a:pPr>
            <a:r>
              <a:rPr lang="nl"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ηaζ κęn κĳt. </a:t>
            </a:r>
            <a:endParaRPr kumimoji="0" lang="en-US"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0F90643A-7CF6-4BCD-7915-2A89F601E9F0}"/>
              </a:ext>
            </a:extLst>
          </p:cNvPr>
          <p:cNvSpPr/>
          <p:nvPr/>
        </p:nvSpPr>
        <p:spPr>
          <a:xfrm>
            <a:off x="-1826136" y="0"/>
            <a:ext cx="1524000" cy="169627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27" grpId="0"/>
      <p:bldP spid="28" grpId="0"/>
      <p:bldP spid="29" grpId="0"/>
      <p:bldP spid="30"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563</Words>
  <Application>Microsoft Office PowerPoint</Application>
  <PresentationFormat>Widescreen</PresentationFormat>
  <Paragraphs>55</Paragraphs>
  <Slides>27</Slides>
  <Notes>5</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等线</vt:lpstr>
      <vt:lpstr>等线 Light</vt:lpstr>
      <vt:lpstr>Arial</vt:lpstr>
      <vt:lpstr>Calibri</vt:lpstr>
      <vt:lpstr>Calibri Light</vt:lpstr>
      <vt:lpstr>Coiny</vt:lpstr>
      <vt:lpstr>HP001 4 hàng</vt:lpstr>
      <vt:lpstr>HP001 5 hàng</vt:lpstr>
      <vt:lpstr>inpin heiti</vt:lpstr>
      <vt:lpstr>Times New Roman</vt:lpstr>
      <vt:lpstr>UVN Van Chuong Nang</vt:lpstr>
      <vt:lpstr>字魂70号-灵悦黑体</vt:lpstr>
      <vt:lpstr>Custom Design</vt:lpstr>
      <vt:lpstr>Office 主题</vt:lpstr>
      <vt:lpstr>1_千图网海量PPT模板www.58pic.com​​</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Lưu ý tư thế ngồi viết</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2022-10-31T10:37:43Z</dcterms:created>
  <dcterms:modified xsi:type="dcterms:W3CDTF">2023-01-27T09:26:34Z</dcterms:modified>
</cp:coreProperties>
</file>