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385" r:id="rId2"/>
    <p:sldId id="399" r:id="rId3"/>
    <p:sldId id="386" r:id="rId4"/>
    <p:sldId id="348" r:id="rId5"/>
    <p:sldId id="347" r:id="rId6"/>
    <p:sldId id="319" r:id="rId7"/>
    <p:sldId id="330" r:id="rId8"/>
    <p:sldId id="351" r:id="rId9"/>
    <p:sldId id="388" r:id="rId10"/>
    <p:sldId id="389" r:id="rId11"/>
    <p:sldId id="390" r:id="rId12"/>
    <p:sldId id="391" r:id="rId13"/>
    <p:sldId id="392" r:id="rId14"/>
    <p:sldId id="398" r:id="rId15"/>
    <p:sldId id="397" r:id="rId16"/>
    <p:sldId id="395" r:id="rId17"/>
    <p:sldId id="354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600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5EB4FD-2FFE-44C8-A1CE-73C383F32906}" type="datetimeFigureOut">
              <a:rPr lang="en-US" smtClean="0"/>
              <a:t>2/1/2023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271389-F8E2-47B6-B6AD-DE094318D0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7774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9055A-888A-43C0-946B-2C69B79F48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27667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69055A-888A-43C0-946B-2C69B79F48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82184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95799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44280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2023/2/1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9838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2023/2/1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3030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2023/2/1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7100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1494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2023/2/1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2936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2023/2/1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2794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2023/2/1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1725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2023/2/1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9649572" y="6356233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761517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2023/2/1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8246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2023/2/1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2310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2023/2/1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1807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2023/2/1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4783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 userDrawn="1"/>
        </p:nvGrpSpPr>
        <p:grpSpPr>
          <a:xfrm>
            <a:off x="0" y="1"/>
            <a:ext cx="12192000" cy="6858000"/>
            <a:chOff x="0" y="0"/>
            <a:chExt cx="12192000" cy="6858000"/>
          </a:xfrm>
        </p:grpSpPr>
        <p:pic>
          <p:nvPicPr>
            <p:cNvPr id="64" name="图片 63"/>
            <p:cNvPicPr>
              <a:picLocks noChangeAspect="1"/>
            </p:cNvPicPr>
            <p:nvPr/>
          </p:nvPicPr>
          <p:blipFill rotWithShape="1"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4140223"/>
              <a:ext cx="4733046" cy="2717776"/>
            </a:xfrm>
            <a:prstGeom prst="rect">
              <a:avLst/>
            </a:prstGeom>
          </p:spPr>
        </p:pic>
        <p:pic>
          <p:nvPicPr>
            <p:cNvPr id="65" name="图片 64"/>
            <p:cNvPicPr>
              <a:picLocks noChangeAspect="1"/>
            </p:cNvPicPr>
            <p:nvPr/>
          </p:nvPicPr>
          <p:blipFill rotWithShape="1"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4733046" cy="2717776"/>
            </a:xfrm>
            <a:prstGeom prst="rect">
              <a:avLst/>
            </a:prstGeom>
          </p:spPr>
        </p:pic>
        <p:pic>
          <p:nvPicPr>
            <p:cNvPr id="66" name="图片 65"/>
            <p:cNvPicPr>
              <a:picLocks noChangeAspect="1"/>
            </p:cNvPicPr>
            <p:nvPr/>
          </p:nvPicPr>
          <p:blipFill rotWithShape="1"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2717775"/>
              <a:ext cx="4733046" cy="2717776"/>
            </a:xfrm>
            <a:prstGeom prst="rect">
              <a:avLst/>
            </a:prstGeom>
          </p:spPr>
        </p:pic>
        <p:pic>
          <p:nvPicPr>
            <p:cNvPr id="67" name="图片 66"/>
            <p:cNvPicPr>
              <a:picLocks noChangeAspect="1"/>
            </p:cNvPicPr>
            <p:nvPr/>
          </p:nvPicPr>
          <p:blipFill rotWithShape="1"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733046" y="0"/>
              <a:ext cx="4733046" cy="2717776"/>
            </a:xfrm>
            <a:prstGeom prst="rect">
              <a:avLst/>
            </a:prstGeom>
          </p:spPr>
        </p:pic>
        <p:pic>
          <p:nvPicPr>
            <p:cNvPr id="68" name="图片 67"/>
            <p:cNvPicPr>
              <a:picLocks noChangeAspect="1"/>
            </p:cNvPicPr>
            <p:nvPr/>
          </p:nvPicPr>
          <p:blipFill rotWithShape="1"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733046" y="2717775"/>
              <a:ext cx="4733046" cy="2717776"/>
            </a:xfrm>
            <a:prstGeom prst="rect">
              <a:avLst/>
            </a:prstGeom>
          </p:spPr>
        </p:pic>
        <p:pic>
          <p:nvPicPr>
            <p:cNvPr id="69" name="图片 68"/>
            <p:cNvPicPr>
              <a:picLocks noChangeAspect="1"/>
            </p:cNvPicPr>
            <p:nvPr/>
          </p:nvPicPr>
          <p:blipFill rotWithShape="1"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8429781" y="3095780"/>
              <a:ext cx="4733046" cy="2791392"/>
            </a:xfrm>
            <a:prstGeom prst="rect">
              <a:avLst/>
            </a:prstGeom>
          </p:spPr>
        </p:pic>
        <p:pic>
          <p:nvPicPr>
            <p:cNvPr id="70" name="图片 69"/>
            <p:cNvPicPr>
              <a:picLocks noChangeAspect="1"/>
            </p:cNvPicPr>
            <p:nvPr/>
          </p:nvPicPr>
          <p:blipFill rotWithShape="1"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389351" y="4140223"/>
              <a:ext cx="4733046" cy="2717776"/>
            </a:xfrm>
            <a:prstGeom prst="rect">
              <a:avLst/>
            </a:prstGeom>
          </p:spPr>
        </p:pic>
        <p:pic>
          <p:nvPicPr>
            <p:cNvPr id="71" name="图片 70"/>
            <p:cNvPicPr>
              <a:picLocks noChangeAspect="1"/>
            </p:cNvPicPr>
            <p:nvPr/>
          </p:nvPicPr>
          <p:blipFill rotWithShape="1"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942025" y="4140224"/>
              <a:ext cx="4733046" cy="2717776"/>
            </a:xfrm>
            <a:prstGeom prst="rect">
              <a:avLst/>
            </a:prstGeom>
          </p:spPr>
        </p:pic>
        <p:pic>
          <p:nvPicPr>
            <p:cNvPr id="72" name="图片 71"/>
            <p:cNvPicPr>
              <a:picLocks noChangeAspect="1"/>
            </p:cNvPicPr>
            <p:nvPr/>
          </p:nvPicPr>
          <p:blipFill rotWithShape="1"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9402592" y="0"/>
              <a:ext cx="2789408" cy="27177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19098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6" Type="http://schemas.microsoft.com/office/2007/relationships/hdphoto" Target="../media/hdphoto4.wdp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image" Target="../media/image27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microsoft.com/office/2007/relationships/hdphoto" Target="../media/hdphoto3.wdp"/><Relationship Id="rId3" Type="http://schemas.openxmlformats.org/officeDocument/2006/relationships/image" Target="../media/image10.png"/><Relationship Id="rId7" Type="http://schemas.openxmlformats.org/officeDocument/2006/relationships/image" Target="../media/image16.svg"/><Relationship Id="rId12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20.svg"/><Relationship Id="rId10" Type="http://schemas.openxmlformats.org/officeDocument/2006/relationships/image" Target="../media/image12.png"/><Relationship Id="rId9" Type="http://schemas.openxmlformats.org/officeDocument/2006/relationships/image" Target="../media/image18.svg"/><Relationship Id="rId1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microsoft.com/office/2007/relationships/hdphoto" Target="../media/hdphoto3.wdp"/><Relationship Id="rId3" Type="http://schemas.openxmlformats.org/officeDocument/2006/relationships/image" Target="../media/image6.png"/><Relationship Id="rId7" Type="http://schemas.openxmlformats.org/officeDocument/2006/relationships/image" Target="../media/image16.svg"/><Relationship Id="rId12" Type="http://schemas.openxmlformats.org/officeDocument/2006/relationships/image" Target="../media/image1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20.svg"/><Relationship Id="rId5" Type="http://schemas.openxmlformats.org/officeDocument/2006/relationships/image" Target="../media/image14.svg"/><Relationship Id="rId10" Type="http://schemas.openxmlformats.org/officeDocument/2006/relationships/image" Target="../media/image12.png"/><Relationship Id="rId4" Type="http://schemas.openxmlformats.org/officeDocument/2006/relationships/image" Target="../media/image15.png"/><Relationship Id="rId9" Type="http://schemas.openxmlformats.org/officeDocument/2006/relationships/image" Target="../media/image18.svg"/><Relationship Id="rId1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13.png"/><Relationship Id="rId3" Type="http://schemas.openxmlformats.org/officeDocument/2006/relationships/image" Target="../media/image5.jpg"/><Relationship Id="rId7" Type="http://schemas.openxmlformats.org/officeDocument/2006/relationships/image" Target="../media/image10.png"/><Relationship Id="rId12" Type="http://schemas.openxmlformats.org/officeDocument/2006/relationships/image" Target="../media/image20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svg"/><Relationship Id="rId11" Type="http://schemas.openxmlformats.org/officeDocument/2006/relationships/image" Target="../media/image12.png"/><Relationship Id="rId5" Type="http://schemas.openxmlformats.org/officeDocument/2006/relationships/image" Target="../media/image15.png"/><Relationship Id="rId15" Type="http://schemas.openxmlformats.org/officeDocument/2006/relationships/image" Target="../media/image14.png"/><Relationship Id="rId10" Type="http://schemas.openxmlformats.org/officeDocument/2006/relationships/image" Target="../media/image18.sv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jpg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image" Target="../media/image6.png"/><Relationship Id="rId9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2"/>
          <p:cNvSpPr txBox="1">
            <a:spLocks noChangeArrowheads="1"/>
          </p:cNvSpPr>
          <p:nvPr/>
        </p:nvSpPr>
        <p:spPr bwMode="auto">
          <a:xfrm>
            <a:off x="-46038" y="488950"/>
            <a:ext cx="12238038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altLang="vi-VN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PHÚC LỢI</a:t>
            </a:r>
            <a:endParaRPr lang="vi-VN" altLang="vi-VN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C6FF74-A3CD-43E9-B936-B3D00B198B50}"/>
              </a:ext>
            </a:extLst>
          </p:cNvPr>
          <p:cNvSpPr txBox="1"/>
          <p:nvPr/>
        </p:nvSpPr>
        <p:spPr>
          <a:xfrm>
            <a:off x="3432175" y="1622425"/>
            <a:ext cx="4662488" cy="714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50" b="1" spc="-113" dirty="0">
                <a:latin typeface="Times New Roman" panose="02020603050405020304" pitchFamily="18" charset="0"/>
                <a:ea typeface="LNTH-Kids  Chinese Font 1" panose="02010600030101010101" pitchFamily="2" charset="-128"/>
                <a:cs typeface="Times New Roman" panose="02020603050405020304" pitchFamily="18" charset="0"/>
              </a:rPr>
              <a:t>TUẦN </a:t>
            </a:r>
            <a:r>
              <a:rPr lang="en-US" sz="4050" b="1" spc="-113" dirty="0" smtClean="0">
                <a:latin typeface="Times New Roman" panose="02020603050405020304" pitchFamily="18" charset="0"/>
                <a:ea typeface="LNTH-Kids  Chinese Font 1" panose="02010600030101010101" pitchFamily="2" charset="-128"/>
                <a:cs typeface="Times New Roman" panose="02020603050405020304" pitchFamily="18" charset="0"/>
              </a:rPr>
              <a:t>21</a:t>
            </a:r>
            <a:endParaRPr lang="en-US" sz="4050" b="1" spc="-113" dirty="0">
              <a:latin typeface="Times New Roman" panose="02020603050405020304" pitchFamily="18" charset="0"/>
              <a:ea typeface="LNTH-Kids  Chinese Font 1" panose="02010600030101010101" pitchFamily="2" charset="-128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46038" y="2835275"/>
            <a:ext cx="12238038" cy="258532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50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Hoạt</a:t>
            </a:r>
            <a:r>
              <a:rPr lang="en-US" sz="4050" b="1" dirty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động</a:t>
            </a:r>
            <a:r>
              <a:rPr lang="en-US" sz="4050" b="1" dirty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trải</a:t>
            </a:r>
            <a:r>
              <a:rPr lang="en-US" sz="4050" b="1" dirty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nghiệm</a:t>
            </a:r>
            <a:endParaRPr lang="en-US" sz="4050" b="1" dirty="0">
              <a:solidFill>
                <a:srgbClr val="FF0000"/>
              </a:solidFill>
              <a:latin typeface="Times New Roman" panose="02020603050405020304" pitchFamily="18" charset="0"/>
              <a:ea typeface="Zilla Slab" pitchFamily="2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405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Sinh</a:t>
            </a:r>
            <a:r>
              <a:rPr lang="en-US" sz="405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hoạt</a:t>
            </a:r>
            <a:r>
              <a:rPr lang="en-US" sz="405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lớp</a:t>
            </a:r>
            <a:r>
              <a:rPr lang="en-US" sz="405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theo</a:t>
            </a:r>
            <a:r>
              <a:rPr lang="en-US" sz="405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chủ</a:t>
            </a:r>
            <a:r>
              <a:rPr lang="en-US" sz="4050" b="1" dirty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đề</a:t>
            </a:r>
            <a:r>
              <a:rPr lang="en-US" sz="4050" b="1" dirty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: </a:t>
            </a:r>
            <a:r>
              <a:rPr lang="en-US" sz="405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/>
            </a:r>
            <a:br>
              <a:rPr lang="en-US" sz="405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</a:br>
            <a:r>
              <a:rPr lang="en-US" sz="405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Tiêu</a:t>
            </a:r>
            <a:r>
              <a:rPr lang="en-US" sz="405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chí</a:t>
            </a:r>
            <a:r>
              <a:rPr lang="en-US" sz="405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đánh</a:t>
            </a:r>
            <a:r>
              <a:rPr lang="en-US" sz="405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giá</a:t>
            </a:r>
            <a:r>
              <a:rPr lang="en-US" sz="405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của</a:t>
            </a:r>
            <a:r>
              <a:rPr lang="en-US" sz="405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ông</a:t>
            </a:r>
            <a:r>
              <a:rPr lang="en-US" sz="405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</a:t>
            </a:r>
            <a:r>
              <a:rPr lang="en-US" sz="405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táo</a:t>
            </a:r>
            <a:r>
              <a:rPr lang="en-US" sz="405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.</a:t>
            </a:r>
            <a:endParaRPr lang="en-US" sz="4050" b="1" dirty="0">
              <a:solidFill>
                <a:srgbClr val="FF0000"/>
              </a:solidFill>
              <a:latin typeface="Times New Roman" panose="02020603050405020304" pitchFamily="18" charset="0"/>
              <a:ea typeface="Zilla Slab" pitchFamily="2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4050" b="1" dirty="0"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          </a:t>
            </a:r>
            <a:endParaRPr lang="vi-VN" sz="405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Zilla Slab" pitchFamily="2" charset="0"/>
              <a:cs typeface="Times New Roman" panose="02020603050405020304" pitchFamily="18" charset="0"/>
            </a:endParaRPr>
          </a:p>
        </p:txBody>
      </p:sp>
      <p:pic>
        <p:nvPicPr>
          <p:cNvPr id="8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038" y="-28575"/>
            <a:ext cx="1117601" cy="111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4837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" name="图片 17">
            <a:extLst>
              <a:ext uri="{FF2B5EF4-FFF2-40B4-BE49-F238E27FC236}">
                <a16:creationId xmlns:a16="http://schemas.microsoft.com/office/drawing/2014/main" id="{A93DBDCD-D131-4905-9E13-9049C1FC09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grpSp>
        <p:nvGrpSpPr>
          <p:cNvPr id="4" name="组合 2">
            <a:extLst>
              <a:ext uri="{FF2B5EF4-FFF2-40B4-BE49-F238E27FC236}">
                <a16:creationId xmlns:a16="http://schemas.microsoft.com/office/drawing/2014/main" id="{7A212962-73C7-4EF7-922E-A7BE7386D443}"/>
              </a:ext>
            </a:extLst>
          </p:cNvPr>
          <p:cNvGrpSpPr/>
          <p:nvPr/>
        </p:nvGrpSpPr>
        <p:grpSpPr>
          <a:xfrm>
            <a:off x="-1" y="5384684"/>
            <a:ext cx="12192001" cy="1473315"/>
            <a:chOff x="-1" y="5285788"/>
            <a:chExt cx="13010397" cy="1572212"/>
          </a:xfrm>
        </p:grpSpPr>
        <p:pic>
          <p:nvPicPr>
            <p:cNvPr id="5" name="图片 3">
              <a:extLst>
                <a:ext uri="{FF2B5EF4-FFF2-40B4-BE49-F238E27FC236}">
                  <a16:creationId xmlns:a16="http://schemas.microsoft.com/office/drawing/2014/main" id="{6A93A63A-6E2A-49B2-99E8-A98EC5DBED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5609788" y="5285788"/>
              <a:ext cx="7400608" cy="1572212"/>
            </a:xfrm>
            <a:prstGeom prst="rect">
              <a:avLst/>
            </a:prstGeom>
          </p:spPr>
        </p:pic>
        <p:pic>
          <p:nvPicPr>
            <p:cNvPr id="6" name="图片 4">
              <a:extLst>
                <a:ext uri="{FF2B5EF4-FFF2-40B4-BE49-F238E27FC236}">
                  <a16:creationId xmlns:a16="http://schemas.microsoft.com/office/drawing/2014/main" id="{89383381-92C9-4778-AB8F-60EFDC4AD4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7" name="图片 5">
              <a:extLst>
                <a:ext uri="{FF2B5EF4-FFF2-40B4-BE49-F238E27FC236}">
                  <a16:creationId xmlns:a16="http://schemas.microsoft.com/office/drawing/2014/main" id="{42515B6D-AE9E-4D5E-9BF0-2E0FB17E8C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grpSp>
        <p:nvGrpSpPr>
          <p:cNvPr id="8" name="组合 8">
            <a:extLst>
              <a:ext uri="{FF2B5EF4-FFF2-40B4-BE49-F238E27FC236}">
                <a16:creationId xmlns:a16="http://schemas.microsoft.com/office/drawing/2014/main" id="{2DB60B3B-0B92-41BD-AB89-ABDD9A079A37}"/>
              </a:ext>
            </a:extLst>
          </p:cNvPr>
          <p:cNvGrpSpPr/>
          <p:nvPr/>
        </p:nvGrpSpPr>
        <p:grpSpPr>
          <a:xfrm flipV="1">
            <a:off x="-1" y="0"/>
            <a:ext cx="4988772" cy="1396552"/>
            <a:chOff x="-1" y="5367704"/>
            <a:chExt cx="5323647" cy="1490296"/>
          </a:xfrm>
        </p:grpSpPr>
        <p:pic>
          <p:nvPicPr>
            <p:cNvPr id="9" name="图片 10">
              <a:extLst>
                <a:ext uri="{FF2B5EF4-FFF2-40B4-BE49-F238E27FC236}">
                  <a16:creationId xmlns:a16="http://schemas.microsoft.com/office/drawing/2014/main" id="{10DC2881-9383-4442-9FB3-EF30039925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10" name="图片 11">
              <a:extLst>
                <a:ext uri="{FF2B5EF4-FFF2-40B4-BE49-F238E27FC236}">
                  <a16:creationId xmlns:a16="http://schemas.microsoft.com/office/drawing/2014/main" id="{05C1393C-0722-4C04-B33A-F149C455DF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pic>
        <p:nvPicPr>
          <p:cNvPr id="11" name="图片 12">
            <a:extLst>
              <a:ext uri="{FF2B5EF4-FFF2-40B4-BE49-F238E27FC236}">
                <a16:creationId xmlns:a16="http://schemas.microsoft.com/office/drawing/2014/main" id="{4BA66EB5-51E2-47FC-A4D9-3F9657D8FC3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" t="86185" r="59915" b="-3"/>
          <a:stretch/>
        </p:blipFill>
        <p:spPr>
          <a:xfrm flipV="1">
            <a:off x="4988771" y="0"/>
            <a:ext cx="2622346" cy="1396552"/>
          </a:xfrm>
          <a:prstGeom prst="rect">
            <a:avLst/>
          </a:prstGeom>
        </p:spPr>
      </p:pic>
      <p:sp>
        <p:nvSpPr>
          <p:cNvPr id="12" name="Double Wave 11">
            <a:extLst>
              <a:ext uri="{FF2B5EF4-FFF2-40B4-BE49-F238E27FC236}">
                <a16:creationId xmlns:a16="http://schemas.microsoft.com/office/drawing/2014/main" id="{6D955D82-8330-D12F-A70A-082FE616A175}"/>
              </a:ext>
            </a:extLst>
          </p:cNvPr>
          <p:cNvSpPr/>
          <p:nvPr/>
        </p:nvSpPr>
        <p:spPr>
          <a:xfrm>
            <a:off x="2512623" y="762860"/>
            <a:ext cx="7725189" cy="2934765"/>
          </a:xfrm>
          <a:prstGeom prst="doubleWav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HOẠT</a:t>
            </a:r>
            <a:r>
              <a:rPr kumimoji="0" lang="en-US" sz="7200" b="0" i="0" u="none" strike="noStrike" kern="120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ĐỘNG NHÓM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3" name="Picture 2" descr="Cute cartoon thai student namaste greeting in the school uniform. Free Vector">
            <a:extLst>
              <a:ext uri="{FF2B5EF4-FFF2-40B4-BE49-F238E27FC236}">
                <a16:creationId xmlns:a16="http://schemas.microsoft.com/office/drawing/2014/main" id="{93F914FC-6825-3313-53BD-FE25B3B56D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09" b="90431" l="3994" r="41853">
                        <a14:foregroundMark x1="39776" y1="39234" x2="39776" y2="39234"/>
                        <a14:foregroundMark x1="32907" y1="43541" x2="32907" y2="43541"/>
                        <a14:foregroundMark x1="41374" y1="41627" x2="41374" y2="41627"/>
                        <a14:foregroundMark x1="27476" y1="90431" x2="27476" y2="90431"/>
                        <a14:foregroundMark x1="31470" y1="68660" x2="31470" y2="68660"/>
                        <a14:foregroundMark x1="31310" y1="66746" x2="31310" y2="66746"/>
                        <a14:foregroundMark x1="32109" y1="65072" x2="32109" y2="65072"/>
                        <a14:foregroundMark x1="32428" y1="66746" x2="32428" y2="66746"/>
                        <a14:foregroundMark x1="33067" y1="67464" x2="33067" y2="67464"/>
                        <a14:foregroundMark x1="33387" y1="72010" x2="33387" y2="72010"/>
                        <a14:foregroundMark x1="41853" y1="54785" x2="41853" y2="54785"/>
                        <a14:backgroundMark x1="22684" y1="65072" x2="22684" y2="65072"/>
                        <a14:backgroundMark x1="22684" y1="64354" x2="22684" y2="64354"/>
                        <a14:backgroundMark x1="23482" y1="65550" x2="23482" y2="65550"/>
                        <a14:backgroundMark x1="23323" y1="64593" x2="23323" y2="64593"/>
                        <a14:backgroundMark x1="32907" y1="64593" x2="32907" y2="64593"/>
                        <a14:backgroundMark x1="32428" y1="64354" x2="32428" y2="64354"/>
                        <a14:backgroundMark x1="32588" y1="65550" x2="32588" y2="65550"/>
                        <a14:backgroundMark x1="32907" y1="66986" x2="32907" y2="66986"/>
                        <a14:backgroundMark x1="33387" y1="68182" x2="33387" y2="68182"/>
                        <a14:backgroundMark x1="33387" y1="68900" x2="33387" y2="68900"/>
                        <a14:backgroundMark x1="33546" y1="69617" x2="33546" y2="69617"/>
                        <a14:backgroundMark x1="35463" y1="70574" x2="36102" y2="70335"/>
                        <a14:backgroundMark x1="32109" y1="72249" x2="33387" y2="71053"/>
                        <a14:backgroundMark x1="33387" y1="72488" x2="33387" y2="72488"/>
                        <a14:backgroundMark x1="33546" y1="72488" x2="33546" y2="72488"/>
                        <a14:backgroundMark x1="33067" y1="67703" x2="33067" y2="67703"/>
                        <a14:backgroundMark x1="33546" y1="72010" x2="33546" y2="72010"/>
                        <a14:backgroundMark x1="33227" y1="66986" x2="33227" y2="66986"/>
                        <a14:backgroundMark x1="22843" y1="66507" x2="22843" y2="66507"/>
                        <a14:backgroundMark x1="23003" y1="66746" x2="23003" y2="66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6390"/>
          <a:stretch/>
        </p:blipFill>
        <p:spPr bwMode="auto">
          <a:xfrm>
            <a:off x="249247" y="1484433"/>
            <a:ext cx="3053479" cy="4675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ute cartoon thai student namaste greeting in the school uniform. Free Vector">
            <a:extLst>
              <a:ext uri="{FF2B5EF4-FFF2-40B4-BE49-F238E27FC236}">
                <a16:creationId xmlns:a16="http://schemas.microsoft.com/office/drawing/2014/main" id="{612FFA97-B39F-F377-F747-706559F734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09" b="91627" l="61502" r="95687">
                        <a14:foregroundMark x1="74281" y1="86603" x2="74281" y2="86603"/>
                        <a14:foregroundMark x1="78594" y1="87321" x2="78594" y2="87321"/>
                        <a14:foregroundMark x1="78594" y1="89952" x2="78594" y2="89952"/>
                        <a14:foregroundMark x1="74281" y1="90909" x2="74281" y2="90909"/>
                        <a14:foregroundMark x1="74920" y1="88517" x2="74920" y2="88517"/>
                        <a14:foregroundMark x1="74920" y1="89474" x2="74920" y2="89474"/>
                        <a14:foregroundMark x1="78435" y1="91627" x2="78435" y2="91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99"/>
          <a:stretch/>
        </p:blipFill>
        <p:spPr bwMode="auto">
          <a:xfrm>
            <a:off x="9013018" y="1484433"/>
            <a:ext cx="2985874" cy="4680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4706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5CB281-E467-4787-BF53-2503870B09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E72CCB-5986-4663-A150-034CE4E93C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508" b="99491" l="189" r="98019">
                        <a14:foregroundMark x1="27900" y1="71138" x2="21226" y2="66384"/>
                        <a14:foregroundMark x1="30283" y1="72835" x2="27900" y2="71138"/>
                        <a14:foregroundMark x1="24151" y1="62649" x2="22830" y2="73514"/>
                        <a14:foregroundMark x1="22830" y1="73514" x2="23208" y2="86078"/>
                        <a14:foregroundMark x1="23208" y1="86078" x2="23868" y2="88625"/>
                        <a14:foregroundMark x1="21792" y1="93888" x2="21604" y2="99491"/>
                        <a14:foregroundMark x1="6698" y1="73175" x2="10472" y2="78438"/>
                        <a14:foregroundMark x1="10472" y1="78438" x2="10472" y2="78608"/>
                        <a14:foregroundMark x1="7547" y1="71307" x2="10000" y2="69779"/>
                        <a14:foregroundMark x1="7830" y1="68421" x2="10000" y2="66553"/>
                        <a14:foregroundMark x1="4151" y1="81664" x2="6792" y2="89474"/>
                        <a14:foregroundMark x1="6792" y1="89474" x2="13113" y2="98132"/>
                        <a14:foregroundMark x1="13113" y1="98132" x2="18019" y2="98302"/>
                        <a14:foregroundMark x1="377" y1="77759" x2="4434" y2="97793"/>
                        <a14:foregroundMark x1="33962" y1="93888" x2="40189" y2="92869"/>
                        <a14:foregroundMark x1="40189" y1="92869" x2="48208" y2="93039"/>
                        <a14:foregroundMark x1="39245" y1="78098" x2="51604" y2="79457"/>
                        <a14:foregroundMark x1="40189" y1="60951" x2="40189" y2="60951"/>
                        <a14:foregroundMark x1="74623" y1="78268" x2="89151" y2="79966"/>
                        <a14:foregroundMark x1="87925" y1="65535" x2="89906" y2="88455"/>
                        <a14:foregroundMark x1="89906" y1="88455" x2="89906" y2="88455"/>
                        <a14:foregroundMark x1="84057" y1="65874" x2="90189" y2="64686"/>
                        <a14:foregroundMark x1="90755" y1="64346" x2="94811" y2="73684"/>
                        <a14:foregroundMark x1="95943" y1="70628" x2="94245" y2="85059"/>
                        <a14:foregroundMark x1="95566" y1="87097" x2="91415" y2="98981"/>
                        <a14:foregroundMark x1="98019" y1="90832" x2="98019" y2="90832"/>
                        <a14:foregroundMark x1="87736" y1="86927" x2="83868" y2="93209"/>
                        <a14:foregroundMark x1="83868" y1="93209" x2="84057" y2="93209"/>
                        <a14:foregroundMark x1="75943" y1="97623" x2="70283" y2="96265"/>
                        <a14:foregroundMark x1="77736" y1="83192" x2="79906" y2="96604"/>
                        <a14:foregroundMark x1="38113" y1="85399" x2="40283" y2="98132"/>
                        <a14:foregroundMark x1="47264" y1="89134" x2="50000" y2="95416"/>
                        <a14:foregroundMark x1="84151" y1="80815" x2="85000" y2="84211"/>
                        <a14:foregroundMark x1="87075" y1="51783" x2="85472" y2="53650"/>
                        <a14:backgroundMark x1="38585" y1="61800" x2="38585" y2="61800"/>
                        <a14:backgroundMark x1="38113" y1="64007" x2="38113" y2="64007"/>
                        <a14:backgroundMark x1="41226" y1="61121" x2="41226" y2="61121"/>
                        <a14:backgroundMark x1="73396" y1="60611" x2="73396" y2="60611"/>
                        <a14:backgroundMark x1="72453" y1="62649" x2="72453" y2="62649"/>
                        <a14:backgroundMark x1="71604" y1="62309" x2="72075" y2="63328"/>
                        <a14:backgroundMark x1="91415" y1="45671" x2="93208" y2="52971"/>
                        <a14:backgroundMark x1="98396" y1="61121" x2="98396" y2="61121"/>
                        <a14:backgroundMark x1="97642" y1="64007" x2="97642" y2="64007"/>
                        <a14:backgroundMark x1="27830" y1="71138" x2="27830" y2="711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85" t="3916"/>
          <a:stretch/>
        </p:blipFill>
        <p:spPr>
          <a:xfrm>
            <a:off x="-17051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CBABE6F-9D3D-4135-BC52-57B2A0F1F2C6}"/>
              </a:ext>
            </a:extLst>
          </p:cNvPr>
          <p:cNvSpPr/>
          <p:nvPr/>
        </p:nvSpPr>
        <p:spPr>
          <a:xfrm>
            <a:off x="643508" y="390009"/>
            <a:ext cx="10904984" cy="6077982"/>
          </a:xfrm>
          <a:prstGeom prst="roundRect">
            <a:avLst/>
          </a:prstGeom>
          <a:solidFill>
            <a:schemeClr val="lt1">
              <a:alpha val="80000"/>
            </a:schemeClr>
          </a:solidFill>
          <a:ln w="38100">
            <a:solidFill>
              <a:srgbClr val="F76B6C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字魂59号-创粗黑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4B0C18C-802F-44F2-2563-2DB8A8F32B6B}"/>
              </a:ext>
            </a:extLst>
          </p:cNvPr>
          <p:cNvSpPr txBox="1"/>
          <p:nvPr/>
        </p:nvSpPr>
        <p:spPr>
          <a:xfrm>
            <a:off x="1333532" y="406693"/>
            <a:ext cx="989476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r>
              <a:rPr lang="en-US" sz="2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2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2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sz="2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endParaRPr lang="en-US" sz="2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5846" y="4028450"/>
            <a:ext cx="4305684" cy="243958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28B7C6A-E8E3-6DA4-FE98-0904719F3027}"/>
              </a:ext>
            </a:extLst>
          </p:cNvPr>
          <p:cNvSpPr txBox="1"/>
          <p:nvPr/>
        </p:nvSpPr>
        <p:spPr>
          <a:xfrm>
            <a:off x="892569" y="1674117"/>
            <a:ext cx="978439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en-US" sz="24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4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gàng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an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58473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airplan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549442" y="528755"/>
            <a:ext cx="10515600" cy="1325563"/>
          </a:xfrm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 phỏng vấn nào!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4" t="37077" r="5228" b="-997"/>
          <a:stretch/>
        </p:blipFill>
        <p:spPr>
          <a:xfrm>
            <a:off x="1845632" y="1962063"/>
            <a:ext cx="8693239" cy="412973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09337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8">
            <a:extLst>
              <a:ext uri="{FF2B5EF4-FFF2-40B4-BE49-F238E27FC236}">
                <a16:creationId xmlns:a16="http://schemas.microsoft.com/office/drawing/2014/main" id="{1FC6EA57-878C-C6D8-539C-7614D94092BB}"/>
              </a:ext>
            </a:extLst>
          </p:cNvPr>
          <p:cNvSpPr/>
          <p:nvPr/>
        </p:nvSpPr>
        <p:spPr>
          <a:xfrm>
            <a:off x="394520" y="484651"/>
            <a:ext cx="11402960" cy="6106465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2841020" y="596766"/>
            <a:ext cx="10515600" cy="1325563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 ĐIỂM BẾP VỆ SINH AN TOÀN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0" t="8078" b="3862"/>
          <a:stretch/>
        </p:blipFill>
        <p:spPr>
          <a:xfrm>
            <a:off x="955976" y="1786936"/>
            <a:ext cx="10337800" cy="4528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310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8">
            <a:extLst>
              <a:ext uri="{FF2B5EF4-FFF2-40B4-BE49-F238E27FC236}">
                <a16:creationId xmlns:a16="http://schemas.microsoft.com/office/drawing/2014/main" id="{1FC6EA57-878C-C6D8-539C-7614D94092BB}"/>
              </a:ext>
            </a:extLst>
          </p:cNvPr>
          <p:cNvSpPr/>
          <p:nvPr/>
        </p:nvSpPr>
        <p:spPr>
          <a:xfrm>
            <a:off x="394520" y="484651"/>
            <a:ext cx="11402960" cy="6106465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139888" y="665843"/>
            <a:ext cx="11052112" cy="1325563"/>
          </a:xfr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2B1BA4E-D5B6-9717-66C5-AE51AF899ADD}"/>
              </a:ext>
            </a:extLst>
          </p:cNvPr>
          <p:cNvGrpSpPr/>
          <p:nvPr/>
        </p:nvGrpSpPr>
        <p:grpSpPr>
          <a:xfrm>
            <a:off x="490765" y="1328625"/>
            <a:ext cx="10955867" cy="4960041"/>
            <a:chOff x="-233612" y="784571"/>
            <a:chExt cx="5835331" cy="3940369"/>
          </a:xfrm>
        </p:grpSpPr>
        <p:pic>
          <p:nvPicPr>
            <p:cNvPr id="8" name="Picture 7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67390EC6-A3AA-1F7B-4D2C-2DA52EAB8A4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3612" y="784571"/>
              <a:ext cx="5835331" cy="3940369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13D3CBA-56CA-68D8-E18E-65330E9CB95D}"/>
                </a:ext>
              </a:extLst>
            </p:cNvPr>
            <p:cNvSpPr txBox="1"/>
            <p:nvPr/>
          </p:nvSpPr>
          <p:spPr>
            <a:xfrm>
              <a:off x="602393" y="2965259"/>
              <a:ext cx="4027928" cy="114917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ct val="0"/>
                </a:spcBef>
                <a:spcAft>
                  <a:spcPts val="400"/>
                </a:spcAft>
              </a:pPr>
              <a:r>
                <a:rPr lang="en-US" sz="4400" b="1" i="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smtClean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NGĂN NẮP – VỆ SINH – AN TOÀN</a:t>
              </a:r>
              <a:endParaRPr lang="vi-VN" sz="3000" b="1" i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021166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91621" y="436311"/>
            <a:ext cx="11052112" cy="1325563"/>
          </a:xfrm>
        </p:spPr>
        <p:txBody>
          <a:bodyPr>
            <a:normAutofit/>
          </a:bodyPr>
          <a:lstStyle/>
          <a:p>
            <a:r>
              <a:rPr lang="en-US" sz="3000" dirty="0" err="1" smtClean="0">
                <a:solidFill>
                  <a:srgbClr val="FF0000"/>
                </a:solidFill>
                <a:latin typeface="Nunito Black" panose="020B0604020202020204" charset="0"/>
              </a:rPr>
              <a:t>Tiêu</a:t>
            </a:r>
            <a:r>
              <a:rPr lang="en-US" sz="3000" dirty="0" smtClean="0">
                <a:solidFill>
                  <a:srgbClr val="FF0000"/>
                </a:solidFill>
                <a:latin typeface="Nunito Black" panose="020B0604020202020204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Nunito Black" panose="020B0604020202020204" charset="0"/>
              </a:rPr>
              <a:t>chí</a:t>
            </a:r>
            <a:r>
              <a:rPr lang="en-US" sz="3000" dirty="0" smtClean="0">
                <a:solidFill>
                  <a:srgbClr val="FF0000"/>
                </a:solidFill>
                <a:latin typeface="Nunito Black" panose="020B0604020202020204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Nunito Black" panose="020B0604020202020204" charset="0"/>
              </a:rPr>
              <a:t>đánh</a:t>
            </a:r>
            <a:r>
              <a:rPr lang="en-US" sz="3000" dirty="0" smtClean="0">
                <a:solidFill>
                  <a:srgbClr val="FF0000"/>
                </a:solidFill>
                <a:latin typeface="Nunito Black" panose="020B0604020202020204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Nunito Black" panose="020B0604020202020204" charset="0"/>
              </a:rPr>
              <a:t>giá</a:t>
            </a:r>
            <a:r>
              <a:rPr lang="en-US" sz="3000" dirty="0" smtClean="0">
                <a:solidFill>
                  <a:srgbClr val="FF0000"/>
                </a:solidFill>
                <a:latin typeface="Nunito Black" panose="020B0604020202020204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Nunito Black" panose="020B0604020202020204" charset="0"/>
              </a:rPr>
              <a:t>bếp</a:t>
            </a:r>
            <a:r>
              <a:rPr lang="en-US" sz="3000" dirty="0" smtClean="0">
                <a:solidFill>
                  <a:srgbClr val="FF0000"/>
                </a:solidFill>
                <a:latin typeface="Nunito Black" panose="020B0604020202020204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Nunito Black" panose="020B0604020202020204" charset="0"/>
              </a:rPr>
              <a:t>đảm</a:t>
            </a:r>
            <a:r>
              <a:rPr lang="en-US" sz="3000" dirty="0" smtClean="0">
                <a:solidFill>
                  <a:srgbClr val="FF0000"/>
                </a:solidFill>
                <a:latin typeface="Nunito Black" panose="020B0604020202020204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Nunito Black" panose="020B0604020202020204" charset="0"/>
              </a:rPr>
              <a:t>bảo</a:t>
            </a:r>
            <a:r>
              <a:rPr lang="en-US" sz="3000" dirty="0" smtClean="0">
                <a:solidFill>
                  <a:srgbClr val="FF0000"/>
                </a:solidFill>
                <a:latin typeface="Nunito Black" panose="020B0604020202020204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Nunito Black" panose="020B0604020202020204" charset="0"/>
              </a:rPr>
              <a:t>vệ</a:t>
            </a:r>
            <a:r>
              <a:rPr lang="en-US" sz="3000" dirty="0" smtClean="0">
                <a:solidFill>
                  <a:srgbClr val="FF0000"/>
                </a:solidFill>
                <a:latin typeface="Nunito Black" panose="020B0604020202020204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Nunito Black" panose="020B0604020202020204" charset="0"/>
              </a:rPr>
              <a:t>sinh</a:t>
            </a:r>
            <a:r>
              <a:rPr lang="en-US" sz="3000" dirty="0" smtClean="0">
                <a:solidFill>
                  <a:srgbClr val="FF0000"/>
                </a:solidFill>
                <a:latin typeface="Nunito Black" panose="020B0604020202020204" charset="0"/>
              </a:rPr>
              <a:t> an </a:t>
            </a:r>
            <a:r>
              <a:rPr lang="en-US" sz="3000" dirty="0" err="1" smtClean="0">
                <a:solidFill>
                  <a:srgbClr val="FF0000"/>
                </a:solidFill>
                <a:latin typeface="Nunito Black" panose="020B0604020202020204" charset="0"/>
              </a:rPr>
              <a:t>toàn</a:t>
            </a:r>
            <a:r>
              <a:rPr lang="en-US" sz="3000" dirty="0" smtClean="0">
                <a:solidFill>
                  <a:srgbClr val="FF0000"/>
                </a:solidFill>
                <a:latin typeface="Nunito Black" panose="020B0604020202020204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Nunito Black" panose="020B0604020202020204" charset="0"/>
              </a:rPr>
              <a:t>thực</a:t>
            </a:r>
            <a:r>
              <a:rPr lang="en-US" sz="3000" dirty="0" smtClean="0">
                <a:solidFill>
                  <a:srgbClr val="FF0000"/>
                </a:solidFill>
                <a:latin typeface="Nunito Black" panose="020B0604020202020204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Nunito Black" panose="020B0604020202020204" charset="0"/>
              </a:rPr>
              <a:t>phẩm</a:t>
            </a:r>
            <a:endParaRPr lang="en-US" sz="3000" dirty="0">
              <a:solidFill>
                <a:srgbClr val="FF0000"/>
              </a:solidFill>
              <a:latin typeface="Nunito Black" panose="020B060402020202020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2B1BA4E-D5B6-9717-66C5-AE51AF899ADD}"/>
              </a:ext>
            </a:extLst>
          </p:cNvPr>
          <p:cNvGrpSpPr/>
          <p:nvPr/>
        </p:nvGrpSpPr>
        <p:grpSpPr>
          <a:xfrm>
            <a:off x="618066" y="866613"/>
            <a:ext cx="10955867" cy="4960041"/>
            <a:chOff x="-233612" y="784571"/>
            <a:chExt cx="5835331" cy="3940369"/>
          </a:xfrm>
        </p:grpSpPr>
        <p:pic>
          <p:nvPicPr>
            <p:cNvPr id="5" name="Picture 4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67390EC6-A3AA-1F7B-4D2C-2DA52EAB8A4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3612" y="784571"/>
              <a:ext cx="5835331" cy="3940369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13D3CBA-56CA-68D8-E18E-65330E9CB95D}"/>
                </a:ext>
              </a:extLst>
            </p:cNvPr>
            <p:cNvSpPr txBox="1"/>
            <p:nvPr/>
          </p:nvSpPr>
          <p:spPr>
            <a:xfrm>
              <a:off x="602393" y="2965259"/>
              <a:ext cx="4027928" cy="114917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ct val="0"/>
                </a:spcBef>
                <a:spcAft>
                  <a:spcPts val="400"/>
                </a:spcAft>
              </a:pPr>
              <a:r>
                <a:rPr lang="en-US" sz="4400" b="1" i="0" dirty="0">
                  <a:solidFill>
                    <a:srgbClr val="FF0000"/>
                  </a:solidFill>
                  <a:effectLst/>
                  <a:latin typeface="Nunito Black" pitchFamily="2" charset="0"/>
                </a:rPr>
                <a:t> </a:t>
              </a:r>
              <a:r>
                <a:rPr lang="en-US" sz="4400" b="1" dirty="0" smtClean="0">
                  <a:solidFill>
                    <a:srgbClr val="0070C0"/>
                  </a:solidFill>
                  <a:latin typeface="Nunito Black" pitchFamily="2" charset="0"/>
                </a:rPr>
                <a:t>NGĂN NẮP – VỆ SINH – AN TOÀN</a:t>
              </a:r>
              <a:endParaRPr lang="vi-VN" sz="3000" b="1" i="0" dirty="0">
                <a:solidFill>
                  <a:srgbClr val="0070C0"/>
                </a:solidFill>
                <a:effectLst/>
                <a:latin typeface="Nunito Black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66684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7A212962-73C7-4EF7-922E-A7BE7386D443}"/>
              </a:ext>
            </a:extLst>
          </p:cNvPr>
          <p:cNvGrpSpPr/>
          <p:nvPr/>
        </p:nvGrpSpPr>
        <p:grpSpPr>
          <a:xfrm>
            <a:off x="-1" y="5384684"/>
            <a:ext cx="12192001" cy="1473315"/>
            <a:chOff x="-1" y="5285788"/>
            <a:chExt cx="13010397" cy="157221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6A93A63A-6E2A-49B2-99E8-A98EC5DBED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5609788" y="5285788"/>
              <a:ext cx="7400608" cy="157221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89383381-92C9-4778-AB8F-60EFDC4AD4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42515B6D-AE9E-4D5E-9BF0-2E0FB17E8C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2DB60B3B-0B92-41BD-AB89-ABDD9A079A37}"/>
              </a:ext>
            </a:extLst>
          </p:cNvPr>
          <p:cNvGrpSpPr/>
          <p:nvPr/>
        </p:nvGrpSpPr>
        <p:grpSpPr>
          <a:xfrm flipV="1">
            <a:off x="-1" y="0"/>
            <a:ext cx="4988772" cy="1396552"/>
            <a:chOff x="-1" y="5367704"/>
            <a:chExt cx="5323647" cy="1490296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10DC2881-9383-4442-9FB3-EF30039925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05C1393C-0722-4C04-B33A-F149C455DF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4BA66EB5-51E2-47FC-A4D9-3F9657D8FC3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" t="86185" r="59915" b="-3"/>
          <a:stretch/>
        </p:blipFill>
        <p:spPr>
          <a:xfrm flipV="1">
            <a:off x="4988771" y="0"/>
            <a:ext cx="2622346" cy="139655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503781"/>
            <a:ext cx="934722" cy="8030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71215A75-0789-E143-2CD5-181D53E4A6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533" y="0"/>
            <a:ext cx="123105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6787A74-57B2-2FDC-5F09-CAAF8066DEB5}"/>
              </a:ext>
            </a:extLst>
          </p:cNvPr>
          <p:cNvSpPr txBox="1"/>
          <p:nvPr/>
        </p:nvSpPr>
        <p:spPr>
          <a:xfrm>
            <a:off x="3776134" y="3203198"/>
            <a:ext cx="499533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 smtClean="0">
                <a:solidFill>
                  <a:srgbClr val="002060"/>
                </a:solidFill>
                <a:latin typeface="Nunito Black" pitchFamily="2" charset="0"/>
              </a:rPr>
              <a:t>Áp</a:t>
            </a:r>
            <a:r>
              <a:rPr lang="en-US" sz="3200" b="1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Nunito Black" pitchFamily="2" charset="0"/>
              </a:rPr>
              <a:t>dụng</a:t>
            </a:r>
            <a:r>
              <a:rPr lang="en-US" sz="3200" b="1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Nunito Black" pitchFamily="2" charset="0"/>
              </a:rPr>
              <a:t>các</a:t>
            </a:r>
            <a:r>
              <a:rPr lang="en-US" sz="3200" b="1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Nunito Black" pitchFamily="2" charset="0"/>
              </a:rPr>
              <a:t>tiêu</a:t>
            </a:r>
            <a:r>
              <a:rPr lang="en-US" sz="3200" b="1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Nunito Black" pitchFamily="2" charset="0"/>
              </a:rPr>
              <a:t>chí</a:t>
            </a:r>
            <a:r>
              <a:rPr lang="en-US" sz="3200" b="1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Nunito Black" pitchFamily="2" charset="0"/>
              </a:rPr>
              <a:t>đánh</a:t>
            </a:r>
            <a:r>
              <a:rPr lang="en-US" sz="3200" b="1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Nunito Black" pitchFamily="2" charset="0"/>
              </a:rPr>
              <a:t>giá</a:t>
            </a:r>
            <a:r>
              <a:rPr lang="en-US" sz="3200" b="1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Nunito Black" pitchFamily="2" charset="0"/>
              </a:rPr>
              <a:t>của</a:t>
            </a:r>
            <a:r>
              <a:rPr lang="en-US" sz="3200" b="1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Nunito Black" pitchFamily="2" charset="0"/>
              </a:rPr>
              <a:t>ông</a:t>
            </a:r>
            <a:r>
              <a:rPr lang="en-US" sz="3200" b="1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Nunito Black" pitchFamily="2" charset="0"/>
              </a:rPr>
              <a:t>Táo</a:t>
            </a:r>
            <a:r>
              <a:rPr lang="en-US" sz="3200" b="1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Nunito Black" pitchFamily="2" charset="0"/>
              </a:rPr>
              <a:t>để</a:t>
            </a:r>
            <a:r>
              <a:rPr lang="en-US" sz="3200" b="1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Nunito Black" pitchFamily="2" charset="0"/>
              </a:rPr>
              <a:t>đánh</a:t>
            </a:r>
            <a:r>
              <a:rPr lang="en-US" sz="3200" b="1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Nunito Black" pitchFamily="2" charset="0"/>
              </a:rPr>
              <a:t>giá</a:t>
            </a:r>
            <a:r>
              <a:rPr lang="en-US" sz="3200" b="1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Nunito Black" pitchFamily="2" charset="0"/>
              </a:rPr>
              <a:t>bếp</a:t>
            </a:r>
            <a:r>
              <a:rPr lang="en-US" sz="3200" b="1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Nunito Black" pitchFamily="2" charset="0"/>
              </a:rPr>
              <a:t>nhà</a:t>
            </a:r>
            <a:r>
              <a:rPr lang="en-US" sz="3200" b="1" dirty="0" smtClean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Nunito Black" pitchFamily="2" charset="0"/>
              </a:rPr>
              <a:t>mình</a:t>
            </a:r>
            <a:r>
              <a:rPr lang="en-US" sz="3200" b="1" dirty="0" smtClean="0">
                <a:solidFill>
                  <a:srgbClr val="002060"/>
                </a:solidFill>
                <a:latin typeface="Nunito Black" pitchFamily="2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4491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Premium Vector | Happy cute kids smile with teacher together">
            <a:extLst>
              <a:ext uri="{FF2B5EF4-FFF2-40B4-BE49-F238E27FC236}">
                <a16:creationId xmlns:a16="http://schemas.microsoft.com/office/drawing/2014/main" id="{5FD5BC3C-9165-9AFF-D19F-792D9F29AA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06" b="91378" l="6900" r="92750">
                        <a14:foregroundMark x1="48800" y1="9890" x2="50950" y2="13187"/>
                        <a14:foregroundMark x1="50350" y1="38969" x2="50900" y2="45816"/>
                        <a14:foregroundMark x1="50200" y1="39138" x2="51050" y2="43449"/>
                        <a14:foregroundMark x1="52200" y1="54691" x2="52550" y2="60270"/>
                        <a14:foregroundMark x1="47650" y1="52747" x2="48500" y2="60609"/>
                        <a14:foregroundMark x1="36500" y1="33812" x2="36500" y2="33812"/>
                        <a14:foregroundMark x1="36000" y1="33052" x2="36000" y2="33052"/>
                        <a14:foregroundMark x1="38700" y1="38969" x2="38700" y2="38969"/>
                        <a14:foregroundMark x1="42550" y1="39138" x2="41000" y2="40152"/>
                        <a14:foregroundMark x1="35350" y1="31445" x2="35350" y2="31445"/>
                        <a14:foregroundMark x1="41600" y1="60270" x2="41600" y2="60270"/>
                        <a14:foregroundMark x1="43000" y1="58833" x2="43000" y2="58833"/>
                        <a14:foregroundMark x1="42550" y1="54353" x2="42550" y2="54353"/>
                        <a14:foregroundMark x1="32050" y1="70330" x2="32050" y2="70330"/>
                        <a14:foregroundMark x1="32150" y1="67963" x2="31000" y2="73795"/>
                        <a14:foregroundMark x1="33900" y1="82249" x2="32850" y2="90110"/>
                        <a14:foregroundMark x1="32850" y1="90110" x2="32500" y2="90110"/>
                        <a14:foregroundMark x1="37750" y1="82249" x2="39800" y2="89265"/>
                        <a14:foregroundMark x1="39800" y1="89265" x2="40350" y2="89772"/>
                        <a14:foregroundMark x1="39300" y1="69315" x2="39300" y2="69315"/>
                        <a14:foregroundMark x1="40350" y1="69738" x2="40350" y2="69738"/>
                        <a14:foregroundMark x1="33700" y1="63990" x2="33700" y2="63990"/>
                        <a14:foregroundMark x1="25450" y1="57312" x2="25200" y2="70076"/>
                        <a14:foregroundMark x1="28950" y1="62384" x2="28950" y2="62384"/>
                        <a14:foregroundMark x1="12300" y1="49197" x2="10050" y2="81150"/>
                        <a14:foregroundMark x1="6900" y1="47675" x2="6900" y2="47675"/>
                        <a14:foregroundMark x1="16550" y1="48183" x2="16550" y2="48183"/>
                        <a14:foregroundMark x1="24850" y1="40744" x2="24850" y2="40744"/>
                        <a14:foregroundMark x1="25650" y1="39814" x2="25650" y2="39814"/>
                        <a14:foregroundMark x1="26500" y1="41505" x2="26500" y2="41505"/>
                        <a14:foregroundMark x1="19950" y1="68555" x2="19950" y2="68555"/>
                        <a14:foregroundMark x1="21950" y1="80304" x2="21950" y2="80304"/>
                        <a14:foregroundMark x1="21800" y1="88166" x2="21800" y2="88166"/>
                        <a14:foregroundMark x1="13550" y1="89349" x2="13550" y2="89349"/>
                        <a14:foregroundMark x1="13200" y1="83855" x2="13200" y2="83855"/>
                        <a14:foregroundMark x1="9350" y1="89941" x2="9350" y2="89941"/>
                        <a14:foregroundMark x1="45350" y1="89518" x2="45350" y2="89518"/>
                        <a14:foregroundMark x1="59200" y1="88757" x2="59200" y2="88757"/>
                        <a14:foregroundMark x1="63950" y1="90955" x2="63950" y2="90955"/>
                        <a14:foregroundMark x1="63350" y1="85461" x2="63350" y2="85461"/>
                        <a14:foregroundMark x1="59050" y1="84869" x2="59050" y2="84869"/>
                        <a14:foregroundMark x1="51150" y1="77937" x2="51150" y2="77937"/>
                        <a14:foregroundMark x1="59650" y1="83432" x2="59650" y2="83432"/>
                        <a14:foregroundMark x1="73500" y1="45816" x2="74800" y2="65427"/>
                        <a14:foregroundMark x1="74800" y1="65427" x2="74100" y2="69315"/>
                        <a14:foregroundMark x1="70800" y1="69653" x2="70800" y2="69653"/>
                        <a14:foregroundMark x1="72000" y1="66103" x2="71850" y2="71090"/>
                        <a14:foregroundMark x1="77700" y1="71851" x2="77700" y2="71851"/>
                        <a14:foregroundMark x1="69350" y1="55959" x2="69350" y2="55959"/>
                        <a14:foregroundMark x1="68850" y1="55959" x2="68850" y2="55959"/>
                        <a14:foregroundMark x1="70800" y1="81150" x2="70500" y2="89349"/>
                        <a14:foregroundMark x1="75350" y1="82333" x2="77100" y2="89856"/>
                        <a14:foregroundMark x1="77100" y1="89856" x2="77350" y2="90363"/>
                        <a14:foregroundMark x1="84800" y1="80896" x2="84900" y2="90955"/>
                        <a14:foregroundMark x1="87700" y1="89941" x2="89100" y2="90110"/>
                        <a14:foregroundMark x1="90750" y1="71090" x2="92250" y2="73204"/>
                        <a14:foregroundMark x1="92750" y1="46492" x2="92750" y2="46492"/>
                        <a14:foregroundMark x1="59750" y1="64413" x2="57700" y2="71090"/>
                        <a14:foregroundMark x1="50800" y1="71429" x2="51700" y2="88673"/>
                        <a14:foregroundMark x1="51700" y1="88673" x2="52100" y2="90110"/>
                        <a14:foregroundMark x1="46600" y1="69653" x2="46850" y2="87405"/>
                        <a14:foregroundMark x1="27550" y1="90702" x2="27550" y2="90702"/>
                        <a14:foregroundMark x1="14150" y1="68555" x2="14150" y2="68555"/>
                        <a14:foregroundMark x1="7250" y1="59256" x2="7250" y2="59256"/>
                        <a14:foregroundMark x1="36700" y1="29163" x2="36700" y2="29163"/>
                        <a14:foregroundMark x1="35000" y1="27980" x2="35000" y2="27980"/>
                        <a14:foregroundMark x1="33600" y1="28149" x2="33600" y2="28149"/>
                        <a14:foregroundMark x1="33450" y1="27388" x2="33450" y2="27388"/>
                        <a14:foregroundMark x1="33900" y1="26796" x2="33900" y2="26796"/>
                        <a14:foregroundMark x1="65950" y1="71598" x2="65950" y2="71598"/>
                        <a14:foregroundMark x1="13200" y1="80389" x2="12650" y2="87236"/>
                        <a14:foregroundMark x1="12650" y1="87236" x2="13000" y2="88081"/>
                        <a14:foregroundMark x1="9800" y1="81741" x2="10450" y2="87405"/>
                        <a14:foregroundMark x1="22550" y1="86898" x2="21800" y2="89349"/>
                        <a14:foregroundMark x1="26850" y1="86982" x2="27400" y2="88504"/>
                        <a14:foregroundMark x1="26700" y1="87489" x2="27050" y2="88757"/>
                        <a14:foregroundMark x1="29100" y1="89011" x2="29100" y2="89011"/>
                        <a14:foregroundMark x1="29200" y1="89265" x2="29950" y2="91378"/>
                        <a14:foregroundMark x1="40800" y1="54861" x2="40800" y2="54861"/>
                        <a14:foregroundMark x1="41150" y1="55452" x2="41150" y2="55452"/>
                        <a14:foregroundMark x1="88700" y1="88081" x2="88700" y2="88081"/>
                        <a14:foregroundMark x1="32800" y1="29332" x2="32800" y2="29332"/>
                        <a14:foregroundMark x1="34700" y1="27303" x2="34700" y2="27303"/>
                        <a14:foregroundMark x1="34400" y1="26881" x2="34400" y2="26881"/>
                        <a14:backgroundMark x1="11550" y1="81403" x2="11800" y2="83516"/>
                        <a14:backgroundMark x1="42250" y1="56298" x2="42250" y2="56298"/>
                        <a14:backgroundMark x1="42138" y1="55452" x2="42050" y2="56636"/>
                        <a14:backgroundMark x1="42200" y1="54607" x2="42138" y2="55452"/>
                        <a14:backgroundMark x1="39700" y1="59087" x2="39700" y2="59087"/>
                        <a14:backgroundMark x1="39650" y1="59087" x2="41650" y2="57988"/>
                        <a14:backgroundMark x1="38950" y1="59763" x2="38950" y2="59763"/>
                        <a14:backgroundMark x1="30450" y1="52240" x2="30450" y2="52240"/>
                        <a14:backgroundMark x1="40050" y1="43872" x2="40050" y2="43872"/>
                        <a14:backgroundMark x1="40850" y1="43364" x2="40850" y2="43364"/>
                        <a14:backgroundMark x1="53550" y1="47844" x2="53550" y2="47844"/>
                        <a14:backgroundMark x1="49250" y1="71006" x2="49300" y2="82925"/>
                        <a14:backgroundMark x1="73300" y1="78614" x2="73650" y2="87828"/>
                        <a14:backgroundMark x1="82100" y1="58918" x2="82100" y2="58918"/>
                        <a14:backgroundMark x1="36300" y1="29755" x2="36300" y2="29755"/>
                        <a14:backgroundMark x1="34250" y1="26965" x2="34250" y2="26965"/>
                        <a14:backgroundMark x1="34400" y1="27557" x2="34400" y2="275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160" y="1710633"/>
            <a:ext cx="9265680" cy="5480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858B798-FF87-474A-71FC-BAD22ED410BE}"/>
              </a:ext>
            </a:extLst>
          </p:cNvPr>
          <p:cNvSpPr txBox="1"/>
          <p:nvPr/>
        </p:nvSpPr>
        <p:spPr>
          <a:xfrm>
            <a:off x="944693" y="117213"/>
            <a:ext cx="11136525" cy="3631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Tạm biệt Hẹn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gặp lại!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CD8828F-E9E3-B0AE-D8BD-3D575EC984ED}"/>
              </a:ext>
            </a:extLst>
          </p:cNvPr>
          <p:cNvSpPr txBox="1"/>
          <p:nvPr/>
        </p:nvSpPr>
        <p:spPr>
          <a:xfrm>
            <a:off x="1083214" y="99531"/>
            <a:ext cx="11036549" cy="3631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Tạm</a:t>
            </a:r>
            <a:r>
              <a:rPr kumimoji="0" lang="en-US" sz="115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115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biệt</a:t>
            </a:r>
            <a:r>
              <a:rPr kumimoji="0" lang="en-US" sz="115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115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Hẹn</a:t>
            </a:r>
            <a:endParaRPr kumimoji="0" lang="en-US" sz="115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                  </a:t>
            </a:r>
            <a:r>
              <a:rPr kumimoji="0" lang="en-US" sz="115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gặp</a:t>
            </a:r>
            <a:r>
              <a:rPr kumimoji="0" lang="en-US" sz="115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115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lại</a:t>
            </a:r>
            <a:r>
              <a:rPr kumimoji="0" lang="en-US" sz="115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!</a:t>
            </a:r>
            <a:endParaRPr kumimoji="0" lang="en-US" sz="11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61421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546C7381-8B1C-F8B5-98A8-11BE7A38723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73798" y="4595477"/>
            <a:ext cx="12196057" cy="23172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DD33C8-1E88-CBF7-4972-C66C1B4CCBB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9" t="6005" r="4923" b="5523"/>
          <a:stretch/>
        </p:blipFill>
        <p:spPr>
          <a:xfrm>
            <a:off x="-144378" y="0"/>
            <a:ext cx="12266637" cy="6925108"/>
          </a:xfrm>
          <a:prstGeom prst="rect">
            <a:avLst/>
          </a:prstGeom>
        </p:spPr>
      </p:pic>
      <p:pic>
        <p:nvPicPr>
          <p:cNvPr id="10" name="Picture 14" descr="Cute cactus illustration - seamless pattern">
            <a:extLst>
              <a:ext uri="{FF2B5EF4-FFF2-40B4-BE49-F238E27FC236}">
                <a16:creationId xmlns:a16="http://schemas.microsoft.com/office/drawing/2014/main" id="{DE84EC6B-DBAF-8011-A7EE-C9B1B07DB4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375" b="89773" l="1597" r="41374">
                        <a14:foregroundMark x1="1917" y1="22727" x2="1917" y2="22727"/>
                        <a14:foregroundMark x1="1757" y1="35227" x2="1757" y2="35227"/>
                        <a14:foregroundMark x1="26358" y1="23580" x2="26358" y2="23580"/>
                        <a14:foregroundMark x1="41374" y1="35795" x2="41374" y2="35795"/>
                        <a14:foregroundMark x1="36102" y1="56250" x2="36102" y2="56250"/>
                        <a14:foregroundMark x1="15655" y1="77557" x2="15655" y2="775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5815"/>
          <a:stretch/>
        </p:blipFill>
        <p:spPr bwMode="auto">
          <a:xfrm>
            <a:off x="9125495" y="3657600"/>
            <a:ext cx="2700893" cy="3393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9A5BF80-2724-9ADE-6D9A-4AE6955CB48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708" b="90747" l="28935" r="67797">
                        <a14:foregroundMark x1="45036" y1="15097" x2="49274" y2="23864"/>
                        <a14:foregroundMark x1="53753" y1="15747" x2="55932" y2="30519"/>
                        <a14:foregroundMark x1="53511" y1="7468" x2="53390" y2="12338"/>
                        <a14:foregroundMark x1="49516" y1="6169" x2="53511" y2="5032"/>
                        <a14:foregroundMark x1="30024" y1="33117" x2="30024" y2="33117"/>
                        <a14:foregroundMark x1="32809" y1="29221" x2="32809" y2="29221"/>
                        <a14:foregroundMark x1="64891" y1="53409" x2="64891" y2="53409"/>
                        <a14:foregroundMark x1="67797" y1="56169" x2="67797" y2="56169"/>
                        <a14:foregroundMark x1="66223" y1="57305" x2="66223" y2="57305"/>
                        <a14:foregroundMark x1="55327" y1="90747" x2="55327" y2="90747"/>
                        <a14:foregroundMark x1="46973" y1="89610" x2="46973" y2="89610"/>
                        <a14:foregroundMark x1="28935" y1="32955" x2="28935" y2="329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567" t="53" r="30756" b="2463"/>
          <a:stretch/>
        </p:blipFill>
        <p:spPr>
          <a:xfrm flipH="1">
            <a:off x="-725075" y="1576971"/>
            <a:ext cx="3213700" cy="547449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0A1DC2D-0360-5180-EDF0-69B46FE4B3AE}"/>
              </a:ext>
            </a:extLst>
          </p:cNvPr>
          <p:cNvSpPr txBox="1"/>
          <p:nvPr/>
        </p:nvSpPr>
        <p:spPr>
          <a:xfrm>
            <a:off x="1368063" y="470877"/>
            <a:ext cx="88304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  <a:endParaRPr lang="en-US" sz="48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8F8B967-4A74-50A4-12A9-A05DD80EB592}"/>
              </a:ext>
            </a:extLst>
          </p:cNvPr>
          <p:cNvSpPr txBox="1"/>
          <p:nvPr/>
        </p:nvSpPr>
        <p:spPr>
          <a:xfrm>
            <a:off x="2079057" y="1808952"/>
            <a:ext cx="8662737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nl-NL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Nêu được các tiêu chí đánh giá mức độ vệ sinh, an toàn của gian bếp trong gia đình</a:t>
            </a:r>
          </a:p>
          <a:p>
            <a:pPr marL="285750" indent="-285750">
              <a:buFontTx/>
              <a:buChar char="-"/>
            </a:pPr>
            <a:r>
              <a:rPr lang="nl-NL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Đánh giá được mức độ vệ sinh, an toàn của gian bếp trong gia đình theo các tiêu chí đã đề ra.</a:t>
            </a:r>
            <a:endParaRPr lang="vi-VN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5732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4">
            <a:extLst>
              <a:ext uri="{FF2B5EF4-FFF2-40B4-BE49-F238E27FC236}">
                <a16:creationId xmlns:a16="http://schemas.microsoft.com/office/drawing/2014/main" id="{4A0B9C5D-308C-94DB-42B4-0424C9C2DFE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4722267"/>
            <a:ext cx="12196057" cy="2317251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D46258C2-F9D7-FD86-A019-16EBEAF66E47}"/>
              </a:ext>
            </a:extLst>
          </p:cNvPr>
          <p:cNvGrpSpPr/>
          <p:nvPr/>
        </p:nvGrpSpPr>
        <p:grpSpPr>
          <a:xfrm>
            <a:off x="0" y="4392607"/>
            <a:ext cx="12192000" cy="365587"/>
            <a:chOff x="0" y="0"/>
            <a:chExt cx="6186311" cy="185501"/>
          </a:xfrm>
        </p:grpSpPr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D9AEF901-D48B-4ECA-C636-AA3C9A463FA8}"/>
                </a:ext>
              </a:extLst>
            </p:cNvPr>
            <p:cNvSpPr/>
            <p:nvPr/>
          </p:nvSpPr>
          <p:spPr>
            <a:xfrm>
              <a:off x="0" y="0"/>
              <a:ext cx="6186311" cy="185501"/>
            </a:xfrm>
            <a:custGeom>
              <a:avLst/>
              <a:gdLst/>
              <a:ahLst/>
              <a:cxnLst/>
              <a:rect l="l" t="t" r="r" b="b"/>
              <a:pathLst>
                <a:path w="6186311" h="185501">
                  <a:moveTo>
                    <a:pt x="0" y="0"/>
                  </a:moveTo>
                  <a:lnTo>
                    <a:pt x="6186311" y="0"/>
                  </a:lnTo>
                  <a:lnTo>
                    <a:pt x="6186311" y="185501"/>
                  </a:lnTo>
                  <a:lnTo>
                    <a:pt x="0" y="185501"/>
                  </a:lnTo>
                  <a:close/>
                </a:path>
              </a:pathLst>
            </a:custGeom>
            <a:solidFill>
              <a:srgbClr val="C69F65"/>
            </a:solidFill>
          </p:spPr>
        </p:sp>
      </p:grpSp>
      <p:pic>
        <p:nvPicPr>
          <p:cNvPr id="27" name="Picture 10">
            <a:extLst>
              <a:ext uri="{FF2B5EF4-FFF2-40B4-BE49-F238E27FC236}">
                <a16:creationId xmlns:a16="http://schemas.microsoft.com/office/drawing/2014/main" id="{C0700925-6B4B-14B5-C089-74069CD4BC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9265077" y="308123"/>
            <a:ext cx="2624543" cy="4534847"/>
          </a:xfrm>
          <a:prstGeom prst="rect">
            <a:avLst/>
          </a:prstGeom>
        </p:spPr>
      </p:pic>
      <p:pic>
        <p:nvPicPr>
          <p:cNvPr id="28" name="Picture 11">
            <a:extLst>
              <a:ext uri="{FF2B5EF4-FFF2-40B4-BE49-F238E27FC236}">
                <a16:creationId xmlns:a16="http://schemas.microsoft.com/office/drawing/2014/main" id="{5F034246-A7AC-AB88-A610-5C0CA3BCA5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998055" y="642243"/>
            <a:ext cx="2152772" cy="2152772"/>
          </a:xfrm>
          <a:prstGeom prst="rect">
            <a:avLst/>
          </a:prstGeom>
        </p:spPr>
      </p:pic>
      <p:grpSp>
        <p:nvGrpSpPr>
          <p:cNvPr id="29" name="Group 12">
            <a:extLst>
              <a:ext uri="{FF2B5EF4-FFF2-40B4-BE49-F238E27FC236}">
                <a16:creationId xmlns:a16="http://schemas.microsoft.com/office/drawing/2014/main" id="{BCF0AA90-35EE-3F70-CC75-EAEBC4567B53}"/>
              </a:ext>
            </a:extLst>
          </p:cNvPr>
          <p:cNvGrpSpPr/>
          <p:nvPr/>
        </p:nvGrpSpPr>
        <p:grpSpPr>
          <a:xfrm>
            <a:off x="0" y="1"/>
            <a:ext cx="12192000" cy="300351"/>
            <a:chOff x="0" y="0"/>
            <a:chExt cx="6186311" cy="152400"/>
          </a:xfrm>
          <a:solidFill>
            <a:schemeClr val="bg1"/>
          </a:solidFill>
        </p:grpSpPr>
        <p:sp>
          <p:nvSpPr>
            <p:cNvPr id="30" name="Freeform 13">
              <a:extLst>
                <a:ext uri="{FF2B5EF4-FFF2-40B4-BE49-F238E27FC236}">
                  <a16:creationId xmlns:a16="http://schemas.microsoft.com/office/drawing/2014/main" id="{27A004C0-426B-656A-A8FE-FCB4E9F25F5C}"/>
                </a:ext>
              </a:extLst>
            </p:cNvPr>
            <p:cNvSpPr/>
            <p:nvPr/>
          </p:nvSpPr>
          <p:spPr>
            <a:xfrm>
              <a:off x="0" y="0"/>
              <a:ext cx="6186311" cy="152400"/>
            </a:xfrm>
            <a:custGeom>
              <a:avLst/>
              <a:gdLst/>
              <a:ahLst/>
              <a:cxnLst/>
              <a:rect l="l" t="t" r="r" b="b"/>
              <a:pathLst>
                <a:path w="6186311" h="152400">
                  <a:moveTo>
                    <a:pt x="0" y="0"/>
                  </a:moveTo>
                  <a:lnTo>
                    <a:pt x="6186311" y="0"/>
                  </a:lnTo>
                  <a:lnTo>
                    <a:pt x="6186311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</p:sp>
      </p:grpSp>
      <p:grpSp>
        <p:nvGrpSpPr>
          <p:cNvPr id="31" name="Group 14">
            <a:extLst>
              <a:ext uri="{FF2B5EF4-FFF2-40B4-BE49-F238E27FC236}">
                <a16:creationId xmlns:a16="http://schemas.microsoft.com/office/drawing/2014/main" id="{55032972-FAFF-AFAC-8A5E-A92F45147507}"/>
              </a:ext>
            </a:extLst>
          </p:cNvPr>
          <p:cNvGrpSpPr/>
          <p:nvPr/>
        </p:nvGrpSpPr>
        <p:grpSpPr>
          <a:xfrm rot="-5400000">
            <a:off x="-2038357" y="2053899"/>
            <a:ext cx="4377064" cy="300351"/>
            <a:chOff x="0" y="0"/>
            <a:chExt cx="2220955" cy="152400"/>
          </a:xfrm>
          <a:solidFill>
            <a:schemeClr val="bg1"/>
          </a:solidFill>
        </p:grpSpPr>
        <p:sp>
          <p:nvSpPr>
            <p:cNvPr id="32" name="Freeform 15">
              <a:extLst>
                <a:ext uri="{FF2B5EF4-FFF2-40B4-BE49-F238E27FC236}">
                  <a16:creationId xmlns:a16="http://schemas.microsoft.com/office/drawing/2014/main" id="{0522B363-BE23-D69A-3B49-3C87968BEFD7}"/>
                </a:ext>
              </a:extLst>
            </p:cNvPr>
            <p:cNvSpPr/>
            <p:nvPr/>
          </p:nvSpPr>
          <p:spPr>
            <a:xfrm>
              <a:off x="0" y="0"/>
              <a:ext cx="2220955" cy="152400"/>
            </a:xfrm>
            <a:custGeom>
              <a:avLst/>
              <a:gdLst/>
              <a:ahLst/>
              <a:cxnLst/>
              <a:rect l="l" t="t" r="r" b="b"/>
              <a:pathLst>
                <a:path w="2220955" h="152400">
                  <a:moveTo>
                    <a:pt x="0" y="0"/>
                  </a:moveTo>
                  <a:lnTo>
                    <a:pt x="2220955" y="0"/>
                  </a:lnTo>
                  <a:lnTo>
                    <a:pt x="2220955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</p:sp>
      </p:grpSp>
      <p:grpSp>
        <p:nvGrpSpPr>
          <p:cNvPr id="33" name="Group 16">
            <a:extLst>
              <a:ext uri="{FF2B5EF4-FFF2-40B4-BE49-F238E27FC236}">
                <a16:creationId xmlns:a16="http://schemas.microsoft.com/office/drawing/2014/main" id="{9AD3A5C8-0061-9C0D-461B-1FD5EB5CCC6A}"/>
              </a:ext>
            </a:extLst>
          </p:cNvPr>
          <p:cNvGrpSpPr/>
          <p:nvPr/>
        </p:nvGrpSpPr>
        <p:grpSpPr>
          <a:xfrm rot="-5400000">
            <a:off x="9853293" y="2046129"/>
            <a:ext cx="4377064" cy="300351"/>
            <a:chOff x="0" y="0"/>
            <a:chExt cx="2220955" cy="152400"/>
          </a:xfrm>
          <a:solidFill>
            <a:schemeClr val="bg1"/>
          </a:solidFill>
        </p:grpSpPr>
        <p:sp>
          <p:nvSpPr>
            <p:cNvPr id="34" name="Freeform 17">
              <a:extLst>
                <a:ext uri="{FF2B5EF4-FFF2-40B4-BE49-F238E27FC236}">
                  <a16:creationId xmlns:a16="http://schemas.microsoft.com/office/drawing/2014/main" id="{D5397ADE-E8E8-885C-1D8E-9316D53BB7F3}"/>
                </a:ext>
              </a:extLst>
            </p:cNvPr>
            <p:cNvSpPr/>
            <p:nvPr/>
          </p:nvSpPr>
          <p:spPr>
            <a:xfrm>
              <a:off x="0" y="0"/>
              <a:ext cx="2220955" cy="152400"/>
            </a:xfrm>
            <a:custGeom>
              <a:avLst/>
              <a:gdLst/>
              <a:ahLst/>
              <a:cxnLst/>
              <a:rect l="l" t="t" r="r" b="b"/>
              <a:pathLst>
                <a:path w="2220955" h="152400">
                  <a:moveTo>
                    <a:pt x="0" y="0"/>
                  </a:moveTo>
                  <a:lnTo>
                    <a:pt x="2220955" y="0"/>
                  </a:lnTo>
                  <a:lnTo>
                    <a:pt x="2220955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</p:sp>
      </p:grpSp>
      <p:pic>
        <p:nvPicPr>
          <p:cNvPr id="35" name="Picture 18">
            <a:extLst>
              <a:ext uri="{FF2B5EF4-FFF2-40B4-BE49-F238E27FC236}">
                <a16:creationId xmlns:a16="http://schemas.microsoft.com/office/drawing/2014/main" id="{E879166B-1B9C-5B39-6CBE-3C3CA1D7C78E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487691" y="2257291"/>
            <a:ext cx="1423035" cy="274320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875AE021-28FF-C2E6-1ADB-DF74FE6F3AD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3065" b="82742" l="2906" r="21308">
                        <a14:foregroundMark x1="14528" y1="55645" x2="15254" y2="65000"/>
                        <a14:foregroundMark x1="15254" y1="65000" x2="15254" y2="65000"/>
                        <a14:foregroundMark x1="20460" y1="51774" x2="21065" y2="56935"/>
                        <a14:foregroundMark x1="21186" y1="66452" x2="21081" y2="69243"/>
                        <a14:foregroundMark x1="15981" y1="61774" x2="13923" y2="72581"/>
                        <a14:foregroundMark x1="14286" y1="62903" x2="14770" y2="67903"/>
                        <a14:foregroundMark x1="13196" y1="61129" x2="12833" y2="67742"/>
                        <a14:foregroundMark x1="18886" y1="65968" x2="18886" y2="65968"/>
                        <a14:foregroundMark x1="18886" y1="65968" x2="19613" y2="67903"/>
                        <a14:foregroundMark x1="10896" y1="63710" x2="8354" y2="60806"/>
                        <a14:foregroundMark x1="8717" y1="60161" x2="6174" y2="56452"/>
                        <a14:foregroundMark x1="20713" y1="69194" x2="20754" y2="69445"/>
                        <a14:foregroundMark x1="20581" y1="68387" x2="20713" y2="69194"/>
                        <a14:foregroundMark x1="14286" y1="43065" x2="16223" y2="43871"/>
                        <a14:backgroundMark x1="20339" y1="70968" x2="20460" y2="71935"/>
                        <a14:backgroundMark x1="20823" y1="71935" x2="21671" y2="72419"/>
                        <a14:backgroundMark x1="19855" y1="70000" x2="20460" y2="71613"/>
                        <a14:backgroundMark x1="20823" y1="69194" x2="20823" y2="691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1" t="38800" r="76271" b="12201"/>
          <a:stretch/>
        </p:blipFill>
        <p:spPr>
          <a:xfrm>
            <a:off x="1432607" y="1902228"/>
            <a:ext cx="3068818" cy="488221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71EC1D25-CCC2-BF7B-19A0-DE4AFE8260C4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2581" b="80484" l="77724" r="97579">
                        <a14:foregroundMark x1="86804" y1="42742" x2="84019" y2="42581"/>
                        <a14:foregroundMark x1="77966" y1="52258" x2="77966" y2="53710"/>
                        <a14:foregroundMark x1="83051" y1="61452" x2="84262" y2="66452"/>
                        <a14:foregroundMark x1="80872" y1="64839" x2="86199" y2="65645"/>
                        <a14:foregroundMark x1="85109" y1="63548" x2="88862" y2="61774"/>
                        <a14:foregroundMark x1="89709" y1="61935" x2="92252" y2="59677"/>
                        <a14:foregroundMark x1="83414" y1="78065" x2="83414" y2="80161"/>
                        <a14:foregroundMark x1="86804" y1="77903" x2="86683" y2="80484"/>
                        <a14:foregroundMark x1="94794" y1="54839" x2="94794" y2="54839"/>
                        <a14:foregroundMark x1="81114" y1="62903" x2="80024" y2="6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271" t="38800" b="15908"/>
          <a:stretch/>
        </p:blipFill>
        <p:spPr>
          <a:xfrm>
            <a:off x="7704675" y="2186464"/>
            <a:ext cx="3068818" cy="439674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585379" y="656184"/>
            <a:ext cx="52011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SINH HOẠT LỚP TUẦN 21</a:t>
            </a:r>
            <a:endParaRPr lang="vi-VN" sz="4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0554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546C7381-8B1C-F8B5-98A8-11BE7A38723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6047" y="4595477"/>
            <a:ext cx="12196057" cy="23172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DD33C8-1E88-CBF7-4972-C66C1B4CCBB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9" t="6005" r="4923" b="5523"/>
          <a:stretch/>
        </p:blipFill>
        <p:spPr>
          <a:xfrm>
            <a:off x="-51338" y="0"/>
            <a:ext cx="12266637" cy="6925108"/>
          </a:xfrm>
          <a:prstGeom prst="rect">
            <a:avLst/>
          </a:prstGeom>
        </p:spPr>
      </p:pic>
      <p:pic>
        <p:nvPicPr>
          <p:cNvPr id="10" name="Picture 14" descr="Cute cactus illustration - seamless pattern">
            <a:extLst>
              <a:ext uri="{FF2B5EF4-FFF2-40B4-BE49-F238E27FC236}">
                <a16:creationId xmlns:a16="http://schemas.microsoft.com/office/drawing/2014/main" id="{DE84EC6B-DBAF-8011-A7EE-C9B1B07DB4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375" b="89773" l="1597" r="41374">
                        <a14:foregroundMark x1="1917" y1="22727" x2="1917" y2="22727"/>
                        <a14:foregroundMark x1="1757" y1="35227" x2="1757" y2="35227"/>
                        <a14:foregroundMark x1="26358" y1="23580" x2="26358" y2="23580"/>
                        <a14:foregroundMark x1="41374" y1="35795" x2="41374" y2="35795"/>
                        <a14:foregroundMark x1="36102" y1="56250" x2="36102" y2="56250"/>
                        <a14:foregroundMark x1="15655" y1="77557" x2="15655" y2="775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5815"/>
          <a:stretch/>
        </p:blipFill>
        <p:spPr bwMode="auto">
          <a:xfrm>
            <a:off x="9183246" y="3657600"/>
            <a:ext cx="2700893" cy="3393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9A5BF80-2724-9ADE-6D9A-4AE6955CB48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708" b="90747" l="28935" r="67797">
                        <a14:foregroundMark x1="45036" y1="15097" x2="49274" y2="23864"/>
                        <a14:foregroundMark x1="53753" y1="15747" x2="55932" y2="30519"/>
                        <a14:foregroundMark x1="53511" y1="7468" x2="53390" y2="12338"/>
                        <a14:foregroundMark x1="49516" y1="6169" x2="53511" y2="5032"/>
                        <a14:foregroundMark x1="30024" y1="33117" x2="30024" y2="33117"/>
                        <a14:foregroundMark x1="32809" y1="29221" x2="32809" y2="29221"/>
                        <a14:foregroundMark x1="64891" y1="53409" x2="64891" y2="53409"/>
                        <a14:foregroundMark x1="67797" y1="56169" x2="67797" y2="56169"/>
                        <a14:foregroundMark x1="66223" y1="57305" x2="66223" y2="57305"/>
                        <a14:foregroundMark x1="55327" y1="90747" x2="55327" y2="90747"/>
                        <a14:foregroundMark x1="46973" y1="89610" x2="46973" y2="89610"/>
                        <a14:foregroundMark x1="28935" y1="32955" x2="28935" y2="329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567" t="53" r="30756" b="2463"/>
          <a:stretch/>
        </p:blipFill>
        <p:spPr>
          <a:xfrm flipH="1">
            <a:off x="-667324" y="1576971"/>
            <a:ext cx="3213700" cy="547449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0A1DC2D-0360-5180-EDF0-69B46FE4B3AE}"/>
              </a:ext>
            </a:extLst>
          </p:cNvPr>
          <p:cNvSpPr txBox="1"/>
          <p:nvPr/>
        </p:nvSpPr>
        <p:spPr>
          <a:xfrm>
            <a:off x="906050" y="499929"/>
            <a:ext cx="88304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SƠ KẾT TUẦN </a:t>
            </a:r>
            <a:r>
              <a:rPr lang="en-US" sz="48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  <a:endParaRPr lang="en-US" sz="48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8F8B967-4A74-50A4-12A9-A05DD80EB592}"/>
              </a:ext>
            </a:extLst>
          </p:cNvPr>
          <p:cNvSpPr txBox="1"/>
          <p:nvPr/>
        </p:nvSpPr>
        <p:spPr>
          <a:xfrm>
            <a:off x="2478162" y="2176505"/>
            <a:ext cx="6977198" cy="22959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1000"/>
              </a:spcAft>
            </a:pPr>
            <a:r>
              <a:rPr lang="nl-NL" sz="3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Kết quả sinh hoạt nền nếp.</a:t>
            </a:r>
            <a:endParaRPr lang="en-US" sz="28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1000"/>
              </a:spcAft>
            </a:pPr>
            <a:r>
              <a:rPr lang="nl-NL" sz="3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Kết quả học tập.</a:t>
            </a:r>
            <a:endParaRPr lang="en-US" sz="28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1000"/>
              </a:spcAft>
            </a:pPr>
            <a:r>
              <a:rPr lang="nl-NL" sz="3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Kết quả hoạt động các phong trào.</a:t>
            </a:r>
            <a:endParaRPr lang="en-US" sz="28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413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4A0B9C5D-308C-94DB-42B4-0424C9C2DFE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4722267"/>
            <a:ext cx="12196057" cy="231725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46258C2-F9D7-FD86-A019-16EBEAF66E47}"/>
              </a:ext>
            </a:extLst>
          </p:cNvPr>
          <p:cNvGrpSpPr/>
          <p:nvPr/>
        </p:nvGrpSpPr>
        <p:grpSpPr>
          <a:xfrm>
            <a:off x="0" y="4392607"/>
            <a:ext cx="12192000" cy="365587"/>
            <a:chOff x="0" y="0"/>
            <a:chExt cx="6186311" cy="185501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D9AEF901-D48B-4ECA-C636-AA3C9A463FA8}"/>
                </a:ext>
              </a:extLst>
            </p:cNvPr>
            <p:cNvSpPr/>
            <p:nvPr/>
          </p:nvSpPr>
          <p:spPr>
            <a:xfrm>
              <a:off x="0" y="0"/>
              <a:ext cx="6186311" cy="185501"/>
            </a:xfrm>
            <a:custGeom>
              <a:avLst/>
              <a:gdLst/>
              <a:ahLst/>
              <a:cxnLst/>
              <a:rect l="l" t="t" r="r" b="b"/>
              <a:pathLst>
                <a:path w="6186311" h="185501">
                  <a:moveTo>
                    <a:pt x="0" y="0"/>
                  </a:moveTo>
                  <a:lnTo>
                    <a:pt x="6186311" y="0"/>
                  </a:lnTo>
                  <a:lnTo>
                    <a:pt x="6186311" y="185501"/>
                  </a:lnTo>
                  <a:lnTo>
                    <a:pt x="0" y="185501"/>
                  </a:lnTo>
                  <a:close/>
                </a:path>
              </a:pathLst>
            </a:custGeom>
            <a:solidFill>
              <a:srgbClr val="C69F65"/>
            </a:solidFill>
          </p:spPr>
        </p:sp>
      </p:grpSp>
      <p:pic>
        <p:nvPicPr>
          <p:cNvPr id="7" name="Picture 8">
            <a:extLst>
              <a:ext uri="{FF2B5EF4-FFF2-40B4-BE49-F238E27FC236}">
                <a16:creationId xmlns:a16="http://schemas.microsoft.com/office/drawing/2014/main" id="{529E33B0-D732-D3D9-F315-5BB78D4F70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3956572" y="589059"/>
            <a:ext cx="4278856" cy="3214491"/>
          </a:xfrm>
          <a:prstGeom prst="rect">
            <a:avLst/>
          </a:prstGeom>
        </p:spPr>
      </p:pic>
      <p:pic>
        <p:nvPicPr>
          <p:cNvPr id="8" name="Picture 10">
            <a:extLst>
              <a:ext uri="{FF2B5EF4-FFF2-40B4-BE49-F238E27FC236}">
                <a16:creationId xmlns:a16="http://schemas.microsoft.com/office/drawing/2014/main" id="{C0700925-6B4B-14B5-C089-74069CD4BC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9265077" y="308123"/>
            <a:ext cx="2624543" cy="4534847"/>
          </a:xfrm>
          <a:prstGeom prst="rect">
            <a:avLst/>
          </a:prstGeom>
        </p:spPr>
      </p:pic>
      <p:pic>
        <p:nvPicPr>
          <p:cNvPr id="9" name="Picture 11">
            <a:extLst>
              <a:ext uri="{FF2B5EF4-FFF2-40B4-BE49-F238E27FC236}">
                <a16:creationId xmlns:a16="http://schemas.microsoft.com/office/drawing/2014/main" id="{5F034246-A7AC-AB88-A610-5C0CA3BCA5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998055" y="642243"/>
            <a:ext cx="2152772" cy="2152772"/>
          </a:xfrm>
          <a:prstGeom prst="rect">
            <a:avLst/>
          </a:prstGeom>
        </p:spPr>
      </p:pic>
      <p:grpSp>
        <p:nvGrpSpPr>
          <p:cNvPr id="10" name="Group 12">
            <a:extLst>
              <a:ext uri="{FF2B5EF4-FFF2-40B4-BE49-F238E27FC236}">
                <a16:creationId xmlns:a16="http://schemas.microsoft.com/office/drawing/2014/main" id="{BCF0AA90-35EE-3F70-CC75-EAEBC4567B53}"/>
              </a:ext>
            </a:extLst>
          </p:cNvPr>
          <p:cNvGrpSpPr/>
          <p:nvPr/>
        </p:nvGrpSpPr>
        <p:grpSpPr>
          <a:xfrm>
            <a:off x="0" y="1"/>
            <a:ext cx="12192000" cy="300351"/>
            <a:chOff x="0" y="0"/>
            <a:chExt cx="6186311" cy="152400"/>
          </a:xfrm>
          <a:solidFill>
            <a:schemeClr val="bg1"/>
          </a:solidFill>
        </p:grpSpPr>
        <p:sp>
          <p:nvSpPr>
            <p:cNvPr id="11" name="Freeform 13">
              <a:extLst>
                <a:ext uri="{FF2B5EF4-FFF2-40B4-BE49-F238E27FC236}">
                  <a16:creationId xmlns:a16="http://schemas.microsoft.com/office/drawing/2014/main" id="{27A004C0-426B-656A-A8FE-FCB4E9F25F5C}"/>
                </a:ext>
              </a:extLst>
            </p:cNvPr>
            <p:cNvSpPr/>
            <p:nvPr/>
          </p:nvSpPr>
          <p:spPr>
            <a:xfrm>
              <a:off x="0" y="0"/>
              <a:ext cx="6186311" cy="152400"/>
            </a:xfrm>
            <a:custGeom>
              <a:avLst/>
              <a:gdLst/>
              <a:ahLst/>
              <a:cxnLst/>
              <a:rect l="l" t="t" r="r" b="b"/>
              <a:pathLst>
                <a:path w="6186311" h="152400">
                  <a:moveTo>
                    <a:pt x="0" y="0"/>
                  </a:moveTo>
                  <a:lnTo>
                    <a:pt x="6186311" y="0"/>
                  </a:lnTo>
                  <a:lnTo>
                    <a:pt x="6186311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</p:sp>
      </p:grpSp>
      <p:grpSp>
        <p:nvGrpSpPr>
          <p:cNvPr id="12" name="Group 14">
            <a:extLst>
              <a:ext uri="{FF2B5EF4-FFF2-40B4-BE49-F238E27FC236}">
                <a16:creationId xmlns:a16="http://schemas.microsoft.com/office/drawing/2014/main" id="{55032972-FAFF-AFAC-8A5E-A92F45147507}"/>
              </a:ext>
            </a:extLst>
          </p:cNvPr>
          <p:cNvGrpSpPr/>
          <p:nvPr/>
        </p:nvGrpSpPr>
        <p:grpSpPr>
          <a:xfrm rot="-5400000">
            <a:off x="-2038357" y="2053899"/>
            <a:ext cx="4377064" cy="300351"/>
            <a:chOff x="0" y="0"/>
            <a:chExt cx="2220955" cy="152400"/>
          </a:xfrm>
          <a:solidFill>
            <a:schemeClr val="bg1"/>
          </a:solidFill>
        </p:grpSpPr>
        <p:sp>
          <p:nvSpPr>
            <p:cNvPr id="13" name="Freeform 15">
              <a:extLst>
                <a:ext uri="{FF2B5EF4-FFF2-40B4-BE49-F238E27FC236}">
                  <a16:creationId xmlns:a16="http://schemas.microsoft.com/office/drawing/2014/main" id="{0522B363-BE23-D69A-3B49-3C87968BEFD7}"/>
                </a:ext>
              </a:extLst>
            </p:cNvPr>
            <p:cNvSpPr/>
            <p:nvPr/>
          </p:nvSpPr>
          <p:spPr>
            <a:xfrm>
              <a:off x="0" y="0"/>
              <a:ext cx="2220955" cy="152400"/>
            </a:xfrm>
            <a:custGeom>
              <a:avLst/>
              <a:gdLst/>
              <a:ahLst/>
              <a:cxnLst/>
              <a:rect l="l" t="t" r="r" b="b"/>
              <a:pathLst>
                <a:path w="2220955" h="152400">
                  <a:moveTo>
                    <a:pt x="0" y="0"/>
                  </a:moveTo>
                  <a:lnTo>
                    <a:pt x="2220955" y="0"/>
                  </a:lnTo>
                  <a:lnTo>
                    <a:pt x="2220955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</p:sp>
      </p:grpSp>
      <p:grpSp>
        <p:nvGrpSpPr>
          <p:cNvPr id="14" name="Group 16">
            <a:extLst>
              <a:ext uri="{FF2B5EF4-FFF2-40B4-BE49-F238E27FC236}">
                <a16:creationId xmlns:a16="http://schemas.microsoft.com/office/drawing/2014/main" id="{9AD3A5C8-0061-9C0D-461B-1FD5EB5CCC6A}"/>
              </a:ext>
            </a:extLst>
          </p:cNvPr>
          <p:cNvGrpSpPr/>
          <p:nvPr/>
        </p:nvGrpSpPr>
        <p:grpSpPr>
          <a:xfrm rot="-5400000">
            <a:off x="9853293" y="2046129"/>
            <a:ext cx="4377064" cy="300351"/>
            <a:chOff x="0" y="0"/>
            <a:chExt cx="2220955" cy="152400"/>
          </a:xfrm>
          <a:solidFill>
            <a:schemeClr val="bg1"/>
          </a:solidFill>
        </p:grpSpPr>
        <p:sp>
          <p:nvSpPr>
            <p:cNvPr id="15" name="Freeform 17">
              <a:extLst>
                <a:ext uri="{FF2B5EF4-FFF2-40B4-BE49-F238E27FC236}">
                  <a16:creationId xmlns:a16="http://schemas.microsoft.com/office/drawing/2014/main" id="{D5397ADE-E8E8-885C-1D8E-9316D53BB7F3}"/>
                </a:ext>
              </a:extLst>
            </p:cNvPr>
            <p:cNvSpPr/>
            <p:nvPr/>
          </p:nvSpPr>
          <p:spPr>
            <a:xfrm>
              <a:off x="0" y="0"/>
              <a:ext cx="2220955" cy="152400"/>
            </a:xfrm>
            <a:custGeom>
              <a:avLst/>
              <a:gdLst/>
              <a:ahLst/>
              <a:cxnLst/>
              <a:rect l="l" t="t" r="r" b="b"/>
              <a:pathLst>
                <a:path w="2220955" h="152400">
                  <a:moveTo>
                    <a:pt x="0" y="0"/>
                  </a:moveTo>
                  <a:lnTo>
                    <a:pt x="2220955" y="0"/>
                  </a:lnTo>
                  <a:lnTo>
                    <a:pt x="2220955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</p:sp>
      </p:grpSp>
      <p:pic>
        <p:nvPicPr>
          <p:cNvPr id="16" name="Picture 18">
            <a:extLst>
              <a:ext uri="{FF2B5EF4-FFF2-40B4-BE49-F238E27FC236}">
                <a16:creationId xmlns:a16="http://schemas.microsoft.com/office/drawing/2014/main" id="{E879166B-1B9C-5B39-6CBE-3C3CA1D7C78E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487691" y="2257291"/>
            <a:ext cx="1423035" cy="27432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5571739-6362-152A-73F5-C78C2DD95B76}"/>
              </a:ext>
            </a:extLst>
          </p:cNvPr>
          <p:cNvSpPr txBox="1"/>
          <p:nvPr/>
        </p:nvSpPr>
        <p:spPr>
          <a:xfrm>
            <a:off x="4175807" y="889407"/>
            <a:ext cx="40444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ban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Speech Bubble: Oval 17">
            <a:extLst>
              <a:ext uri="{FF2B5EF4-FFF2-40B4-BE49-F238E27FC236}">
                <a16:creationId xmlns:a16="http://schemas.microsoft.com/office/drawing/2014/main" id="{38DFB4EE-5EE4-B717-DA6A-05B27C953853}"/>
              </a:ext>
            </a:extLst>
          </p:cNvPr>
          <p:cNvSpPr/>
          <p:nvPr/>
        </p:nvSpPr>
        <p:spPr>
          <a:xfrm>
            <a:off x="110252" y="158414"/>
            <a:ext cx="3949653" cy="2037645"/>
          </a:xfrm>
          <a:prstGeom prst="wedgeEllipseCallout">
            <a:avLst>
              <a:gd name="adj1" fmla="val 25608"/>
              <a:gd name="adj2" fmla="val 58889"/>
            </a:avLst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字魂59号-创粗黑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D1D08D3-6ED7-619B-5991-4DE915015E3C}"/>
              </a:ext>
            </a:extLst>
          </p:cNvPr>
          <p:cNvSpPr txBox="1"/>
          <p:nvPr/>
        </p:nvSpPr>
        <p:spPr>
          <a:xfrm>
            <a:off x="207170" y="517232"/>
            <a:ext cx="36431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tổ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trưởng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báo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kết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quả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hoạt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động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tuần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tổ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  <p:sp>
        <p:nvSpPr>
          <p:cNvPr id="20" name="Speech Bubble: Oval 19">
            <a:extLst>
              <a:ext uri="{FF2B5EF4-FFF2-40B4-BE49-F238E27FC236}">
                <a16:creationId xmlns:a16="http://schemas.microsoft.com/office/drawing/2014/main" id="{CCB69FEB-4E5D-597E-EBB9-BB9B7DCD4F38}"/>
              </a:ext>
            </a:extLst>
          </p:cNvPr>
          <p:cNvSpPr/>
          <p:nvPr/>
        </p:nvSpPr>
        <p:spPr>
          <a:xfrm>
            <a:off x="8467231" y="372315"/>
            <a:ext cx="3717851" cy="2037645"/>
          </a:xfrm>
          <a:prstGeom prst="wedgeEllipseCallout">
            <a:avLst>
              <a:gd name="adj1" fmla="val -15107"/>
              <a:gd name="adj2" fmla="val 58889"/>
            </a:avLst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Lớp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trưởng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báo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cáo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kết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quả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học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tập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của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lớp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 trong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/>
                <a:cs typeface="Calibri" panose="020F0502020204030204" pitchFamily="34" charset="0"/>
              </a:rPr>
              <a:t>tuần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字魂59号-创粗黑"/>
              <a:cs typeface="Calibri" panose="020F050202020403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75AE021-28FF-C2E6-1ADB-DF74FE6F3AD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3065" b="82742" l="2906" r="21308">
                        <a14:foregroundMark x1="14528" y1="55645" x2="15254" y2="65000"/>
                        <a14:foregroundMark x1="15254" y1="65000" x2="15254" y2="65000"/>
                        <a14:foregroundMark x1="20460" y1="51774" x2="21065" y2="56935"/>
                        <a14:foregroundMark x1="21186" y1="66452" x2="21081" y2="69243"/>
                        <a14:foregroundMark x1="15981" y1="61774" x2="13923" y2="72581"/>
                        <a14:foregroundMark x1="14286" y1="62903" x2="14770" y2="67903"/>
                        <a14:foregroundMark x1="13196" y1="61129" x2="12833" y2="67742"/>
                        <a14:foregroundMark x1="18886" y1="65968" x2="18886" y2="65968"/>
                        <a14:foregroundMark x1="18886" y1="65968" x2="19613" y2="67903"/>
                        <a14:foregroundMark x1="10896" y1="63710" x2="8354" y2="60806"/>
                        <a14:foregroundMark x1="8717" y1="60161" x2="6174" y2="56452"/>
                        <a14:foregroundMark x1="20713" y1="69194" x2="20754" y2="69445"/>
                        <a14:foregroundMark x1="20581" y1="68387" x2="20713" y2="69194"/>
                        <a14:foregroundMark x1="14286" y1="43065" x2="16223" y2="43871"/>
                        <a14:backgroundMark x1="20339" y1="70968" x2="20460" y2="71935"/>
                        <a14:backgroundMark x1="20823" y1="71935" x2="21671" y2="72419"/>
                        <a14:backgroundMark x1="19855" y1="70000" x2="20460" y2="71613"/>
                        <a14:backgroundMark x1="20823" y1="69194" x2="20823" y2="691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1" t="38800" r="76271" b="12201"/>
          <a:stretch/>
        </p:blipFill>
        <p:spPr>
          <a:xfrm>
            <a:off x="1432607" y="1902228"/>
            <a:ext cx="3068818" cy="488221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1EC1D25-CCC2-BF7B-19A0-DE4AFE8260C4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2581" b="80484" l="77724" r="97579">
                        <a14:foregroundMark x1="86804" y1="42742" x2="84019" y2="42581"/>
                        <a14:foregroundMark x1="77966" y1="52258" x2="77966" y2="53710"/>
                        <a14:foregroundMark x1="83051" y1="61452" x2="84262" y2="66452"/>
                        <a14:foregroundMark x1="80872" y1="64839" x2="86199" y2="65645"/>
                        <a14:foregroundMark x1="85109" y1="63548" x2="88862" y2="61774"/>
                        <a14:foregroundMark x1="89709" y1="61935" x2="92252" y2="59677"/>
                        <a14:foregroundMark x1="83414" y1="78065" x2="83414" y2="80161"/>
                        <a14:foregroundMark x1="86804" y1="77903" x2="86683" y2="80484"/>
                        <a14:foregroundMark x1="94794" y1="54839" x2="94794" y2="54839"/>
                        <a14:foregroundMark x1="81114" y1="62903" x2="80024" y2="6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271" t="38800" b="15908"/>
          <a:stretch/>
        </p:blipFill>
        <p:spPr>
          <a:xfrm>
            <a:off x="7704675" y="2186464"/>
            <a:ext cx="3068818" cy="4396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098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  <p:bldP spid="19" grpId="0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>
            <a:extLst>
              <a:ext uri="{FF2B5EF4-FFF2-40B4-BE49-F238E27FC236}">
                <a16:creationId xmlns:a16="http://schemas.microsoft.com/office/drawing/2014/main" id="{88326056-32EA-3534-1AD5-E683823DD39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229" y="4540749"/>
            <a:ext cx="12196057" cy="2317251"/>
          </a:xfrm>
          <a:prstGeom prst="rect">
            <a:avLst/>
          </a:prstGeom>
        </p:spPr>
      </p:pic>
      <p:grpSp>
        <p:nvGrpSpPr>
          <p:cNvPr id="22" name="Group 4">
            <a:extLst>
              <a:ext uri="{FF2B5EF4-FFF2-40B4-BE49-F238E27FC236}">
                <a16:creationId xmlns:a16="http://schemas.microsoft.com/office/drawing/2014/main" id="{76F0BBE8-5BC4-9EDB-41F3-503998E5912A}"/>
              </a:ext>
            </a:extLst>
          </p:cNvPr>
          <p:cNvGrpSpPr/>
          <p:nvPr/>
        </p:nvGrpSpPr>
        <p:grpSpPr>
          <a:xfrm>
            <a:off x="0" y="4392607"/>
            <a:ext cx="12192000" cy="365587"/>
            <a:chOff x="0" y="0"/>
            <a:chExt cx="6186311" cy="185501"/>
          </a:xfrm>
        </p:grpSpPr>
        <p:sp>
          <p:nvSpPr>
            <p:cNvPr id="23" name="Freeform 5">
              <a:extLst>
                <a:ext uri="{FF2B5EF4-FFF2-40B4-BE49-F238E27FC236}">
                  <a16:creationId xmlns:a16="http://schemas.microsoft.com/office/drawing/2014/main" id="{7835BF12-8DF5-7B11-2C96-087CB370232F}"/>
                </a:ext>
              </a:extLst>
            </p:cNvPr>
            <p:cNvSpPr/>
            <p:nvPr/>
          </p:nvSpPr>
          <p:spPr>
            <a:xfrm>
              <a:off x="0" y="0"/>
              <a:ext cx="6186311" cy="185501"/>
            </a:xfrm>
            <a:custGeom>
              <a:avLst/>
              <a:gdLst/>
              <a:ahLst/>
              <a:cxnLst/>
              <a:rect l="l" t="t" r="r" b="b"/>
              <a:pathLst>
                <a:path w="6186311" h="185501">
                  <a:moveTo>
                    <a:pt x="0" y="0"/>
                  </a:moveTo>
                  <a:lnTo>
                    <a:pt x="6186311" y="0"/>
                  </a:lnTo>
                  <a:lnTo>
                    <a:pt x="6186311" y="185501"/>
                  </a:lnTo>
                  <a:lnTo>
                    <a:pt x="0" y="185501"/>
                  </a:lnTo>
                  <a:close/>
                </a:path>
              </a:pathLst>
            </a:custGeom>
            <a:solidFill>
              <a:srgbClr val="C69F65"/>
            </a:solidFill>
          </p:spPr>
        </p:sp>
      </p:grpSp>
      <p:pic>
        <p:nvPicPr>
          <p:cNvPr id="24" name="Picture 8">
            <a:extLst>
              <a:ext uri="{FF2B5EF4-FFF2-40B4-BE49-F238E27FC236}">
                <a16:creationId xmlns:a16="http://schemas.microsoft.com/office/drawing/2014/main" id="{C1868533-38F1-0A31-DE07-B1749630D2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3956572" y="589059"/>
            <a:ext cx="4278856" cy="3214491"/>
          </a:xfrm>
          <a:prstGeom prst="rect">
            <a:avLst/>
          </a:prstGeom>
        </p:spPr>
      </p:pic>
      <p:pic>
        <p:nvPicPr>
          <p:cNvPr id="25" name="Picture 10">
            <a:extLst>
              <a:ext uri="{FF2B5EF4-FFF2-40B4-BE49-F238E27FC236}">
                <a16:creationId xmlns:a16="http://schemas.microsoft.com/office/drawing/2014/main" id="{1D4B769B-E6C0-7514-5588-2723605A81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9267106" y="223347"/>
            <a:ext cx="2624543" cy="4534847"/>
          </a:xfrm>
          <a:prstGeom prst="rect">
            <a:avLst/>
          </a:prstGeom>
        </p:spPr>
      </p:pic>
      <p:pic>
        <p:nvPicPr>
          <p:cNvPr id="27" name="Picture 11">
            <a:extLst>
              <a:ext uri="{FF2B5EF4-FFF2-40B4-BE49-F238E27FC236}">
                <a16:creationId xmlns:a16="http://schemas.microsoft.com/office/drawing/2014/main" id="{1E5EFE8B-B389-ED8A-D5D2-0A3E7CDAC1B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998055" y="642243"/>
            <a:ext cx="2152772" cy="2152772"/>
          </a:xfrm>
          <a:prstGeom prst="rect">
            <a:avLst/>
          </a:prstGeom>
        </p:spPr>
      </p:pic>
      <p:grpSp>
        <p:nvGrpSpPr>
          <p:cNvPr id="28" name="Group 12">
            <a:extLst>
              <a:ext uri="{FF2B5EF4-FFF2-40B4-BE49-F238E27FC236}">
                <a16:creationId xmlns:a16="http://schemas.microsoft.com/office/drawing/2014/main" id="{410115D9-5170-3A85-FD35-A9FA8370AB15}"/>
              </a:ext>
            </a:extLst>
          </p:cNvPr>
          <p:cNvGrpSpPr/>
          <p:nvPr/>
        </p:nvGrpSpPr>
        <p:grpSpPr>
          <a:xfrm>
            <a:off x="0" y="1"/>
            <a:ext cx="12192000" cy="300351"/>
            <a:chOff x="0" y="0"/>
            <a:chExt cx="6186311" cy="152400"/>
          </a:xfrm>
          <a:solidFill>
            <a:schemeClr val="bg1"/>
          </a:solidFill>
        </p:grpSpPr>
        <p:sp>
          <p:nvSpPr>
            <p:cNvPr id="29" name="Freeform 13">
              <a:extLst>
                <a:ext uri="{FF2B5EF4-FFF2-40B4-BE49-F238E27FC236}">
                  <a16:creationId xmlns:a16="http://schemas.microsoft.com/office/drawing/2014/main" id="{90506B7E-0C2B-0CCD-B775-0DD0F4978FFD}"/>
                </a:ext>
              </a:extLst>
            </p:cNvPr>
            <p:cNvSpPr/>
            <p:nvPr/>
          </p:nvSpPr>
          <p:spPr>
            <a:xfrm>
              <a:off x="0" y="0"/>
              <a:ext cx="6186311" cy="152400"/>
            </a:xfrm>
            <a:custGeom>
              <a:avLst/>
              <a:gdLst/>
              <a:ahLst/>
              <a:cxnLst/>
              <a:rect l="l" t="t" r="r" b="b"/>
              <a:pathLst>
                <a:path w="6186311" h="152400">
                  <a:moveTo>
                    <a:pt x="0" y="0"/>
                  </a:moveTo>
                  <a:lnTo>
                    <a:pt x="6186311" y="0"/>
                  </a:lnTo>
                  <a:lnTo>
                    <a:pt x="6186311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</p:sp>
      </p:grpSp>
      <p:grpSp>
        <p:nvGrpSpPr>
          <p:cNvPr id="30" name="Group 14">
            <a:extLst>
              <a:ext uri="{FF2B5EF4-FFF2-40B4-BE49-F238E27FC236}">
                <a16:creationId xmlns:a16="http://schemas.microsoft.com/office/drawing/2014/main" id="{FEC17361-115F-25A5-2CBB-979C9777BB75}"/>
              </a:ext>
            </a:extLst>
          </p:cNvPr>
          <p:cNvGrpSpPr/>
          <p:nvPr/>
        </p:nvGrpSpPr>
        <p:grpSpPr>
          <a:xfrm rot="-5400000">
            <a:off x="-2038357" y="2053899"/>
            <a:ext cx="4377064" cy="300351"/>
            <a:chOff x="0" y="0"/>
            <a:chExt cx="2220955" cy="152400"/>
          </a:xfrm>
          <a:solidFill>
            <a:schemeClr val="bg1"/>
          </a:solidFill>
        </p:grpSpPr>
        <p:sp>
          <p:nvSpPr>
            <p:cNvPr id="31" name="Freeform 15">
              <a:extLst>
                <a:ext uri="{FF2B5EF4-FFF2-40B4-BE49-F238E27FC236}">
                  <a16:creationId xmlns:a16="http://schemas.microsoft.com/office/drawing/2014/main" id="{DF77E526-D6FD-0CF5-FD63-B38FE1B1A40E}"/>
                </a:ext>
              </a:extLst>
            </p:cNvPr>
            <p:cNvSpPr/>
            <p:nvPr/>
          </p:nvSpPr>
          <p:spPr>
            <a:xfrm>
              <a:off x="0" y="0"/>
              <a:ext cx="2220955" cy="152400"/>
            </a:xfrm>
            <a:custGeom>
              <a:avLst/>
              <a:gdLst/>
              <a:ahLst/>
              <a:cxnLst/>
              <a:rect l="l" t="t" r="r" b="b"/>
              <a:pathLst>
                <a:path w="2220955" h="152400">
                  <a:moveTo>
                    <a:pt x="0" y="0"/>
                  </a:moveTo>
                  <a:lnTo>
                    <a:pt x="2220955" y="0"/>
                  </a:lnTo>
                  <a:lnTo>
                    <a:pt x="2220955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</p:sp>
      </p:grpSp>
      <p:grpSp>
        <p:nvGrpSpPr>
          <p:cNvPr id="32" name="Group 16">
            <a:extLst>
              <a:ext uri="{FF2B5EF4-FFF2-40B4-BE49-F238E27FC236}">
                <a16:creationId xmlns:a16="http://schemas.microsoft.com/office/drawing/2014/main" id="{ED04EC79-F122-B379-816B-9B700F38CE85}"/>
              </a:ext>
            </a:extLst>
          </p:cNvPr>
          <p:cNvGrpSpPr/>
          <p:nvPr/>
        </p:nvGrpSpPr>
        <p:grpSpPr>
          <a:xfrm rot="-5400000">
            <a:off x="9853293" y="2046129"/>
            <a:ext cx="4377064" cy="300351"/>
            <a:chOff x="0" y="0"/>
            <a:chExt cx="2220955" cy="152400"/>
          </a:xfrm>
          <a:solidFill>
            <a:schemeClr val="bg1"/>
          </a:solidFill>
        </p:grpSpPr>
        <p:sp>
          <p:nvSpPr>
            <p:cNvPr id="33" name="Freeform 17">
              <a:extLst>
                <a:ext uri="{FF2B5EF4-FFF2-40B4-BE49-F238E27FC236}">
                  <a16:creationId xmlns:a16="http://schemas.microsoft.com/office/drawing/2014/main" id="{8E0E5D4B-6292-F285-C7B6-247C134AB17F}"/>
                </a:ext>
              </a:extLst>
            </p:cNvPr>
            <p:cNvSpPr/>
            <p:nvPr/>
          </p:nvSpPr>
          <p:spPr>
            <a:xfrm>
              <a:off x="0" y="0"/>
              <a:ext cx="2220955" cy="152400"/>
            </a:xfrm>
            <a:custGeom>
              <a:avLst/>
              <a:gdLst/>
              <a:ahLst/>
              <a:cxnLst/>
              <a:rect l="l" t="t" r="r" b="b"/>
              <a:pathLst>
                <a:path w="2220955" h="152400">
                  <a:moveTo>
                    <a:pt x="0" y="0"/>
                  </a:moveTo>
                  <a:lnTo>
                    <a:pt x="2220955" y="0"/>
                  </a:lnTo>
                  <a:lnTo>
                    <a:pt x="2220955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</p:sp>
      </p:grpSp>
      <p:pic>
        <p:nvPicPr>
          <p:cNvPr id="34" name="Picture 18">
            <a:extLst>
              <a:ext uri="{FF2B5EF4-FFF2-40B4-BE49-F238E27FC236}">
                <a16:creationId xmlns:a16="http://schemas.microsoft.com/office/drawing/2014/main" id="{C3F7AC89-3D50-9387-28C1-E5AD9A365855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2695809" y="1645521"/>
            <a:ext cx="1423035" cy="274320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5D75F789-6281-D3B9-04D6-E9B1E4501FB5}"/>
              </a:ext>
            </a:extLst>
          </p:cNvPr>
          <p:cNvSpPr txBox="1"/>
          <p:nvPr/>
        </p:nvSpPr>
        <p:spPr>
          <a:xfrm>
            <a:off x="4175807" y="889408"/>
            <a:ext cx="40444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Góc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tuyên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dương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F8EE21B-966A-7BD1-659D-AE270B5FDF28}"/>
              </a:ext>
            </a:extLst>
          </p:cNvPr>
          <p:cNvSpPr txBox="1"/>
          <p:nvPr/>
        </p:nvSpPr>
        <p:spPr>
          <a:xfrm>
            <a:off x="2332644" y="4903317"/>
            <a:ext cx="3278243" cy="155517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Chiến</a:t>
            </a: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267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binh</a:t>
            </a: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267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chăm</a:t>
            </a: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267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</a:t>
            </a:r>
            <a:endParaRPr kumimoji="0" lang="en-US" sz="4267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8B253643-36E9-1AE8-557F-C9974D7B24DC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3065" b="82742" l="2906" r="21308">
                        <a14:foregroundMark x1="14528" y1="55645" x2="15254" y2="65000"/>
                        <a14:foregroundMark x1="15254" y1="65000" x2="15254" y2="65000"/>
                        <a14:foregroundMark x1="20460" y1="51774" x2="21065" y2="56935"/>
                        <a14:foregroundMark x1="21186" y1="66452" x2="21081" y2="69243"/>
                        <a14:foregroundMark x1="15981" y1="61774" x2="13923" y2="72581"/>
                        <a14:foregroundMark x1="14286" y1="62903" x2="14770" y2="67903"/>
                        <a14:foregroundMark x1="13196" y1="61129" x2="12833" y2="67742"/>
                        <a14:foregroundMark x1="18886" y1="65968" x2="18886" y2="65968"/>
                        <a14:foregroundMark x1="18886" y1="65968" x2="19613" y2="67903"/>
                        <a14:foregroundMark x1="10896" y1="63710" x2="8354" y2="60806"/>
                        <a14:foregroundMark x1="8717" y1="60161" x2="6174" y2="56452"/>
                        <a14:foregroundMark x1="20713" y1="69194" x2="20754" y2="69445"/>
                        <a14:foregroundMark x1="20581" y1="68387" x2="20713" y2="69194"/>
                        <a14:foregroundMark x1="14286" y1="43065" x2="16223" y2="43871"/>
                        <a14:backgroundMark x1="20339" y1="70968" x2="20460" y2="71935"/>
                        <a14:backgroundMark x1="20823" y1="71935" x2="21671" y2="72419"/>
                        <a14:backgroundMark x1="19855" y1="70000" x2="20460" y2="71613"/>
                        <a14:backgroundMark x1="20823" y1="69194" x2="20823" y2="691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1" t="38800" r="76271" b="12201"/>
          <a:stretch/>
        </p:blipFill>
        <p:spPr>
          <a:xfrm>
            <a:off x="-491761" y="1943732"/>
            <a:ext cx="3068818" cy="488221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5820AA0-139E-07BF-3A48-F74AEB443FBC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42581" b="80484" l="77724" r="97579">
                        <a14:foregroundMark x1="86804" y1="42742" x2="84019" y2="42581"/>
                        <a14:foregroundMark x1="77966" y1="52258" x2="77966" y2="53710"/>
                        <a14:foregroundMark x1="83051" y1="61452" x2="84262" y2="66452"/>
                        <a14:foregroundMark x1="80872" y1="64839" x2="86199" y2="65645"/>
                        <a14:foregroundMark x1="85109" y1="63548" x2="88862" y2="61774"/>
                        <a14:foregroundMark x1="89709" y1="61935" x2="92252" y2="59677"/>
                        <a14:foregroundMark x1="83414" y1="78065" x2="83414" y2="80161"/>
                        <a14:foregroundMark x1="86804" y1="77903" x2="86683" y2="80484"/>
                        <a14:foregroundMark x1="94794" y1="54839" x2="94794" y2="54839"/>
                        <a14:foregroundMark x1="81114" y1="62903" x2="80024" y2="6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271" t="38800" b="15908"/>
          <a:stretch/>
        </p:blipFill>
        <p:spPr>
          <a:xfrm>
            <a:off x="9521697" y="1975790"/>
            <a:ext cx="3068818" cy="4396745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E1C8752C-B259-642A-5B8A-48C265B01EC9}"/>
              </a:ext>
            </a:extLst>
          </p:cNvPr>
          <p:cNvSpPr txBox="1"/>
          <p:nvPr/>
        </p:nvSpPr>
        <p:spPr>
          <a:xfrm>
            <a:off x="6581113" y="4921785"/>
            <a:ext cx="3278243" cy="155517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Chiến binh chăm học</a:t>
            </a:r>
            <a:endParaRPr kumimoji="0" lang="en-US" sz="4267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7" grpId="0" animBg="1"/>
      <p:bldP spid="37" grpId="1" animBg="1"/>
      <p:bldP spid="40" grpId="0" animBg="1"/>
      <p:bldP spid="40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>
            <a:extLst>
              <a:ext uri="{FF2B5EF4-FFF2-40B4-BE49-F238E27FC236}">
                <a16:creationId xmlns:a16="http://schemas.microsoft.com/office/drawing/2014/main" id="{B7247E6D-CBD0-BA13-6C1A-EBCB3241FB9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16047" y="4595477"/>
            <a:ext cx="12196057" cy="23172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80BD1F3-6FBA-2BE4-5FC1-4926FBB213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9" t="6005" r="4923" b="5523"/>
          <a:stretch/>
        </p:blipFill>
        <p:spPr>
          <a:xfrm>
            <a:off x="0" y="11176"/>
            <a:ext cx="12263756" cy="6901552"/>
          </a:xfrm>
          <a:prstGeom prst="rect">
            <a:avLst/>
          </a:prstGeom>
        </p:spPr>
      </p:pic>
      <p:pic>
        <p:nvPicPr>
          <p:cNvPr id="19" name="Picture 14" descr="Cute cactus illustration - seamless pattern">
            <a:extLst>
              <a:ext uri="{FF2B5EF4-FFF2-40B4-BE49-F238E27FC236}">
                <a16:creationId xmlns:a16="http://schemas.microsoft.com/office/drawing/2014/main" id="{CCDAE5E4-12DB-7825-E165-A147AD430A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375" b="89773" l="1597" r="41374">
                        <a14:foregroundMark x1="1917" y1="22727" x2="1917" y2="22727"/>
                        <a14:foregroundMark x1="1757" y1="35227" x2="1757" y2="35227"/>
                        <a14:foregroundMark x1="26358" y1="23580" x2="26358" y2="23580"/>
                        <a14:foregroundMark x1="41374" y1="35795" x2="41374" y2="35795"/>
                        <a14:foregroundMark x1="36102" y1="56250" x2="36102" y2="56250"/>
                        <a14:foregroundMark x1="15655" y1="77557" x2="15655" y2="775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5815"/>
          <a:stretch/>
        </p:blipFill>
        <p:spPr bwMode="auto">
          <a:xfrm>
            <a:off x="9989708" y="4325351"/>
            <a:ext cx="2274048" cy="2857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E77AA37-FB5A-FF0B-2625-79DBC0638E0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708" b="90747" l="28935" r="67797">
                        <a14:foregroundMark x1="45036" y1="15097" x2="49274" y2="23864"/>
                        <a14:foregroundMark x1="53753" y1="15747" x2="55932" y2="30519"/>
                        <a14:foregroundMark x1="53511" y1="7468" x2="53390" y2="12338"/>
                        <a14:foregroundMark x1="49516" y1="6169" x2="53511" y2="5032"/>
                        <a14:foregroundMark x1="30024" y1="33117" x2="30024" y2="33117"/>
                        <a14:foregroundMark x1="32809" y1="29221" x2="32809" y2="29221"/>
                        <a14:foregroundMark x1="64891" y1="53409" x2="64891" y2="53409"/>
                        <a14:foregroundMark x1="67797" y1="56169" x2="67797" y2="56169"/>
                        <a14:foregroundMark x1="66223" y1="57305" x2="66223" y2="57305"/>
                        <a14:foregroundMark x1="55327" y1="90747" x2="55327" y2="90747"/>
                        <a14:foregroundMark x1="46973" y1="89610" x2="46973" y2="89610"/>
                        <a14:foregroundMark x1="28935" y1="32955" x2="28935" y2="329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567" t="53" r="30756" b="2463"/>
          <a:stretch/>
        </p:blipFill>
        <p:spPr>
          <a:xfrm flipH="1">
            <a:off x="-729492" y="1931728"/>
            <a:ext cx="3051849" cy="51987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EB6B5AA-92EA-D2D2-98C7-D03B92106561}"/>
              </a:ext>
            </a:extLst>
          </p:cNvPr>
          <p:cNvSpPr txBox="1"/>
          <p:nvPr/>
        </p:nvSpPr>
        <p:spPr>
          <a:xfrm>
            <a:off x="1225210" y="819571"/>
            <a:ext cx="97135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4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48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  <a:endParaRPr lang="en-US" sz="48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BE7282D-D532-CD4C-11A3-A8E88FCD41A4}"/>
              </a:ext>
            </a:extLst>
          </p:cNvPr>
          <p:cNvSpPr txBox="1"/>
          <p:nvPr/>
        </p:nvSpPr>
        <p:spPr>
          <a:xfrm>
            <a:off x="1398909" y="2242846"/>
            <a:ext cx="9383387" cy="38010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1000"/>
              </a:spcAft>
            </a:pPr>
            <a:r>
              <a:rPr lang="nl-NL" sz="36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nl-NL" sz="3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ớp Trưởng (hoặc lớp phó học tập) triển khai kế hoạch hoạt động tuần tới</a:t>
            </a:r>
            <a:r>
              <a:rPr lang="en-US" sz="3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1000"/>
              </a:spcAft>
            </a:pPr>
            <a:r>
              <a:rPr lang="nl-NL" sz="3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Thực hiện nền nếp trong tuần.</a:t>
            </a:r>
            <a:endParaRPr lang="en-US" sz="28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1000"/>
              </a:spcAft>
            </a:pPr>
            <a:r>
              <a:rPr lang="nl-NL" sz="3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Thi đua học tập tốt.</a:t>
            </a:r>
            <a:endParaRPr lang="en-US" sz="28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20000"/>
              </a:lnSpc>
              <a:spcAft>
                <a:spcPts val="1000"/>
              </a:spcAft>
            </a:pPr>
            <a:r>
              <a:rPr lang="nl-NL" sz="36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Thực hiện các hoạt động các phong trào.</a:t>
            </a:r>
            <a:endParaRPr lang="en-US" sz="28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: 圆角 5">
            <a:extLst>
              <a:ext uri="{FF2B5EF4-FFF2-40B4-BE49-F238E27FC236}">
                <a16:creationId xmlns:a16="http://schemas.microsoft.com/office/drawing/2014/main" id="{A691A310-A7AD-4FFF-BB2D-526955970FC3}"/>
              </a:ext>
            </a:extLst>
          </p:cNvPr>
          <p:cNvSpPr/>
          <p:nvPr/>
        </p:nvSpPr>
        <p:spPr>
          <a:xfrm>
            <a:off x="380097" y="1788596"/>
            <a:ext cx="11040331" cy="209549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i="0" u="none" strike="noStrike" kern="1200" normalizeH="0" baseline="0" noProof="0" dirty="0" smtClean="0">
                <a:solidFill>
                  <a:srgbClr val="00B050"/>
                </a:solidFill>
                <a:uLnTx/>
                <a:uFillTx/>
                <a:latin typeface="Circle" panose="020B0703020102020204" pitchFamily="34" charset="0"/>
                <a:ea typeface="等线" panose="02010600030101010101" pitchFamily="2" charset="-122"/>
              </a:rPr>
              <a:t>CHỦ</a:t>
            </a:r>
            <a:r>
              <a:rPr kumimoji="0" lang="en-US" altLang="zh-CN" sz="4400" i="0" u="none" strike="noStrike" kern="1200" normalizeH="0" noProof="0" dirty="0" smtClean="0">
                <a:solidFill>
                  <a:srgbClr val="00B050"/>
                </a:solidFill>
                <a:uLnTx/>
                <a:uFillTx/>
                <a:latin typeface="Circle" panose="020B0703020102020204" pitchFamily="34" charset="0"/>
                <a:ea typeface="等线" panose="02010600030101010101" pitchFamily="2" charset="-122"/>
              </a:rPr>
              <a:t> ĐỀ TUẦN 21: TIÊU CHÍ ĐÁNH GIÁ CỦA ÔNG TÁO</a:t>
            </a:r>
            <a:endParaRPr kumimoji="0" lang="zh-CN" altLang="en-US" sz="4400" i="0" u="none" strike="noStrike" kern="1200" normalizeH="0" baseline="0" noProof="0" dirty="0">
              <a:solidFill>
                <a:srgbClr val="00B050"/>
              </a:solidFill>
              <a:uLnTx/>
              <a:uFillTx/>
              <a:latin typeface="Circle" panose="020B0703020102020204" pitchFamily="34" charset="0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20580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8">
            <a:extLst>
              <a:ext uri="{FF2B5EF4-FFF2-40B4-BE49-F238E27FC236}">
                <a16:creationId xmlns:a16="http://schemas.microsoft.com/office/drawing/2014/main" id="{262ACE01-1221-2086-34FD-C57D26F72A0E}"/>
              </a:ext>
            </a:extLst>
          </p:cNvPr>
          <p:cNvSpPr/>
          <p:nvPr/>
        </p:nvSpPr>
        <p:spPr>
          <a:xfrm>
            <a:off x="394520" y="484651"/>
            <a:ext cx="11402960" cy="6106465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4925" cap="rnd">
            <a:solidFill>
              <a:srgbClr val="139F4E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94E39E-B121-E9C8-F17A-5FAE7345FC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32" r="74121"/>
          <a:stretch/>
        </p:blipFill>
        <p:spPr>
          <a:xfrm>
            <a:off x="0" y="0"/>
            <a:ext cx="1132764" cy="106766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28B7C6A-E8E3-6DA4-FE98-0904719F3027}"/>
              </a:ext>
            </a:extLst>
          </p:cNvPr>
          <p:cNvSpPr txBox="1"/>
          <p:nvPr/>
        </p:nvSpPr>
        <p:spPr>
          <a:xfrm>
            <a:off x="1386754" y="236665"/>
            <a:ext cx="92383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8700008" y="4150736"/>
            <a:ext cx="3348497" cy="2166959"/>
            <a:chOff x="7423037" y="3154669"/>
            <a:chExt cx="4549704" cy="279537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23037" y="3154669"/>
              <a:ext cx="4549704" cy="279537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0" name="Rectangle 9"/>
            <p:cNvSpPr/>
            <p:nvPr/>
          </p:nvSpPr>
          <p:spPr>
            <a:xfrm rot="20601825">
              <a:off x="8785637" y="4400025"/>
              <a:ext cx="766056" cy="14295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628B7C6A-E8E3-6DA4-FE98-0904719F3027}"/>
              </a:ext>
            </a:extLst>
          </p:cNvPr>
          <p:cNvSpPr txBox="1"/>
          <p:nvPr/>
        </p:nvSpPr>
        <p:spPr>
          <a:xfrm>
            <a:off x="448817" y="1117692"/>
            <a:ext cx="793177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en-US" sz="24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400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400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50281" y="4622244"/>
            <a:ext cx="79317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817" y="4525320"/>
            <a:ext cx="758981" cy="88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7662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airplane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hkjjmnf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488</Words>
  <Application>Microsoft Office PowerPoint</Application>
  <PresentationFormat>Widescreen</PresentationFormat>
  <Paragraphs>50</Paragraphs>
  <Slides>17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31" baseType="lpstr">
      <vt:lpstr>宋体</vt:lpstr>
      <vt:lpstr>Arial</vt:lpstr>
      <vt:lpstr>Calibri</vt:lpstr>
      <vt:lpstr>Cambria</vt:lpstr>
      <vt:lpstr>Circle</vt:lpstr>
      <vt:lpstr>等线</vt:lpstr>
      <vt:lpstr>LNTH-Kids  Chinese Font 1</vt:lpstr>
      <vt:lpstr>Nunito Black</vt:lpstr>
      <vt:lpstr>Tahoma</vt:lpstr>
      <vt:lpstr>Times New Roman</vt:lpstr>
      <vt:lpstr>UTM Cookies</vt:lpstr>
      <vt:lpstr>Zilla Slab</vt:lpstr>
      <vt:lpstr>字魂59号-创粗黑</vt:lpstr>
      <vt:lpstr>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CHẤM ĐIỂM BẾP VỆ SINH AN TOÀN</vt:lpstr>
      <vt:lpstr>PowerPoint Presentation</vt:lpstr>
      <vt:lpstr>Tiêu chí đánh giá bếp đảm bảo vệ sinh an toàn thực phẩm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13</cp:revision>
  <dcterms:created xsi:type="dcterms:W3CDTF">2022-11-26T23:39:59Z</dcterms:created>
  <dcterms:modified xsi:type="dcterms:W3CDTF">2023-02-01T06:43:54Z</dcterms:modified>
</cp:coreProperties>
</file>