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</p:sldMasterIdLst>
  <p:notesMasterIdLst>
    <p:notesMasterId r:id="rId32"/>
  </p:notesMasterIdLst>
  <p:sldIdLst>
    <p:sldId id="4368" r:id="rId5"/>
    <p:sldId id="290" r:id="rId6"/>
    <p:sldId id="312" r:id="rId7"/>
    <p:sldId id="313" r:id="rId8"/>
    <p:sldId id="331" r:id="rId9"/>
    <p:sldId id="330" r:id="rId10"/>
    <p:sldId id="311" r:id="rId11"/>
    <p:sldId id="320" r:id="rId12"/>
    <p:sldId id="321" r:id="rId13"/>
    <p:sldId id="332" r:id="rId14"/>
    <p:sldId id="334" r:id="rId15"/>
    <p:sldId id="335" r:id="rId16"/>
    <p:sldId id="336" r:id="rId17"/>
    <p:sldId id="338" r:id="rId18"/>
    <p:sldId id="337" r:id="rId19"/>
    <p:sldId id="339" r:id="rId20"/>
    <p:sldId id="340" r:id="rId21"/>
    <p:sldId id="325" r:id="rId22"/>
    <p:sldId id="341" r:id="rId23"/>
    <p:sldId id="342" r:id="rId24"/>
    <p:sldId id="4361" r:id="rId25"/>
    <p:sldId id="4362" r:id="rId26"/>
    <p:sldId id="4365" r:id="rId27"/>
    <p:sldId id="4363" r:id="rId28"/>
    <p:sldId id="4367" r:id="rId29"/>
    <p:sldId id="4360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858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7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0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9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492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B6288A2-A526-4420-883D-9C3BF13CF8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123825"/>
            <a:ext cx="1428749" cy="14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31C63F-BFDC-4762-BC55-E7308AADD01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5" y="476250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8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8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272701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0" i="0" u="none" strike="noStrike" kern="1200" cap="none" spc="-113" normalizeH="0" baseline="0" noProof="0" dirty="0" smtClean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      </a:t>
            </a:r>
            <a:r>
              <a:rPr kumimoji="0" lang="en-US" sz="4050" b="0" i="0" u="none" strike="noStrike" kern="1200" cap="none" spc="-113" normalizeH="0" baseline="0" noProof="0" dirty="0" smtClean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20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LNTH-Kids  Chinese Font 1" panose="02010600030101010101" pitchFamily="2" charset="-128"/>
              <a:cs typeface="+mn-cs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635" y="1901189"/>
            <a:ext cx="97005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lvl="0" defTabSz="914126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vi-VN" sz="4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                        </a:t>
            </a:r>
            <a:r>
              <a:rPr lang="en-US" sz="4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Tự</a:t>
            </a:r>
            <a:r>
              <a:rPr lang="en-US" sz="4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nhiên</a:t>
            </a:r>
            <a:r>
              <a:rPr lang="en-US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và</a:t>
            </a:r>
            <a:r>
              <a:rPr lang="en-US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xã</a:t>
            </a:r>
            <a:r>
              <a:rPr lang="en-US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hội</a:t>
            </a:r>
            <a:endParaRPr lang="vi-VN" sz="4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F44535-44B2-4BBD-9BEC-B2FB6F8D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609" y="3407291"/>
            <a:ext cx="7998645" cy="1566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169387-DE4B-41AA-B093-AD4F4C6A1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069" y="2673169"/>
            <a:ext cx="227400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0250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2.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sử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dụng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đời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.</a:t>
            </a:r>
            <a:endParaRPr kumimoji="0" lang="vi-VN" sz="3200" b="1" i="0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74152" y="23326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Các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nhóm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khác</a:t>
              </a:r>
              <a:endParaRPr lang="en-US" sz="36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lắng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nghe</a:t>
              </a:r>
              <a:r>
                <a:rPr lang="en-US" sz="3600" b="1" dirty="0">
                  <a:solidFill>
                    <a:srgbClr val="00B0F0"/>
                  </a:solidFill>
                </a:rPr>
                <a:t> – </a:t>
              </a:r>
              <a:r>
                <a:rPr lang="en-US" sz="3600" b="1" dirty="0" err="1">
                  <a:solidFill>
                    <a:srgbClr val="00B0F0"/>
                  </a:solidFill>
                </a:rPr>
                <a:t>góp</a:t>
              </a:r>
              <a:r>
                <a:rPr lang="en-US" sz="3600" b="1" dirty="0">
                  <a:solidFill>
                    <a:srgbClr val="00B0F0"/>
                  </a:solidFill>
                </a:rPr>
                <a:t> ý - </a:t>
              </a:r>
              <a:r>
                <a:rPr lang="en-US" sz="3600" b="1" dirty="0" err="1">
                  <a:solidFill>
                    <a:srgbClr val="00B0F0"/>
                  </a:solidFill>
                </a:rPr>
                <a:t>bổ</a:t>
              </a:r>
              <a:r>
                <a:rPr lang="en-US" sz="3600" b="1" dirty="0">
                  <a:solidFill>
                    <a:srgbClr val="00B0F0"/>
                  </a:solidFill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Cùng</a:t>
              </a: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 chia </a:t>
              </a:r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sẻ</a:t>
              </a:r>
              <a:endParaRPr lang="vi-VN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10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562100" y="1351061"/>
            <a:ext cx="77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Một số việc sử dụng thực vật và động vật trong đời sống mà em biết: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nước hoa, tinh dầu.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mứt, bánh kẹo.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Trang trí.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đệm cao su.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nón, làm chiếu, làm mũ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74152" y="261257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694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vi-VN" sz="33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590675"/>
            <a:ext cx="671079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43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tabLst>
                  <a:tab pos="457200" algn="l"/>
                </a:tabLst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Khay mứt ngày Tết của người Việt có những gì?">
            <a:extLst>
              <a:ext uri="{FF2B5EF4-FFF2-40B4-BE49-F238E27FC236}">
                <a16:creationId xmlns:a16="http://schemas.microsoft.com/office/drawing/2014/main" id="{F3C1B8FD-48B9-4F08-A271-E247420C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7" y="1666875"/>
            <a:ext cx="697653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83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ách trang trí nhà với hoa khô đơn giản mà đẹp">
            <a:extLst>
              <a:ext uri="{FF2B5EF4-FFF2-40B4-BE49-F238E27FC236}">
                <a16:creationId xmlns:a16="http://schemas.microsoft.com/office/drawing/2014/main" id="{BE17CE71-CB9E-4CF3-81F2-12F2F31C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57338"/>
            <a:ext cx="6492346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51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Mẫu Cao Su - sofakimtuan.net">
            <a:extLst>
              <a:ext uri="{FF2B5EF4-FFF2-40B4-BE49-F238E27FC236}">
                <a16:creationId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732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56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ông phu nghề làm nón lá - huecity.gov.vn">
            <a:extLst>
              <a:ext uri="{FF2B5EF4-FFF2-40B4-BE49-F238E27FC236}">
                <a16:creationId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1350168"/>
            <a:ext cx="5667375" cy="42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54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657919" y="1118398"/>
            <a:ext cx="9198467" cy="3559316"/>
            <a:chOff x="2278140" y="1118398"/>
            <a:chExt cx="7635719" cy="3085452"/>
          </a:xfrm>
        </p:grpSpPr>
        <p:sp>
          <p:nvSpPr>
            <p:cNvPr id="7" name="Google Shape;174;p4">
              <a:extLst>
                <a:ext uri="{FF2B5EF4-FFF2-40B4-BE49-F238E27FC236}">
                  <a16:creationId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915982" y="1867802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397164-A9BC-49F3-8285-878C72C2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E82E8-9A88-4A79-A398-14DFEB23F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DE0E57-3295-481F-AE7D-39C512AA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01CFF1-4086-4850-8005-A5C9A2B5D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9DFCB9-CC11-47B6-BD81-C543205E9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DE93BC-6237-494F-A1C7-0D5B23D8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14401" y="305639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400175"/>
            <a:ext cx="555307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712" y="1443037"/>
            <a:ext cx="5610225" cy="27908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1D30D4-6CEA-44FB-A49E-72C798CC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55" y="3686175"/>
            <a:ext cx="3939325" cy="30146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720081" y="233266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463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9CF10CC-7822-459C-B650-3A62C6CB80F5}"/>
              </a:ext>
            </a:extLst>
          </p:cNvPr>
          <p:cNvSpPr/>
          <p:nvPr/>
        </p:nvSpPr>
        <p:spPr>
          <a:xfrm>
            <a:off x="1369851" y="863081"/>
            <a:ext cx="9439275" cy="4924426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EE78-ECFA-403E-B7B6-DEF4D7680CD5}"/>
              </a:ext>
            </a:extLst>
          </p:cNvPr>
          <p:cNvSpPr txBox="1"/>
          <p:nvPr/>
        </p:nvSpPr>
        <p:spPr>
          <a:xfrm>
            <a:off x="2105025" y="1295400"/>
            <a:ext cx="7379013" cy="8997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69387-DE4B-41AA-B093-AD4F4C6A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69" y="2151195"/>
            <a:ext cx="2274005" cy="73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44535-44B2-4BBD-9BEC-B2FB6F8D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50" y="3185947"/>
            <a:ext cx="7998645" cy="1566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ý -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bổ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80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đúng vì việc đó giúp tiết kiệm và bảo vệ môi trường.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4" y="1647824"/>
            <a:ext cx="4040155" cy="4124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94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1457324"/>
            <a:ext cx="4024313" cy="4233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178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1381125"/>
            <a:ext cx="3888957" cy="4076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27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ử dụng quá nhiều giấy không cần thiết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609724"/>
            <a:ext cx="3741673" cy="3914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94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838200" y="167772"/>
            <a:ext cx="10668000" cy="6509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0F89-11FC-4292-9511-87ACFD97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262" y="1981199"/>
            <a:ext cx="8641090" cy="2619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735494" y="167772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33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30929" y="1416157"/>
            <a:ext cx="3767151" cy="3767151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587325"/>
              <a:ext cx="3452030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đã học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0924" y="1411684"/>
            <a:ext cx="3767151" cy="3767151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1" y="3919883"/>
            <a:ext cx="3767151" cy="291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38" y="133097"/>
            <a:ext cx="4400547" cy="2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D3EE7B61-CA26-4CBC-9FEB-515D9943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90800" y="752475"/>
            <a:ext cx="7410449" cy="4423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83888-CBDA-427F-9A38-D4B8EC91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51" y="1059159"/>
            <a:ext cx="5928123" cy="325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EE0FD-2525-4E99-B2BF-F6889D967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" y="29150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4627" y="902111"/>
            <a:ext cx="11507373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……………………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790575" y="1394269"/>
            <a:ext cx="11209167" cy="475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Nêu được ví dụ về việc sử dụng thực vật và động vật trong đời sống hằng ngày.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Liên hệ thực tế, nhận xét về cách sử dụng thực vật và động vật của gia đình và cộng đồng địa phương.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Lựa chọn và đề xuất cách sử dụng thực vật và động vật hợp lí. Chia sẻ với những người xung quanh để cùng thực hiện.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31437" y="65314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3E6E88-58E3-424C-8228-2569FAF0AC94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BBE7F6-5154-4253-B355-FA51549A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2BB21-795C-4733-AFB1-2207973E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BF5DE5-D648-4E53-BA01-0B06DB63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21FA4A-12A5-4279-AB90-A9699F2A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5DE4-834F-4BA1-A15E-66BA495EFFF2}"/>
              </a:ext>
            </a:extLst>
          </p:cNvPr>
          <p:cNvGrpSpPr/>
          <p:nvPr/>
        </p:nvGrpSpPr>
        <p:grpSpPr>
          <a:xfrm>
            <a:off x="5801557" y="1009650"/>
            <a:ext cx="8644080" cy="2865396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55F259C-21A9-404C-ADB8-537AC73840C6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A71094-847A-4161-B530-D3D3260355BE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374B71-4525-4041-92DD-5944D382AA07}"/>
              </a:ext>
            </a:extLst>
          </p:cNvPr>
          <p:cNvSpPr txBox="1"/>
          <p:nvPr/>
        </p:nvSpPr>
        <p:spPr>
          <a:xfrm>
            <a:off x="6014834" y="1094311"/>
            <a:ext cx="59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kể được tên những thức ăn, đồ dùng làm từ thực vật và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7430366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1504949"/>
            <a:ext cx="5943600" cy="50713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642187" y="27042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052132" y="3943350"/>
            <a:ext cx="10087736" cy="2552700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0469"/>
            <a:ext cx="4295775" cy="3665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903445" y="74645"/>
            <a:ext cx="1539551" cy="157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455</Words>
  <Application>Microsoft Office PowerPoint</Application>
  <PresentationFormat>Widescreen</PresentationFormat>
  <Paragraphs>55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Coiny</vt:lpstr>
      <vt:lpstr>等线</vt:lpstr>
      <vt:lpstr>等线 Light</vt:lpstr>
      <vt:lpstr>LNTH-Kids  Chinese Font 1</vt:lpstr>
      <vt:lpstr>Times New Roman</vt:lpstr>
      <vt:lpstr>UTM Avo</vt:lpstr>
      <vt:lpstr>UVN Van Chuong Nang</vt:lpstr>
      <vt:lpstr>思源黑体 CN</vt:lpstr>
      <vt:lpstr>1_Office Theme</vt:lpstr>
      <vt:lpstr>3_Office Theme</vt:lpstr>
      <vt:lpstr>8_Office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AK</cp:lastModifiedBy>
  <cp:revision>32</cp:revision>
  <dcterms:created xsi:type="dcterms:W3CDTF">2022-10-25T10:02:19Z</dcterms:created>
  <dcterms:modified xsi:type="dcterms:W3CDTF">2023-01-29T17:07:15Z</dcterms:modified>
</cp:coreProperties>
</file>