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handoutMasterIdLst>
    <p:handoutMasterId r:id="rId19"/>
  </p:handoutMasterIdLst>
  <p:sldIdLst>
    <p:sldId id="1552" r:id="rId2"/>
    <p:sldId id="256" r:id="rId3"/>
    <p:sldId id="257" r:id="rId4"/>
    <p:sldId id="258" r:id="rId5"/>
    <p:sldId id="259" r:id="rId6"/>
    <p:sldId id="260" r:id="rId7"/>
    <p:sldId id="261" r:id="rId8"/>
    <p:sldId id="262" r:id="rId9"/>
    <p:sldId id="263" r:id="rId10"/>
    <p:sldId id="1553" r:id="rId11"/>
    <p:sldId id="264" r:id="rId12"/>
    <p:sldId id="275" r:id="rId13"/>
    <p:sldId id="276" r:id="rId14"/>
    <p:sldId id="272" r:id="rId15"/>
    <p:sldId id="277" r:id="rId16"/>
    <p:sldId id="274" r:id="rId17"/>
  </p:sldIdLst>
  <p:sldSz cx="12192000" cy="6858000"/>
  <p:notesSz cx="6858000" cy="9144000"/>
  <p:embeddedFontLst>
    <p:embeddedFont>
      <p:font typeface="Coiny" panose="020B0604020202020204" charset="0"/>
      <p:regular r:id="rId20"/>
    </p:embeddedFont>
    <p:embeddedFont>
      <p:font typeface="Itim" panose="020B0604020202020204" charset="-34"/>
      <p:regular r:id="rId21"/>
    </p:embeddedFont>
    <p:embeddedFont>
      <p:font typeface="UVN Van Chuong Nang" panose="00000400000000000000" pitchFamily="2" charset="0"/>
      <p:regular r:id="rId22"/>
    </p:embeddedFont>
    <p:embeddedFont>
      <p:font typeface="Calibri" panose="020F0502020204030204" pitchFamily="34" charset="0"/>
      <p:regular r:id="rId23"/>
      <p:bold r:id="rId24"/>
      <p:italic r:id="rId25"/>
      <p:boldItalic r:id="rId26"/>
    </p:embeddedFont>
    <p:embeddedFont>
      <p:font typeface="Zilla Slab" pitchFamily="2" charset="0"/>
      <p:regular r:id="rId27"/>
      <p:bold r:id="rId28"/>
      <p:italic r:id="rId29"/>
      <p:boldItalic r:id="rId30"/>
    </p:embeddedFont>
    <p:embeddedFont>
      <p:font typeface="Pattaya" panose="020B0604020202020204" charset="-34"/>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O/9RjjAXGyehpKrM+x5TB3Y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357B8-FB03-41EA-88F5-C5C9A272C0BF}">
  <a:tblStyle styleId="{DF5357B8-FB03-41EA-88F5-C5C9A272C0BF}" styleName="Table_0">
    <a:wholeTbl>
      <a:tcTxStyle b="off" i="off">
        <a:font>
          <a:latin typeface="Itim"/>
          <a:ea typeface="Itim"/>
          <a:cs typeface="Iti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Itim"/>
          <a:ea typeface="Itim"/>
          <a:cs typeface="Itim"/>
        </a:font>
        <a:schemeClr val="lt1"/>
      </a:tcTxStyle>
      <a:tcStyle>
        <a:tcBdr/>
        <a:fill>
          <a:solidFill>
            <a:schemeClr val="accent1"/>
          </a:solidFill>
        </a:fill>
      </a:tcStyle>
    </a:lastCol>
    <a:firstCol>
      <a:tcTxStyle b="on" i="off">
        <a:font>
          <a:latin typeface="Itim"/>
          <a:ea typeface="Itim"/>
          <a:cs typeface="Itim"/>
        </a:font>
        <a:schemeClr val="lt1"/>
      </a:tcTxStyle>
      <a:tcStyle>
        <a:tcBdr/>
        <a:fill>
          <a:solidFill>
            <a:schemeClr val="accent1"/>
          </a:solidFill>
        </a:fill>
      </a:tcStyle>
    </a:firstCol>
    <a:lastRow>
      <a:tcTxStyle b="on" i="off">
        <a:font>
          <a:latin typeface="Itim"/>
          <a:ea typeface="Itim"/>
          <a:cs typeface="Iti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tim"/>
          <a:ea typeface="Itim"/>
          <a:cs typeface="Iti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8" y="48"/>
      </p:cViewPr>
      <p:guideLst/>
    </p:cSldViewPr>
  </p:slideViewPr>
  <p:notesTextViewPr>
    <p:cViewPr>
      <p:scale>
        <a:sx n="1" d="1"/>
        <a:sy n="1" d="1"/>
      </p:scale>
      <p:origin x="0" y="0"/>
    </p:cViewPr>
  </p:notesTextViewPr>
  <p:notesViewPr>
    <p:cSldViewPr snapToGrid="0">
      <p:cViewPr varScale="1">
        <p:scale>
          <a:sx n="52" d="100"/>
          <a:sy n="52" d="100"/>
        </p:scale>
        <p:origin x="2672"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Phuong" userId="dd1b873d0ed009f0" providerId="LiveId" clId="{81924704-A7B5-4446-9597-BA60700C58D8}"/>
    <pc:docChg chg="custSel addSld delSld modSld sldOrd">
      <pc:chgData name="Thao Phuong" userId="dd1b873d0ed009f0" providerId="LiveId" clId="{81924704-A7B5-4446-9597-BA60700C58D8}" dt="2023-02-08T08:18:15.696" v="368" actId="14100"/>
      <pc:docMkLst>
        <pc:docMk/>
      </pc:docMkLst>
      <pc:sldChg chg="modSp add mod ord">
        <pc:chgData name="Thao Phuong" userId="dd1b873d0ed009f0" providerId="LiveId" clId="{81924704-A7B5-4446-9597-BA60700C58D8}" dt="2023-02-08T08:15:58.458" v="62" actId="20577"/>
        <pc:sldMkLst>
          <pc:docMk/>
          <pc:sldMk cId="0" sldId="1552"/>
        </pc:sldMkLst>
        <pc:spChg chg="mod">
          <ac:chgData name="Thao Phuong" userId="dd1b873d0ed009f0" providerId="LiveId" clId="{81924704-A7B5-4446-9597-BA60700C58D8}" dt="2023-02-08T08:15:47.369" v="4" actId="20577"/>
          <ac:spMkLst>
            <pc:docMk/>
            <pc:sldMk cId="0" sldId="1552"/>
            <ac:spMk id="7" creationId="{B618510B-F213-4B03-AB01-7D7FBDF140DA}"/>
          </ac:spMkLst>
        </pc:spChg>
        <pc:spChg chg="mod">
          <ac:chgData name="Thao Phuong" userId="dd1b873d0ed009f0" providerId="LiveId" clId="{81924704-A7B5-4446-9597-BA60700C58D8}" dt="2023-02-08T08:15:58.458" v="62" actId="20577"/>
          <ac:spMkLst>
            <pc:docMk/>
            <pc:sldMk cId="0" sldId="1552"/>
            <ac:spMk id="41990" creationId="{2478F3B8-589F-0718-9DB0-032D57A29532}"/>
          </ac:spMkLst>
        </pc:spChg>
      </pc:sldChg>
      <pc:sldChg chg="add del">
        <pc:chgData name="Thao Phuong" userId="dd1b873d0ed009f0" providerId="LiveId" clId="{81924704-A7B5-4446-9597-BA60700C58D8}" dt="2023-02-08T08:16:07.968" v="64" actId="47"/>
        <pc:sldMkLst>
          <pc:docMk/>
          <pc:sldMk cId="76364505" sldId="1553"/>
        </pc:sldMkLst>
      </pc:sldChg>
      <pc:sldChg chg="addSp modSp new mod ord">
        <pc:chgData name="Thao Phuong" userId="dd1b873d0ed009f0" providerId="LiveId" clId="{81924704-A7B5-4446-9597-BA60700C58D8}" dt="2023-02-08T08:18:15.696" v="368" actId="14100"/>
        <pc:sldMkLst>
          <pc:docMk/>
          <pc:sldMk cId="1986124720" sldId="1553"/>
        </pc:sldMkLst>
        <pc:spChg chg="add mod">
          <ac:chgData name="Thao Phuong" userId="dd1b873d0ed009f0" providerId="LiveId" clId="{81924704-A7B5-4446-9597-BA60700C58D8}" dt="2023-02-08T08:18:15.696" v="368" actId="14100"/>
          <ac:spMkLst>
            <pc:docMk/>
            <pc:sldMk cId="1986124720" sldId="1553"/>
            <ac:spMk id="2" creationId="{35B8CEE4-3B64-F90E-D45D-8F70500D77A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0D6CD0-F7F4-47F6-8A6D-33F8B085F2F6}" type="datetimeFigureOut">
              <a:rPr lang="vi-VN" smtClean="0"/>
              <a:t>09/02/2023</a:t>
            </a:fld>
            <a:endParaRPr lang="vi-V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80518F-DC70-40C3-9196-8803CEA61CA3}" type="slidenum">
              <a:rPr lang="vi-VN" smtClean="0"/>
              <a:t>‹#›</a:t>
            </a:fld>
            <a:endParaRPr lang="vi-VN"/>
          </a:p>
        </p:txBody>
      </p:sp>
    </p:spTree>
    <p:extLst>
      <p:ext uri="{BB962C8B-B14F-4D97-AF65-F5344CB8AC3E}">
        <p14:creationId xmlns:p14="http://schemas.microsoft.com/office/powerpoint/2010/main" val="303341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81695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1" name="Google Shape;20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13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21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49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1" name="Google Shape;40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3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45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5" name="Google Shape;41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00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9" name="Google Shape;21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46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3" name="Google Shape;24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MỖI HỘP THỨC ĂN 🡪 XUẤT HIỆN CÂU HỎI</a:t>
            </a:r>
            <a:endParaRPr/>
          </a:p>
          <a:p>
            <a:pPr marL="0" lvl="0" indent="0" algn="l" rtl="0">
              <a:spcBef>
                <a:spcPts val="0"/>
              </a:spcBef>
              <a:spcAft>
                <a:spcPts val="0"/>
              </a:spcAft>
              <a:buNone/>
            </a:pPr>
            <a:r>
              <a:rPr lang="en-US" b="1"/>
              <a:t>SAU KHI HS HOÀN THÀNH CÁC THỬ THÁCH, GV CLICK CHUỘT VÀO CON MÈO 🡪 DI CHUYỂN ĐẾN SLIDE KẾT THÚC</a:t>
            </a:r>
            <a:endParaRPr b="1"/>
          </a:p>
        </p:txBody>
      </p:sp>
      <p:sp>
        <p:nvSpPr>
          <p:cNvPr id="2414" name="Google Shape;24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594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2" name="Google Shape;25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CON MÈO 🡪 TRỞ VỀ SLIDE BAN ĐẦU</a:t>
            </a:r>
            <a:endParaRPr b="1"/>
          </a:p>
        </p:txBody>
      </p:sp>
      <p:sp>
        <p:nvSpPr>
          <p:cNvPr id="2533" name="Google Shape;25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4440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
        <p:cNvGrpSpPr/>
        <p:nvPr/>
      </p:nvGrpSpPr>
      <p:grpSpPr>
        <a:xfrm>
          <a:off x="0" y="0"/>
          <a:ext cx="0" cy="0"/>
          <a:chOff x="0" y="0"/>
          <a:chExt cx="0" cy="0"/>
        </a:xfrm>
      </p:grpSpPr>
      <p:sp>
        <p:nvSpPr>
          <p:cNvPr id="2684" name="Google Shape;26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5" name="Google Shape;26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686" name="Google Shape;26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99499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4" name="Google Shape;28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855" name="Google Shape;28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327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8" name="Google Shape;30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61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3" name="Google Shape;3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72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37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สไลด์ชื่อเรื่อง">
  <p:cSld name="สไลด์ชื่อเรื่อง">
    <p:bg>
      <p:bgPr>
        <a:solidFill>
          <a:srgbClr val="ECE289"/>
        </a:solid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1"/>
          <p:cNvSpPr/>
          <p:nvPr/>
        </p:nvSpPr>
        <p:spPr>
          <a:xfrm flipH="1">
            <a:off x="-2396778" y="1620456"/>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1" name="Google Shape;21;p21"/>
          <p:cNvSpPr/>
          <p:nvPr/>
        </p:nvSpPr>
        <p:spPr>
          <a:xfrm>
            <a:off x="8809688" y="1605751"/>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2" name="Google Shape;22;p21"/>
          <p:cNvGrpSpPr/>
          <p:nvPr/>
        </p:nvGrpSpPr>
        <p:grpSpPr>
          <a:xfrm>
            <a:off x="885556" y="3439193"/>
            <a:ext cx="3080088" cy="2317362"/>
            <a:chOff x="885723" y="3359236"/>
            <a:chExt cx="3080088" cy="2317362"/>
          </a:xfrm>
        </p:grpSpPr>
        <p:sp>
          <p:nvSpPr>
            <p:cNvPr id="23" name="Google Shape;23;p21"/>
            <p:cNvSpPr/>
            <p:nvPr/>
          </p:nvSpPr>
          <p:spPr>
            <a:xfrm rot="563369">
              <a:off x="1020588" y="3575862"/>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4" name="Google Shape;24;p21"/>
            <p:cNvGrpSpPr/>
            <p:nvPr/>
          </p:nvGrpSpPr>
          <p:grpSpPr>
            <a:xfrm>
              <a:off x="2273530" y="3696886"/>
              <a:ext cx="1194796" cy="362385"/>
              <a:chOff x="1297474" y="2027396"/>
              <a:chExt cx="2095584" cy="621557"/>
            </a:xfrm>
          </p:grpSpPr>
          <p:grpSp>
            <p:nvGrpSpPr>
              <p:cNvPr id="25" name="Google Shape;25;p21"/>
              <p:cNvGrpSpPr/>
              <p:nvPr/>
            </p:nvGrpSpPr>
            <p:grpSpPr>
              <a:xfrm>
                <a:off x="1297474" y="2027396"/>
                <a:ext cx="383810" cy="329745"/>
                <a:chOff x="3730718" y="705949"/>
                <a:chExt cx="1993076" cy="1624075"/>
              </a:xfrm>
            </p:grpSpPr>
            <p:sp>
              <p:nvSpPr>
                <p:cNvPr id="26" name="Google Shape;2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7" name="Google Shape;2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8" name="Google Shape;28;p21"/>
              <p:cNvGrpSpPr/>
              <p:nvPr/>
            </p:nvGrpSpPr>
            <p:grpSpPr>
              <a:xfrm>
                <a:off x="2189973" y="2105231"/>
                <a:ext cx="341965" cy="331030"/>
                <a:chOff x="3730718" y="705949"/>
                <a:chExt cx="1993076" cy="1624075"/>
              </a:xfrm>
            </p:grpSpPr>
            <p:sp>
              <p:nvSpPr>
                <p:cNvPr id="29" name="Google Shape;2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0" name="Google Shape;3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31" name="Google Shape;31;p21"/>
              <p:cNvGrpSpPr/>
              <p:nvPr/>
            </p:nvGrpSpPr>
            <p:grpSpPr>
              <a:xfrm>
                <a:off x="3051093" y="2331437"/>
                <a:ext cx="341965" cy="317516"/>
                <a:chOff x="3730718" y="705949"/>
                <a:chExt cx="1993076" cy="1624075"/>
              </a:xfrm>
            </p:grpSpPr>
            <p:sp>
              <p:nvSpPr>
                <p:cNvPr id="32" name="Google Shape;32;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3" name="Google Shape;33;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34" name="Google Shape;34;p21"/>
          <p:cNvGrpSpPr/>
          <p:nvPr/>
        </p:nvGrpSpPr>
        <p:grpSpPr>
          <a:xfrm>
            <a:off x="8116784" y="3492922"/>
            <a:ext cx="3042046" cy="2251473"/>
            <a:chOff x="8116784" y="3492922"/>
            <a:chExt cx="3042046" cy="2251473"/>
          </a:xfrm>
        </p:grpSpPr>
        <p:sp>
          <p:nvSpPr>
            <p:cNvPr id="35" name="Google Shape;35;p21"/>
            <p:cNvSpPr/>
            <p:nvPr/>
          </p:nvSpPr>
          <p:spPr>
            <a:xfrm rot="-472604" flipH="1">
              <a:off x="8232628" y="3676603"/>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36" name="Google Shape;36;p21"/>
            <p:cNvGrpSpPr/>
            <p:nvPr/>
          </p:nvGrpSpPr>
          <p:grpSpPr>
            <a:xfrm flipH="1">
              <a:off x="8655345" y="3792502"/>
              <a:ext cx="1094655" cy="362385"/>
              <a:chOff x="1297474" y="2027396"/>
              <a:chExt cx="2095584" cy="621557"/>
            </a:xfrm>
          </p:grpSpPr>
          <p:grpSp>
            <p:nvGrpSpPr>
              <p:cNvPr id="37" name="Google Shape;37;p21"/>
              <p:cNvGrpSpPr/>
              <p:nvPr/>
            </p:nvGrpSpPr>
            <p:grpSpPr>
              <a:xfrm>
                <a:off x="1297474" y="2027396"/>
                <a:ext cx="383810" cy="329745"/>
                <a:chOff x="3730718" y="705949"/>
                <a:chExt cx="1993076" cy="1624075"/>
              </a:xfrm>
            </p:grpSpPr>
            <p:sp>
              <p:nvSpPr>
                <p:cNvPr id="38" name="Google Shape;3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9" name="Google Shape;3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0" name="Google Shape;40;p21"/>
              <p:cNvGrpSpPr/>
              <p:nvPr/>
            </p:nvGrpSpPr>
            <p:grpSpPr>
              <a:xfrm>
                <a:off x="2189973" y="2105231"/>
                <a:ext cx="341965" cy="331030"/>
                <a:chOff x="3730718" y="705949"/>
                <a:chExt cx="1993076" cy="1624075"/>
              </a:xfrm>
            </p:grpSpPr>
            <p:sp>
              <p:nvSpPr>
                <p:cNvPr id="41" name="Google Shape;4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2" name="Google Shape;4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3" name="Google Shape;43;p21"/>
              <p:cNvGrpSpPr/>
              <p:nvPr/>
            </p:nvGrpSpPr>
            <p:grpSpPr>
              <a:xfrm>
                <a:off x="3051093" y="2331437"/>
                <a:ext cx="341965" cy="317516"/>
                <a:chOff x="3730718" y="705949"/>
                <a:chExt cx="1993076" cy="1624075"/>
              </a:xfrm>
            </p:grpSpPr>
            <p:sp>
              <p:nvSpPr>
                <p:cNvPr id="44" name="Google Shape;4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5" name="Google Shape;4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46" name="Google Shape;46;p21"/>
          <p:cNvGrpSpPr/>
          <p:nvPr/>
        </p:nvGrpSpPr>
        <p:grpSpPr>
          <a:xfrm>
            <a:off x="-683890" y="3129577"/>
            <a:ext cx="3061797" cy="2285419"/>
            <a:chOff x="-683890" y="3129577"/>
            <a:chExt cx="3061797" cy="2285419"/>
          </a:xfrm>
        </p:grpSpPr>
        <p:sp>
          <p:nvSpPr>
            <p:cNvPr id="47" name="Google Shape;47;p21"/>
            <p:cNvSpPr/>
            <p:nvPr/>
          </p:nvSpPr>
          <p:spPr>
            <a:xfrm rot="519092">
              <a:off x="-558171" y="3330231"/>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48" name="Google Shape;48;p21"/>
            <p:cNvGrpSpPr/>
            <p:nvPr/>
          </p:nvGrpSpPr>
          <p:grpSpPr>
            <a:xfrm rot="-283763">
              <a:off x="0" y="3445870"/>
              <a:ext cx="1867906" cy="422672"/>
              <a:chOff x="116889" y="1923993"/>
              <a:chExt cx="3276169" cy="724960"/>
            </a:xfrm>
          </p:grpSpPr>
          <p:grpSp>
            <p:nvGrpSpPr>
              <p:cNvPr id="49" name="Google Shape;49;p21"/>
              <p:cNvGrpSpPr/>
              <p:nvPr/>
            </p:nvGrpSpPr>
            <p:grpSpPr>
              <a:xfrm>
                <a:off x="1297474" y="2027396"/>
                <a:ext cx="383810" cy="329745"/>
                <a:chOff x="3730718" y="705949"/>
                <a:chExt cx="1993076" cy="1624075"/>
              </a:xfrm>
            </p:grpSpPr>
            <p:sp>
              <p:nvSpPr>
                <p:cNvPr id="50" name="Google Shape;50;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1" name="Google Shape;51;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2" name="Google Shape;52;p21"/>
              <p:cNvGrpSpPr/>
              <p:nvPr/>
            </p:nvGrpSpPr>
            <p:grpSpPr>
              <a:xfrm>
                <a:off x="2189973" y="2105231"/>
                <a:ext cx="341965" cy="331030"/>
                <a:chOff x="3730718" y="705949"/>
                <a:chExt cx="1993076" cy="1624075"/>
              </a:xfrm>
            </p:grpSpPr>
            <p:sp>
              <p:nvSpPr>
                <p:cNvPr id="53" name="Google Shape;53;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4" name="Google Shape;54;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5" name="Google Shape;55;p21"/>
              <p:cNvGrpSpPr/>
              <p:nvPr/>
            </p:nvGrpSpPr>
            <p:grpSpPr>
              <a:xfrm>
                <a:off x="116889" y="1923993"/>
                <a:ext cx="531032" cy="465646"/>
                <a:chOff x="3730718" y="705949"/>
                <a:chExt cx="1993076" cy="1624075"/>
              </a:xfrm>
            </p:grpSpPr>
            <p:sp>
              <p:nvSpPr>
                <p:cNvPr id="56" name="Google Shape;5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7" name="Google Shape;5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8" name="Google Shape;58;p21"/>
              <p:cNvGrpSpPr/>
              <p:nvPr/>
            </p:nvGrpSpPr>
            <p:grpSpPr>
              <a:xfrm>
                <a:off x="3051093" y="2331437"/>
                <a:ext cx="341965" cy="317516"/>
                <a:chOff x="3730718" y="705949"/>
                <a:chExt cx="1993076" cy="1624075"/>
              </a:xfrm>
            </p:grpSpPr>
            <p:sp>
              <p:nvSpPr>
                <p:cNvPr id="59" name="Google Shape;5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0" name="Google Shape;6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61" name="Google Shape;61;p21"/>
          <p:cNvGrpSpPr/>
          <p:nvPr/>
        </p:nvGrpSpPr>
        <p:grpSpPr>
          <a:xfrm>
            <a:off x="9595656" y="3198667"/>
            <a:ext cx="3042046" cy="2251473"/>
            <a:chOff x="9595656" y="3198667"/>
            <a:chExt cx="3042046" cy="2251473"/>
          </a:xfrm>
        </p:grpSpPr>
        <p:sp>
          <p:nvSpPr>
            <p:cNvPr id="62" name="Google Shape;62;p21"/>
            <p:cNvSpPr/>
            <p:nvPr/>
          </p:nvSpPr>
          <p:spPr>
            <a:xfrm rot="-472604" flipH="1">
              <a:off x="9711500" y="3382348"/>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63" name="Google Shape;63;p21"/>
            <p:cNvGrpSpPr/>
            <p:nvPr/>
          </p:nvGrpSpPr>
          <p:grpSpPr>
            <a:xfrm rot="698712" flipH="1">
              <a:off x="10182727" y="3515391"/>
              <a:ext cx="1867906" cy="422672"/>
              <a:chOff x="116889" y="1923993"/>
              <a:chExt cx="3276169" cy="724960"/>
            </a:xfrm>
          </p:grpSpPr>
          <p:grpSp>
            <p:nvGrpSpPr>
              <p:cNvPr id="64" name="Google Shape;64;p21"/>
              <p:cNvGrpSpPr/>
              <p:nvPr/>
            </p:nvGrpSpPr>
            <p:grpSpPr>
              <a:xfrm>
                <a:off x="1297474" y="2027396"/>
                <a:ext cx="383810" cy="329745"/>
                <a:chOff x="3730718" y="705949"/>
                <a:chExt cx="1993076" cy="1624075"/>
              </a:xfrm>
            </p:grpSpPr>
            <p:sp>
              <p:nvSpPr>
                <p:cNvPr id="65" name="Google Shape;65;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6" name="Google Shape;66;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67" name="Google Shape;67;p21"/>
              <p:cNvGrpSpPr/>
              <p:nvPr/>
            </p:nvGrpSpPr>
            <p:grpSpPr>
              <a:xfrm>
                <a:off x="2189973" y="2105231"/>
                <a:ext cx="341965" cy="331030"/>
                <a:chOff x="3730718" y="705949"/>
                <a:chExt cx="1993076" cy="1624075"/>
              </a:xfrm>
            </p:grpSpPr>
            <p:sp>
              <p:nvSpPr>
                <p:cNvPr id="68" name="Google Shape;6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9" name="Google Shape;6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0" name="Google Shape;70;p21"/>
              <p:cNvGrpSpPr/>
              <p:nvPr/>
            </p:nvGrpSpPr>
            <p:grpSpPr>
              <a:xfrm>
                <a:off x="116889" y="1923993"/>
                <a:ext cx="531032" cy="465646"/>
                <a:chOff x="3730718" y="705949"/>
                <a:chExt cx="1993076" cy="1624075"/>
              </a:xfrm>
            </p:grpSpPr>
            <p:sp>
              <p:nvSpPr>
                <p:cNvPr id="71" name="Google Shape;7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2" name="Google Shape;7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3" name="Google Shape;73;p21"/>
              <p:cNvGrpSpPr/>
              <p:nvPr/>
            </p:nvGrpSpPr>
            <p:grpSpPr>
              <a:xfrm>
                <a:off x="3051093" y="2331437"/>
                <a:ext cx="341965" cy="317516"/>
                <a:chOff x="3730718" y="705949"/>
                <a:chExt cx="1993076" cy="1624075"/>
              </a:xfrm>
            </p:grpSpPr>
            <p:sp>
              <p:nvSpPr>
                <p:cNvPr id="74" name="Google Shape;7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5" name="Google Shape;7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76" name="Google Shape;76;p21"/>
          <p:cNvGrpSpPr/>
          <p:nvPr/>
        </p:nvGrpSpPr>
        <p:grpSpPr>
          <a:xfrm>
            <a:off x="0" y="4573902"/>
            <a:ext cx="12192000" cy="2284097"/>
            <a:chOff x="0" y="4340888"/>
            <a:chExt cx="12192000" cy="2517111"/>
          </a:xfrm>
        </p:grpSpPr>
        <p:sp>
          <p:nvSpPr>
            <p:cNvPr id="77" name="Google Shape;77;p21"/>
            <p:cNvSpPr/>
            <p:nvPr/>
          </p:nvSpPr>
          <p:spPr>
            <a:xfrm>
              <a:off x="0" y="4340888"/>
              <a:ext cx="12192000" cy="2517111"/>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8" name="Google Shape;78;p21"/>
            <p:cNvSpPr/>
            <p:nvPr/>
          </p:nvSpPr>
          <p:spPr>
            <a:xfrm>
              <a:off x="562463" y="470334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9" name="Google Shape;79;p21"/>
            <p:cNvSpPr/>
            <p:nvPr/>
          </p:nvSpPr>
          <p:spPr>
            <a:xfrm>
              <a:off x="3268145" y="585271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0" name="Google Shape;80;p21"/>
            <p:cNvSpPr/>
            <p:nvPr/>
          </p:nvSpPr>
          <p:spPr>
            <a:xfrm>
              <a:off x="6712825" y="537949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1" name="Google Shape;81;p21"/>
            <p:cNvSpPr/>
            <p:nvPr/>
          </p:nvSpPr>
          <p:spPr>
            <a:xfrm>
              <a:off x="10424027" y="4824320"/>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82" name="Google Shape;82;p21"/>
          <p:cNvSpPr/>
          <p:nvPr/>
        </p:nvSpPr>
        <p:spPr>
          <a:xfrm rot="1072314">
            <a:off x="669758" y="224446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3" name="Google Shape;83;p21"/>
          <p:cNvSpPr/>
          <p:nvPr/>
        </p:nvSpPr>
        <p:spPr>
          <a:xfrm>
            <a:off x="2054665" y="286784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4" name="Google Shape;84;p21"/>
          <p:cNvSpPr/>
          <p:nvPr/>
        </p:nvSpPr>
        <p:spPr>
          <a:xfrm rot="1072314">
            <a:off x="10656129" y="2262163"/>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5" name="Google Shape;85;p21"/>
          <p:cNvSpPr/>
          <p:nvPr/>
        </p:nvSpPr>
        <p:spPr>
          <a:xfrm>
            <a:off x="9231083" y="293982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6" name="Google Shape;86;p21"/>
          <p:cNvSpPr txBox="1">
            <a:spLocks noGrp="1"/>
          </p:cNvSpPr>
          <p:nvPr>
            <p:ph type="title"/>
          </p:nvPr>
        </p:nvSpPr>
        <p:spPr>
          <a:xfrm>
            <a:off x="3531815" y="141802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4541323" y="2507956"/>
            <a:ext cx="3364184" cy="1074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4000"/>
              <a:buNone/>
              <a:defRPr sz="40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body" idx="2"/>
          </p:nvPr>
        </p:nvSpPr>
        <p:spPr>
          <a:xfrm>
            <a:off x="4259354" y="3280345"/>
            <a:ext cx="3819404" cy="71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รูปภาพพร้อมคำอธิบายภาพ">
  <p:cSld name="รูปภาพพร้อมคำอธิบายภาพ">
    <p:spTree>
      <p:nvGrpSpPr>
        <p:cNvPr id="1" name="Shape 719"/>
        <p:cNvGrpSpPr/>
        <p:nvPr/>
      </p:nvGrpSpPr>
      <p:grpSpPr>
        <a:xfrm>
          <a:off x="0" y="0"/>
          <a:ext cx="0" cy="0"/>
          <a:chOff x="0" y="0"/>
          <a:chExt cx="0" cy="0"/>
        </a:xfrm>
      </p:grpSpPr>
      <p:sp>
        <p:nvSpPr>
          <p:cNvPr id="720" name="Google Shape;7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1" name="Google Shape;7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23" name="Google Shape;723;p32"/>
          <p:cNvGrpSpPr/>
          <p:nvPr/>
        </p:nvGrpSpPr>
        <p:grpSpPr>
          <a:xfrm rot="10800000" flipH="1">
            <a:off x="-326717" y="4701051"/>
            <a:ext cx="1101156" cy="884384"/>
            <a:chOff x="1752751" y="749874"/>
            <a:chExt cx="1101156" cy="884384"/>
          </a:xfrm>
        </p:grpSpPr>
        <p:cxnSp>
          <p:nvCxnSpPr>
            <p:cNvPr id="724" name="Google Shape;724;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25" name="Google Shape;725;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6" name="Google Shape;726;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7" name="Google Shape;727;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8" name="Google Shape;728;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9" name="Google Shape;729;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0" name="Google Shape;730;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1" name="Google Shape;731;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32" name="Google Shape;732;p32"/>
          <p:cNvGrpSpPr/>
          <p:nvPr/>
        </p:nvGrpSpPr>
        <p:grpSpPr>
          <a:xfrm>
            <a:off x="-110808" y="0"/>
            <a:ext cx="1101156" cy="884384"/>
            <a:chOff x="1752751" y="749874"/>
            <a:chExt cx="1101156" cy="884384"/>
          </a:xfrm>
        </p:grpSpPr>
        <p:cxnSp>
          <p:nvCxnSpPr>
            <p:cNvPr id="733" name="Google Shape;733;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34" name="Google Shape;734;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5" name="Google Shape;735;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6" name="Google Shape;736;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7" name="Google Shape;737;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8" name="Google Shape;738;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9" name="Google Shape;739;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40" name="Google Shape;740;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41" name="Google Shape;741;p32"/>
          <p:cNvGrpSpPr/>
          <p:nvPr/>
        </p:nvGrpSpPr>
        <p:grpSpPr>
          <a:xfrm>
            <a:off x="1087208" y="4438292"/>
            <a:ext cx="4859113" cy="999300"/>
            <a:chOff x="3643381" y="3986617"/>
            <a:chExt cx="4859113" cy="999300"/>
          </a:xfrm>
        </p:grpSpPr>
        <p:grpSp>
          <p:nvGrpSpPr>
            <p:cNvPr id="742" name="Google Shape;742;p32"/>
            <p:cNvGrpSpPr/>
            <p:nvPr/>
          </p:nvGrpSpPr>
          <p:grpSpPr>
            <a:xfrm>
              <a:off x="3643381" y="3986617"/>
              <a:ext cx="4859113" cy="999300"/>
              <a:chOff x="3692324" y="2391920"/>
              <a:chExt cx="4859113" cy="999300"/>
            </a:xfrm>
          </p:grpSpPr>
          <p:sp>
            <p:nvSpPr>
              <p:cNvPr id="743" name="Google Shape;743;p32"/>
              <p:cNvSpPr/>
              <p:nvPr/>
            </p:nvSpPr>
            <p:spPr>
              <a:xfrm>
                <a:off x="3692324" y="2391920"/>
                <a:ext cx="4859113" cy="999160"/>
              </a:xfrm>
              <a:prstGeom prst="rect">
                <a:avLst/>
              </a:prstGeom>
              <a:solidFill>
                <a:srgbClr val="84382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744" name="Google Shape;744;p32"/>
              <p:cNvCxnSpPr>
                <a:stCxn id="743" idx="0"/>
                <a:endCxn id="743" idx="2"/>
              </p:cNvCxnSpPr>
              <p:nvPr/>
            </p:nvCxnSpPr>
            <p:spPr>
              <a:xfrm>
                <a:off x="6121881" y="2391920"/>
                <a:ext cx="0" cy="999300"/>
              </a:xfrm>
              <a:prstGeom prst="straightConnector1">
                <a:avLst/>
              </a:prstGeom>
              <a:noFill/>
              <a:ln w="57150" cap="flat" cmpd="sng">
                <a:solidFill>
                  <a:schemeClr val="dk1"/>
                </a:solidFill>
                <a:prstDash val="solid"/>
                <a:miter lim="800000"/>
                <a:headEnd type="none" w="sm" len="sm"/>
                <a:tailEnd type="none" w="sm" len="sm"/>
              </a:ln>
            </p:spPr>
          </p:cxnSp>
          <p:sp>
            <p:nvSpPr>
              <p:cNvPr id="745" name="Google Shape;745;p32"/>
              <p:cNvSpPr/>
              <p:nvPr/>
            </p:nvSpPr>
            <p:spPr>
              <a:xfrm>
                <a:off x="5776894"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6" name="Google Shape;746;p32"/>
              <p:cNvSpPr/>
              <p:nvPr/>
            </p:nvSpPr>
            <p:spPr>
              <a:xfrm>
                <a:off x="6291155"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47" name="Google Shape;747;p32"/>
            <p:cNvGrpSpPr/>
            <p:nvPr/>
          </p:nvGrpSpPr>
          <p:grpSpPr>
            <a:xfrm rot="-5400000">
              <a:off x="4424287" y="3596218"/>
              <a:ext cx="888847" cy="1818900"/>
              <a:chOff x="984889" y="1857117"/>
              <a:chExt cx="2237393" cy="4516892"/>
            </a:xfrm>
          </p:grpSpPr>
          <p:sp>
            <p:nvSpPr>
              <p:cNvPr id="748" name="Google Shape;748;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9" name="Google Shape;749;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0" name="Google Shape;750;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1" name="Google Shape;751;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2" name="Google Shape;752;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3" name="Google Shape;753;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4" name="Google Shape;754;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5" name="Google Shape;755;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6" name="Google Shape;756;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7" name="Google Shape;757;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8" name="Google Shape;758;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9" name="Google Shape;759;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0" name="Google Shape;760;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1" name="Google Shape;761;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2" name="Google Shape;762;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3" name="Google Shape;763;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4" name="Google Shape;764;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5" name="Google Shape;765;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6" name="Google Shape;766;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7" name="Google Shape;767;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8" name="Google Shape;768;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9" name="Google Shape;769;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0" name="Google Shape;770;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1" name="Google Shape;771;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2" name="Google Shape;772;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3" name="Google Shape;773;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4" name="Google Shape;774;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5" name="Google Shape;775;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6" name="Google Shape;776;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7" name="Google Shape;777;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8" name="Google Shape;778;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9" name="Google Shape;779;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0" name="Google Shape;780;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1" name="Google Shape;781;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2" name="Google Shape;782;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3" name="Google Shape;783;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4" name="Google Shape;784;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5" name="Google Shape;785;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6" name="Google Shape;786;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7" name="Google Shape;787;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88" name="Google Shape;788;p32"/>
            <p:cNvGrpSpPr/>
            <p:nvPr/>
          </p:nvGrpSpPr>
          <p:grpSpPr>
            <a:xfrm rot="5400000" flipH="1">
              <a:off x="6924827" y="3568313"/>
              <a:ext cx="888847" cy="1818900"/>
              <a:chOff x="984889" y="1857117"/>
              <a:chExt cx="2237393" cy="4516892"/>
            </a:xfrm>
          </p:grpSpPr>
          <p:sp>
            <p:nvSpPr>
              <p:cNvPr id="789" name="Google Shape;789;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0" name="Google Shape;790;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1" name="Google Shape;791;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2" name="Google Shape;792;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3" name="Google Shape;793;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4" name="Google Shape;794;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5" name="Google Shape;795;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6" name="Google Shape;796;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7" name="Google Shape;797;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8" name="Google Shape;798;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9" name="Google Shape;799;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0" name="Google Shape;800;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1" name="Google Shape;801;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2" name="Google Shape;802;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3" name="Google Shape;803;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4" name="Google Shape;804;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5" name="Google Shape;805;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6" name="Google Shape;806;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7" name="Google Shape;807;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8" name="Google Shape;808;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9" name="Google Shape;809;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0" name="Google Shape;810;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1" name="Google Shape;811;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2" name="Google Shape;812;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3" name="Google Shape;813;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4" name="Google Shape;814;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5" name="Google Shape;815;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6" name="Google Shape;816;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7" name="Google Shape;817;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8" name="Google Shape;818;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9" name="Google Shape;819;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0" name="Google Shape;820;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1" name="Google Shape;821;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2" name="Google Shape;822;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3" name="Google Shape;823;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4" name="Google Shape;824;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5" name="Google Shape;825;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6" name="Google Shape;826;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7" name="Google Shape;827;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8" name="Google Shape;828;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829" name="Google Shape;829;p32"/>
          <p:cNvGrpSpPr/>
          <p:nvPr/>
        </p:nvGrpSpPr>
        <p:grpSpPr>
          <a:xfrm>
            <a:off x="0" y="5443968"/>
            <a:ext cx="12192000" cy="1414030"/>
            <a:chOff x="0" y="5038725"/>
            <a:chExt cx="12192000" cy="1819273"/>
          </a:xfrm>
        </p:grpSpPr>
        <p:sp>
          <p:nvSpPr>
            <p:cNvPr id="830" name="Google Shape;830;p3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831" name="Google Shape;831;p3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832" name="Google Shape;832;p3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3" name="Google Shape;833;p3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4" name="Google Shape;834;p3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5" name="Google Shape;835;p3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6" name="Google Shape;836;p3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7" name="Google Shape;837;p3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838" name="Google Shape;838;p3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839" name="Google Shape;839;p32"/>
          <p:cNvGrpSpPr/>
          <p:nvPr/>
        </p:nvGrpSpPr>
        <p:grpSpPr>
          <a:xfrm>
            <a:off x="1005118" y="838405"/>
            <a:ext cx="4990455" cy="3557386"/>
            <a:chOff x="3561291" y="386730"/>
            <a:chExt cx="4990455" cy="3557386"/>
          </a:xfrm>
        </p:grpSpPr>
        <p:sp>
          <p:nvSpPr>
            <p:cNvPr id="840" name="Google Shape;840;p32"/>
            <p:cNvSpPr/>
            <p:nvPr/>
          </p:nvSpPr>
          <p:spPr>
            <a:xfrm>
              <a:off x="3561291" y="386730"/>
              <a:ext cx="4990455" cy="3557386"/>
            </a:xfrm>
            <a:custGeom>
              <a:avLst/>
              <a:gdLst/>
              <a:ahLst/>
              <a:cxnLst/>
              <a:rect l="l" t="t" r="r" b="b"/>
              <a:pathLst>
                <a:path w="4341080" h="2977480" extrusionOk="0">
                  <a:moveTo>
                    <a:pt x="250634" y="2678975"/>
                  </a:moveTo>
                  <a:cubicBezTo>
                    <a:pt x="114387" y="2309705"/>
                    <a:pt x="-10478" y="1175295"/>
                    <a:pt x="698" y="758735"/>
                  </a:cubicBezTo>
                  <a:cubicBezTo>
                    <a:pt x="11874" y="342175"/>
                    <a:pt x="57594" y="300519"/>
                    <a:pt x="317690" y="179615"/>
                  </a:cubicBezTo>
                  <a:cubicBezTo>
                    <a:pt x="577786" y="58711"/>
                    <a:pt x="1160970" y="62775"/>
                    <a:pt x="1561274" y="33311"/>
                  </a:cubicBezTo>
                  <a:cubicBezTo>
                    <a:pt x="1961578" y="3847"/>
                    <a:pt x="2353754" y="-5297"/>
                    <a:pt x="2719514" y="2831"/>
                  </a:cubicBezTo>
                  <a:cubicBezTo>
                    <a:pt x="3085274" y="10959"/>
                    <a:pt x="3527234" y="60743"/>
                    <a:pt x="3755834" y="82079"/>
                  </a:cubicBezTo>
                  <a:cubicBezTo>
                    <a:pt x="3984434" y="103415"/>
                    <a:pt x="4001706" y="102399"/>
                    <a:pt x="4091114" y="130847"/>
                  </a:cubicBezTo>
                  <a:cubicBezTo>
                    <a:pt x="4180522" y="159295"/>
                    <a:pt x="4250626" y="179615"/>
                    <a:pt x="4292282" y="252767"/>
                  </a:cubicBezTo>
                  <a:cubicBezTo>
                    <a:pt x="4333938" y="325919"/>
                    <a:pt x="4340034" y="369607"/>
                    <a:pt x="4341050" y="569759"/>
                  </a:cubicBezTo>
                  <a:cubicBezTo>
                    <a:pt x="4342066" y="769911"/>
                    <a:pt x="4317682" y="1122463"/>
                    <a:pt x="4298378" y="1453679"/>
                  </a:cubicBezTo>
                  <a:cubicBezTo>
                    <a:pt x="4279074" y="1784895"/>
                    <a:pt x="4255134" y="2314636"/>
                    <a:pt x="4225226" y="2557055"/>
                  </a:cubicBezTo>
                  <a:cubicBezTo>
                    <a:pt x="4195318" y="2799474"/>
                    <a:pt x="4201494" y="2838565"/>
                    <a:pt x="4118932" y="2908191"/>
                  </a:cubicBezTo>
                  <a:cubicBezTo>
                    <a:pt x="4036370" y="2977817"/>
                    <a:pt x="3729853" y="2974812"/>
                    <a:pt x="3729853" y="2974812"/>
                  </a:cubicBezTo>
                  <a:lnTo>
                    <a:pt x="1298003" y="2961661"/>
                  </a:lnTo>
                  <a:cubicBezTo>
                    <a:pt x="819086" y="2973535"/>
                    <a:pt x="982024" y="2982477"/>
                    <a:pt x="818181" y="2974355"/>
                  </a:cubicBezTo>
                  <a:cubicBezTo>
                    <a:pt x="617106" y="2965508"/>
                    <a:pt x="386881" y="3048245"/>
                    <a:pt x="250634" y="2678975"/>
                  </a:cubicBezTo>
                  <a:close/>
                </a:path>
              </a:pathLst>
            </a:cu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1" name="Google Shape;841;p32"/>
            <p:cNvSpPr/>
            <p:nvPr/>
          </p:nvSpPr>
          <p:spPr>
            <a:xfrm>
              <a:off x="3873722" y="858530"/>
              <a:ext cx="4267025" cy="2694571"/>
            </a:xfrm>
            <a:custGeom>
              <a:avLst/>
              <a:gdLst/>
              <a:ahLst/>
              <a:cxnLst/>
              <a:rect l="l" t="t" r="r" b="b"/>
              <a:pathLst>
                <a:path w="2727015" h="2149068" extrusionOk="0">
                  <a:moveTo>
                    <a:pt x="376211" y="56328"/>
                  </a:moveTo>
                  <a:cubicBezTo>
                    <a:pt x="-10885" y="145736"/>
                    <a:pt x="46011" y="360112"/>
                    <a:pt x="16547" y="598872"/>
                  </a:cubicBezTo>
                  <a:cubicBezTo>
                    <a:pt x="-12917" y="837632"/>
                    <a:pt x="3339" y="984952"/>
                    <a:pt x="16547" y="1196280"/>
                  </a:cubicBezTo>
                  <a:cubicBezTo>
                    <a:pt x="29755" y="1407608"/>
                    <a:pt x="44995" y="1715456"/>
                    <a:pt x="95795" y="1866840"/>
                  </a:cubicBezTo>
                  <a:cubicBezTo>
                    <a:pt x="146595" y="2018224"/>
                    <a:pt x="220763" y="2057848"/>
                    <a:pt x="321347" y="2104584"/>
                  </a:cubicBezTo>
                  <a:cubicBezTo>
                    <a:pt x="421931" y="2151320"/>
                    <a:pt x="699299" y="2147256"/>
                    <a:pt x="699299" y="2147256"/>
                  </a:cubicBezTo>
                  <a:cubicBezTo>
                    <a:pt x="1010195" y="2147256"/>
                    <a:pt x="1862619" y="2162496"/>
                    <a:pt x="2186723" y="2104584"/>
                  </a:cubicBezTo>
                  <a:cubicBezTo>
                    <a:pt x="2510827" y="2046672"/>
                    <a:pt x="2556547" y="2074104"/>
                    <a:pt x="2643923" y="1799784"/>
                  </a:cubicBezTo>
                  <a:cubicBezTo>
                    <a:pt x="2731299" y="1525464"/>
                    <a:pt x="2742475" y="746192"/>
                    <a:pt x="2710979" y="458664"/>
                  </a:cubicBezTo>
                  <a:cubicBezTo>
                    <a:pt x="2679483" y="171136"/>
                    <a:pt x="2728251" y="129480"/>
                    <a:pt x="2339123" y="62424"/>
                  </a:cubicBezTo>
                  <a:cubicBezTo>
                    <a:pt x="1949995" y="-4632"/>
                    <a:pt x="763307" y="-33080"/>
                    <a:pt x="376211" y="5632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2" name="Google Shape;842;p32"/>
            <p:cNvSpPr/>
            <p:nvPr/>
          </p:nvSpPr>
          <p:spPr>
            <a:xfrm>
              <a:off x="7603778" y="3580432"/>
              <a:ext cx="289078" cy="197233"/>
            </a:xfrm>
            <a:prstGeom prst="ellipse">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3" name="Google Shape;843;p32"/>
            <p:cNvSpPr/>
            <p:nvPr/>
          </p:nvSpPr>
          <p:spPr>
            <a:xfrm>
              <a:off x="7183665" y="3660156"/>
              <a:ext cx="186384" cy="130953"/>
            </a:xfrm>
            <a:prstGeom prst="ellipse">
              <a:avLst/>
            </a:prstGeom>
            <a:solidFill>
              <a:srgbClr val="6BCE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4" name="Google Shape;844;p32"/>
            <p:cNvSpPr/>
            <p:nvPr/>
          </p:nvSpPr>
          <p:spPr>
            <a:xfrm>
              <a:off x="6856744" y="3666364"/>
              <a:ext cx="186384" cy="130953"/>
            </a:xfrm>
            <a:prstGeom prst="ellipse">
              <a:avLst/>
            </a:prstGeom>
            <a:solidFill>
              <a:srgbClr val="EA548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5" name="Google Shape;845;p32"/>
            <p:cNvSpPr/>
            <p:nvPr/>
          </p:nvSpPr>
          <p:spPr>
            <a:xfrm>
              <a:off x="6546633" y="3668050"/>
              <a:ext cx="186384" cy="130953"/>
            </a:xfrm>
            <a:prstGeom prst="ellipse">
              <a:avLst/>
            </a:prstGeom>
            <a:solidFill>
              <a:srgbClr val="FBEB3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846" name="Google Shape;846;p32"/>
          <p:cNvSpPr>
            <a:spLocks noGrp="1"/>
          </p:cNvSpPr>
          <p:nvPr>
            <p:ph type="pic" idx="2"/>
          </p:nvPr>
        </p:nvSpPr>
        <p:spPr>
          <a:xfrm>
            <a:off x="1344928" y="1276204"/>
            <a:ext cx="4242708" cy="2698234"/>
          </a:xfrm>
          <a:prstGeom prst="rect">
            <a:avLst/>
          </a:prstGeom>
          <a:noFill/>
          <a:ln w="57150" cap="flat" cmpd="sng">
            <a:solidFill>
              <a:schemeClr val="dk1"/>
            </a:solidFill>
            <a:prstDash val="solid"/>
            <a:round/>
            <a:headEnd type="none" w="sm" len="sm"/>
            <a:tailEnd type="none" w="sm" len="sm"/>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ชื่อเรื่องและข้อความแนวตั้ง">
  <p:cSld name="ชื่อเรื่องและข้อความแนวตั้ง">
    <p:spTree>
      <p:nvGrpSpPr>
        <p:cNvPr id="1" name="Shape 847"/>
        <p:cNvGrpSpPr/>
        <p:nvPr/>
      </p:nvGrpSpPr>
      <p:grpSpPr>
        <a:xfrm>
          <a:off x="0" y="0"/>
          <a:ext cx="0" cy="0"/>
          <a:chOff x="0" y="0"/>
          <a:chExt cx="0" cy="0"/>
        </a:xfrm>
      </p:grpSpPr>
      <p:sp>
        <p:nvSpPr>
          <p:cNvPr id="848" name="Google Shape;84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0" name="Google Shape;85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1" name="Google Shape;851;p33"/>
          <p:cNvGrpSpPr/>
          <p:nvPr/>
        </p:nvGrpSpPr>
        <p:grpSpPr>
          <a:xfrm>
            <a:off x="3418091" y="3068201"/>
            <a:ext cx="1250465" cy="813416"/>
            <a:chOff x="28214" y="967908"/>
            <a:chExt cx="1250465" cy="813416"/>
          </a:xfrm>
        </p:grpSpPr>
        <p:cxnSp>
          <p:nvCxnSpPr>
            <p:cNvPr id="852" name="Google Shape;85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53" name="Google Shape;85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4" name="Google Shape;85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5" name="Google Shape;85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6" name="Google Shape;85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7" name="Google Shape;85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8" name="Google Shape;85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59" name="Google Shape;859;p33"/>
          <p:cNvGrpSpPr/>
          <p:nvPr/>
        </p:nvGrpSpPr>
        <p:grpSpPr>
          <a:xfrm>
            <a:off x="-384517" y="5119944"/>
            <a:ext cx="1250465" cy="813416"/>
            <a:chOff x="28214" y="967908"/>
            <a:chExt cx="1250465" cy="813416"/>
          </a:xfrm>
        </p:grpSpPr>
        <p:cxnSp>
          <p:nvCxnSpPr>
            <p:cNvPr id="860" name="Google Shape;860;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1" name="Google Shape;861;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2" name="Google Shape;862;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3" name="Google Shape;863;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4" name="Google Shape;864;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5" name="Google Shape;865;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6" name="Google Shape;866;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67" name="Google Shape;867;p33"/>
          <p:cNvGrpSpPr/>
          <p:nvPr/>
        </p:nvGrpSpPr>
        <p:grpSpPr>
          <a:xfrm flipH="1">
            <a:off x="6666647" y="4857466"/>
            <a:ext cx="1250465" cy="813416"/>
            <a:chOff x="28214" y="967908"/>
            <a:chExt cx="1250465" cy="813416"/>
          </a:xfrm>
        </p:grpSpPr>
        <p:cxnSp>
          <p:nvCxnSpPr>
            <p:cNvPr id="868" name="Google Shape;868;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9" name="Google Shape;869;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0" name="Google Shape;870;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1" name="Google Shape;871;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2" name="Google Shape;872;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3" name="Google Shape;873;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4" name="Google Shape;874;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75" name="Google Shape;875;p33"/>
          <p:cNvGrpSpPr/>
          <p:nvPr/>
        </p:nvGrpSpPr>
        <p:grpSpPr>
          <a:xfrm>
            <a:off x="1612508" y="283734"/>
            <a:ext cx="1101156" cy="884384"/>
            <a:chOff x="1752751" y="749874"/>
            <a:chExt cx="1101156" cy="884384"/>
          </a:xfrm>
        </p:grpSpPr>
        <p:cxnSp>
          <p:nvCxnSpPr>
            <p:cNvPr id="876" name="Google Shape;876;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77" name="Google Shape;877;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8" name="Google Shape;878;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9" name="Google Shape;879;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0" name="Google Shape;880;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1" name="Google Shape;881;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2" name="Google Shape;882;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3" name="Google Shape;883;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84" name="Google Shape;884;p33"/>
          <p:cNvGrpSpPr/>
          <p:nvPr/>
        </p:nvGrpSpPr>
        <p:grpSpPr>
          <a:xfrm rot="10800000" flipH="1">
            <a:off x="11090844" y="5973616"/>
            <a:ext cx="1101156" cy="884384"/>
            <a:chOff x="1752751" y="749874"/>
            <a:chExt cx="1101156" cy="884384"/>
          </a:xfrm>
        </p:grpSpPr>
        <p:cxnSp>
          <p:nvCxnSpPr>
            <p:cNvPr id="885" name="Google Shape;885;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86" name="Google Shape;886;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7" name="Google Shape;887;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8" name="Google Shape;888;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9" name="Google Shape;889;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0" name="Google Shape;890;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1" name="Google Shape;891;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2" name="Google Shape;892;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93" name="Google Shape;893;p33"/>
          <p:cNvGrpSpPr/>
          <p:nvPr/>
        </p:nvGrpSpPr>
        <p:grpSpPr>
          <a:xfrm flipH="1">
            <a:off x="7120128" y="886410"/>
            <a:ext cx="1250465" cy="813416"/>
            <a:chOff x="28214" y="967908"/>
            <a:chExt cx="1250465" cy="813416"/>
          </a:xfrm>
        </p:grpSpPr>
        <p:cxnSp>
          <p:nvCxnSpPr>
            <p:cNvPr id="894" name="Google Shape;894;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95" name="Google Shape;895;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6" name="Google Shape;896;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7" name="Google Shape;897;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8" name="Google Shape;898;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9" name="Google Shape;899;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0" name="Google Shape;900;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1" name="Google Shape;901;p33"/>
          <p:cNvGrpSpPr/>
          <p:nvPr/>
        </p:nvGrpSpPr>
        <p:grpSpPr>
          <a:xfrm>
            <a:off x="10889359" y="0"/>
            <a:ext cx="1250465" cy="813416"/>
            <a:chOff x="28214" y="967908"/>
            <a:chExt cx="1250465" cy="813416"/>
          </a:xfrm>
        </p:grpSpPr>
        <p:cxnSp>
          <p:nvCxnSpPr>
            <p:cNvPr id="902" name="Google Shape;90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03" name="Google Shape;90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4" name="Google Shape;90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5" name="Google Shape;90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6" name="Google Shape;90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7" name="Google Shape;90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8" name="Google Shape;90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9" name="Google Shape;909;p33"/>
          <p:cNvGrpSpPr/>
          <p:nvPr/>
        </p:nvGrpSpPr>
        <p:grpSpPr>
          <a:xfrm>
            <a:off x="-264495" y="5230820"/>
            <a:ext cx="12674680" cy="3418966"/>
            <a:chOff x="-264495" y="5230820"/>
            <a:chExt cx="12674680" cy="3418966"/>
          </a:xfrm>
        </p:grpSpPr>
        <p:sp>
          <p:nvSpPr>
            <p:cNvPr id="910" name="Google Shape;910;p33"/>
            <p:cNvSpPr/>
            <p:nvPr/>
          </p:nvSpPr>
          <p:spPr>
            <a:xfrm rot="536932">
              <a:off x="-75155" y="5552684"/>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1" name="Google Shape;911;p33"/>
            <p:cNvSpPr/>
            <p:nvPr/>
          </p:nvSpPr>
          <p:spPr>
            <a:xfrm>
              <a:off x="8054689" y="544691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2" name="Google Shape;912;p33"/>
            <p:cNvSpPr/>
            <p:nvPr/>
          </p:nvSpPr>
          <p:spPr>
            <a:xfrm rot="-10370718">
              <a:off x="4142990" y="560395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13" name="Google Shape;913;p33"/>
            <p:cNvGrpSpPr/>
            <p:nvPr/>
          </p:nvGrpSpPr>
          <p:grpSpPr>
            <a:xfrm>
              <a:off x="746795" y="5909579"/>
              <a:ext cx="2941384" cy="762693"/>
              <a:chOff x="746256" y="5820536"/>
              <a:chExt cx="2941384" cy="762693"/>
            </a:xfrm>
          </p:grpSpPr>
          <p:grpSp>
            <p:nvGrpSpPr>
              <p:cNvPr id="914" name="Google Shape;914;p33"/>
              <p:cNvGrpSpPr/>
              <p:nvPr/>
            </p:nvGrpSpPr>
            <p:grpSpPr>
              <a:xfrm>
                <a:off x="746256" y="5948738"/>
                <a:ext cx="492299" cy="424956"/>
                <a:chOff x="3730718" y="705949"/>
                <a:chExt cx="1993076" cy="1624075"/>
              </a:xfrm>
            </p:grpSpPr>
            <p:sp>
              <p:nvSpPr>
                <p:cNvPr id="915" name="Google Shape;915;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6" name="Google Shape;916;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17" name="Google Shape;917;p33"/>
              <p:cNvGrpSpPr/>
              <p:nvPr/>
            </p:nvGrpSpPr>
            <p:grpSpPr>
              <a:xfrm>
                <a:off x="1776633" y="5820536"/>
                <a:ext cx="317022" cy="302103"/>
                <a:chOff x="3730718" y="705949"/>
                <a:chExt cx="1993076" cy="1624075"/>
              </a:xfrm>
            </p:grpSpPr>
            <p:sp>
              <p:nvSpPr>
                <p:cNvPr id="918" name="Google Shape;91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9" name="Google Shape;91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0" name="Google Shape;920;p33"/>
              <p:cNvGrpSpPr/>
              <p:nvPr/>
            </p:nvGrpSpPr>
            <p:grpSpPr>
              <a:xfrm>
                <a:off x="2423837" y="6158273"/>
                <a:ext cx="492299" cy="424956"/>
                <a:chOff x="3730718" y="705949"/>
                <a:chExt cx="1993076" cy="1624075"/>
              </a:xfrm>
            </p:grpSpPr>
            <p:sp>
              <p:nvSpPr>
                <p:cNvPr id="921" name="Google Shape;92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2" name="Google Shape;92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3" name="Google Shape;923;p33"/>
              <p:cNvGrpSpPr/>
              <p:nvPr/>
            </p:nvGrpSpPr>
            <p:grpSpPr>
              <a:xfrm>
                <a:off x="3370618" y="6035128"/>
                <a:ext cx="317022" cy="289770"/>
                <a:chOff x="3730718" y="705949"/>
                <a:chExt cx="1993076" cy="1624075"/>
              </a:xfrm>
            </p:grpSpPr>
            <p:sp>
              <p:nvSpPr>
                <p:cNvPr id="924" name="Google Shape;92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5" name="Google Shape;92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26" name="Google Shape;926;p33"/>
            <p:cNvGrpSpPr/>
            <p:nvPr/>
          </p:nvGrpSpPr>
          <p:grpSpPr>
            <a:xfrm rot="341305">
              <a:off x="5004488" y="6014831"/>
              <a:ext cx="2941384" cy="762691"/>
              <a:chOff x="746256" y="5820536"/>
              <a:chExt cx="2941384" cy="762691"/>
            </a:xfrm>
          </p:grpSpPr>
          <p:grpSp>
            <p:nvGrpSpPr>
              <p:cNvPr id="927" name="Google Shape;927;p33"/>
              <p:cNvGrpSpPr/>
              <p:nvPr/>
            </p:nvGrpSpPr>
            <p:grpSpPr>
              <a:xfrm>
                <a:off x="746256" y="5948737"/>
                <a:ext cx="492299" cy="424955"/>
                <a:chOff x="3730718" y="705949"/>
                <a:chExt cx="1993076" cy="1624075"/>
              </a:xfrm>
            </p:grpSpPr>
            <p:sp>
              <p:nvSpPr>
                <p:cNvPr id="928" name="Google Shape;92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9" name="Google Shape;92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0" name="Google Shape;930;p33"/>
              <p:cNvGrpSpPr/>
              <p:nvPr/>
            </p:nvGrpSpPr>
            <p:grpSpPr>
              <a:xfrm>
                <a:off x="1776633" y="5820536"/>
                <a:ext cx="317022" cy="302102"/>
                <a:chOff x="3730718" y="705949"/>
                <a:chExt cx="1993076" cy="1624075"/>
              </a:xfrm>
            </p:grpSpPr>
            <p:sp>
              <p:nvSpPr>
                <p:cNvPr id="931" name="Google Shape;93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2" name="Google Shape;93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3" name="Google Shape;933;p33"/>
              <p:cNvGrpSpPr/>
              <p:nvPr/>
            </p:nvGrpSpPr>
            <p:grpSpPr>
              <a:xfrm>
                <a:off x="2423837" y="6158272"/>
                <a:ext cx="492299" cy="424955"/>
                <a:chOff x="3730718" y="705949"/>
                <a:chExt cx="1993076" cy="1624075"/>
              </a:xfrm>
            </p:grpSpPr>
            <p:sp>
              <p:nvSpPr>
                <p:cNvPr id="934" name="Google Shape;93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5" name="Google Shape;93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6" name="Google Shape;936;p33"/>
              <p:cNvGrpSpPr/>
              <p:nvPr/>
            </p:nvGrpSpPr>
            <p:grpSpPr>
              <a:xfrm>
                <a:off x="3370618" y="6035128"/>
                <a:ext cx="317022" cy="289769"/>
                <a:chOff x="3730718" y="705949"/>
                <a:chExt cx="1993076" cy="1624075"/>
              </a:xfrm>
            </p:grpSpPr>
            <p:sp>
              <p:nvSpPr>
                <p:cNvPr id="937" name="Google Shape;93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8" name="Google Shape;93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39" name="Google Shape;939;p33"/>
            <p:cNvGrpSpPr/>
            <p:nvPr/>
          </p:nvGrpSpPr>
          <p:grpSpPr>
            <a:xfrm>
              <a:off x="8820332" y="5948738"/>
              <a:ext cx="2941384" cy="762693"/>
              <a:chOff x="746256" y="5820536"/>
              <a:chExt cx="2941384" cy="762693"/>
            </a:xfrm>
          </p:grpSpPr>
          <p:grpSp>
            <p:nvGrpSpPr>
              <p:cNvPr id="940" name="Google Shape;940;p33"/>
              <p:cNvGrpSpPr/>
              <p:nvPr/>
            </p:nvGrpSpPr>
            <p:grpSpPr>
              <a:xfrm>
                <a:off x="746256" y="5948738"/>
                <a:ext cx="492299" cy="424956"/>
                <a:chOff x="3730718" y="705949"/>
                <a:chExt cx="1993076" cy="1624075"/>
              </a:xfrm>
            </p:grpSpPr>
            <p:sp>
              <p:nvSpPr>
                <p:cNvPr id="941" name="Google Shape;94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2" name="Google Shape;94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3" name="Google Shape;943;p33"/>
              <p:cNvGrpSpPr/>
              <p:nvPr/>
            </p:nvGrpSpPr>
            <p:grpSpPr>
              <a:xfrm>
                <a:off x="1776633" y="5820536"/>
                <a:ext cx="317022" cy="302103"/>
                <a:chOff x="3730718" y="705949"/>
                <a:chExt cx="1993076" cy="1624075"/>
              </a:xfrm>
            </p:grpSpPr>
            <p:sp>
              <p:nvSpPr>
                <p:cNvPr id="944" name="Google Shape;94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5" name="Google Shape;94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6" name="Google Shape;946;p33"/>
              <p:cNvGrpSpPr/>
              <p:nvPr/>
            </p:nvGrpSpPr>
            <p:grpSpPr>
              <a:xfrm>
                <a:off x="2423837" y="6158273"/>
                <a:ext cx="492299" cy="424956"/>
                <a:chOff x="3730718" y="705949"/>
                <a:chExt cx="1993076" cy="1624075"/>
              </a:xfrm>
            </p:grpSpPr>
            <p:sp>
              <p:nvSpPr>
                <p:cNvPr id="947" name="Google Shape;94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8" name="Google Shape;94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9" name="Google Shape;949;p33"/>
              <p:cNvGrpSpPr/>
              <p:nvPr/>
            </p:nvGrpSpPr>
            <p:grpSpPr>
              <a:xfrm>
                <a:off x="3370618" y="6035128"/>
                <a:ext cx="317022" cy="289770"/>
                <a:chOff x="3730718" y="705949"/>
                <a:chExt cx="1993076" cy="1624075"/>
              </a:xfrm>
            </p:grpSpPr>
            <p:sp>
              <p:nvSpPr>
                <p:cNvPr id="950" name="Google Shape;950;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1" name="Google Shape;951;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952" name="Google Shape;952;p33"/>
          <p:cNvGrpSpPr/>
          <p:nvPr/>
        </p:nvGrpSpPr>
        <p:grpSpPr>
          <a:xfrm>
            <a:off x="8438794" y="1364029"/>
            <a:ext cx="3134995" cy="3803331"/>
            <a:chOff x="8438794" y="1364029"/>
            <a:chExt cx="3134995" cy="3803331"/>
          </a:xfrm>
        </p:grpSpPr>
        <p:grpSp>
          <p:nvGrpSpPr>
            <p:cNvPr id="953" name="Google Shape;953;p33"/>
            <p:cNvGrpSpPr/>
            <p:nvPr/>
          </p:nvGrpSpPr>
          <p:grpSpPr>
            <a:xfrm>
              <a:off x="8438794" y="1738360"/>
              <a:ext cx="3134995" cy="3429000"/>
              <a:chOff x="8438794" y="1738360"/>
              <a:chExt cx="3134995" cy="3429000"/>
            </a:xfrm>
          </p:grpSpPr>
          <p:sp>
            <p:nvSpPr>
              <p:cNvPr id="954" name="Google Shape;954;p33"/>
              <p:cNvSpPr/>
              <p:nvPr/>
            </p:nvSpPr>
            <p:spPr>
              <a:xfrm rot="-5400000">
                <a:off x="8291791" y="188536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5" name="Google Shape;955;p33"/>
              <p:cNvSpPr/>
              <p:nvPr/>
            </p:nvSpPr>
            <p:spPr>
              <a:xfrm>
                <a:off x="8603329" y="189711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56" name="Google Shape;956;p33"/>
            <p:cNvSpPr/>
            <p:nvPr/>
          </p:nvSpPr>
          <p:spPr>
            <a:xfrm>
              <a:off x="9668717" y="1364029"/>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57" name="Google Shape;957;p33"/>
          <p:cNvGrpSpPr/>
          <p:nvPr/>
        </p:nvGrpSpPr>
        <p:grpSpPr>
          <a:xfrm>
            <a:off x="4552985" y="1390061"/>
            <a:ext cx="3134995" cy="3794761"/>
            <a:chOff x="4552985" y="1390061"/>
            <a:chExt cx="3134995" cy="3794761"/>
          </a:xfrm>
        </p:grpSpPr>
        <p:sp>
          <p:nvSpPr>
            <p:cNvPr id="958" name="Google Shape;958;p33"/>
            <p:cNvSpPr/>
            <p:nvPr/>
          </p:nvSpPr>
          <p:spPr>
            <a:xfrm rot="-5400000">
              <a:off x="4405982" y="1902824"/>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9" name="Google Shape;959;p33"/>
            <p:cNvSpPr/>
            <p:nvPr/>
          </p:nvSpPr>
          <p:spPr>
            <a:xfrm>
              <a:off x="4717520" y="1914573"/>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0" name="Google Shape;960;p33"/>
            <p:cNvSpPr/>
            <p:nvPr/>
          </p:nvSpPr>
          <p:spPr>
            <a:xfrm>
              <a:off x="5713124" y="1390061"/>
              <a:ext cx="663525" cy="507050"/>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61" name="Google Shape;961;p33"/>
          <p:cNvGrpSpPr/>
          <p:nvPr/>
        </p:nvGrpSpPr>
        <p:grpSpPr>
          <a:xfrm>
            <a:off x="571876" y="1410711"/>
            <a:ext cx="3134995" cy="3783052"/>
            <a:chOff x="571876" y="1410711"/>
            <a:chExt cx="3134995" cy="3783052"/>
          </a:xfrm>
        </p:grpSpPr>
        <p:grpSp>
          <p:nvGrpSpPr>
            <p:cNvPr id="962" name="Google Shape;962;p33"/>
            <p:cNvGrpSpPr/>
            <p:nvPr/>
          </p:nvGrpSpPr>
          <p:grpSpPr>
            <a:xfrm>
              <a:off x="571876" y="1764763"/>
              <a:ext cx="3134995" cy="3429000"/>
              <a:chOff x="629211" y="1747849"/>
              <a:chExt cx="3134995" cy="3429000"/>
            </a:xfrm>
          </p:grpSpPr>
          <p:sp>
            <p:nvSpPr>
              <p:cNvPr id="963" name="Google Shape;963;p33"/>
              <p:cNvSpPr/>
              <p:nvPr/>
            </p:nvSpPr>
            <p:spPr>
              <a:xfrm rot="-5400000">
                <a:off x="482208" y="189485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4" name="Google Shape;964;p33"/>
              <p:cNvSpPr/>
              <p:nvPr/>
            </p:nvSpPr>
            <p:spPr>
              <a:xfrm>
                <a:off x="793746" y="190660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5" name="Google Shape;965;p33"/>
            <p:cNvSpPr/>
            <p:nvPr/>
          </p:nvSpPr>
          <p:spPr>
            <a:xfrm>
              <a:off x="1750757" y="1410711"/>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6" name="Google Shape;966;p33"/>
          <p:cNvSpPr>
            <a:spLocks noGrp="1"/>
          </p:cNvSpPr>
          <p:nvPr>
            <p:ph type="pic" idx="2"/>
          </p:nvPr>
        </p:nvSpPr>
        <p:spPr>
          <a:xfrm>
            <a:off x="746795" y="1908129"/>
            <a:ext cx="2750771" cy="3111908"/>
          </a:xfrm>
          <a:prstGeom prst="rect">
            <a:avLst/>
          </a:prstGeom>
          <a:noFill/>
          <a:ln w="57150" cap="flat" cmpd="sng">
            <a:solidFill>
              <a:schemeClr val="dk1"/>
            </a:solidFill>
            <a:prstDash val="solid"/>
            <a:round/>
            <a:headEnd type="none" w="sm" len="sm"/>
            <a:tailEnd type="none" w="sm" len="sm"/>
          </a:ln>
        </p:spPr>
      </p:sp>
      <p:sp>
        <p:nvSpPr>
          <p:cNvPr id="967" name="Google Shape;967;p33"/>
          <p:cNvSpPr>
            <a:spLocks noGrp="1"/>
          </p:cNvSpPr>
          <p:nvPr>
            <p:ph type="pic" idx="3"/>
          </p:nvPr>
        </p:nvSpPr>
        <p:spPr>
          <a:xfrm>
            <a:off x="4718144" y="1897111"/>
            <a:ext cx="2750771" cy="3111908"/>
          </a:xfrm>
          <a:prstGeom prst="rect">
            <a:avLst/>
          </a:prstGeom>
          <a:noFill/>
          <a:ln w="57150" cap="flat" cmpd="sng">
            <a:solidFill>
              <a:schemeClr val="dk1"/>
            </a:solidFill>
            <a:prstDash val="solid"/>
            <a:round/>
            <a:headEnd type="none" w="sm" len="sm"/>
            <a:tailEnd type="none" w="sm" len="sm"/>
          </a:ln>
        </p:spPr>
      </p:sp>
      <p:sp>
        <p:nvSpPr>
          <p:cNvPr id="968" name="Google Shape;968;p33"/>
          <p:cNvSpPr>
            <a:spLocks noGrp="1"/>
          </p:cNvSpPr>
          <p:nvPr>
            <p:ph type="pic" idx="4"/>
          </p:nvPr>
        </p:nvSpPr>
        <p:spPr>
          <a:xfrm>
            <a:off x="8599842" y="1877567"/>
            <a:ext cx="2750771" cy="3111908"/>
          </a:xfrm>
          <a:prstGeom prst="rect">
            <a:avLst/>
          </a:prstGeom>
          <a:noFill/>
          <a:ln w="57150" cap="flat" cmpd="sng">
            <a:solidFill>
              <a:schemeClr val="dk1"/>
            </a:solidFill>
            <a:prstDash val="solid"/>
            <a:round/>
            <a:headEnd type="none" w="sm" len="sm"/>
            <a:tailEnd type="none" w="sm" len="sm"/>
          </a:ln>
        </p:spPr>
      </p:sp>
      <p:sp>
        <p:nvSpPr>
          <p:cNvPr id="969" name="Google Shape;969;p33"/>
          <p:cNvSpPr txBox="1">
            <a:spLocks noGrp="1"/>
          </p:cNvSpPr>
          <p:nvPr>
            <p:ph type="title"/>
          </p:nvPr>
        </p:nvSpPr>
        <p:spPr>
          <a:xfrm rot="-693059">
            <a:off x="3550002" y="423064"/>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ข้อความและชื่อเรื่องแนวตั้ง">
  <p:cSld name="ข้อความและชื่อเรื่องแนวตั้ง">
    <p:spTree>
      <p:nvGrpSpPr>
        <p:cNvPr id="1" name="Shape 970"/>
        <p:cNvGrpSpPr/>
        <p:nvPr/>
      </p:nvGrpSpPr>
      <p:grpSpPr>
        <a:xfrm>
          <a:off x="0" y="0"/>
          <a:ext cx="0" cy="0"/>
          <a:chOff x="0" y="0"/>
          <a:chExt cx="0" cy="0"/>
        </a:xfrm>
      </p:grpSpPr>
      <p:sp>
        <p:nvSpPr>
          <p:cNvPr id="971" name="Google Shape;9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3" name="Google Shape;9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4" name="Google Shape;974;p34"/>
          <p:cNvGrpSpPr/>
          <p:nvPr/>
        </p:nvGrpSpPr>
        <p:grpSpPr>
          <a:xfrm>
            <a:off x="0" y="1459596"/>
            <a:ext cx="12192000" cy="4327830"/>
            <a:chOff x="537" y="10054"/>
            <a:chExt cx="11130091" cy="1385120"/>
          </a:xfrm>
        </p:grpSpPr>
        <p:sp>
          <p:nvSpPr>
            <p:cNvPr id="975" name="Google Shape;975;p34"/>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6" name="Google Shape;976;p34"/>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7" name="Google Shape;977;p34"/>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8" name="Google Shape;978;p34"/>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9" name="Google Shape;979;p34"/>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0" name="Google Shape;980;p34"/>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1" name="Google Shape;981;p34"/>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2" name="Google Shape;982;p34"/>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3" name="Google Shape;983;p34"/>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4" name="Google Shape;984;p34"/>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5" name="Google Shape;985;p34"/>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86" name="Google Shape;986;p34"/>
          <p:cNvGrpSpPr/>
          <p:nvPr/>
        </p:nvGrpSpPr>
        <p:grpSpPr>
          <a:xfrm>
            <a:off x="433413" y="764259"/>
            <a:ext cx="2602912" cy="3318791"/>
            <a:chOff x="5199461" y="1674618"/>
            <a:chExt cx="2386137" cy="2959191"/>
          </a:xfrm>
        </p:grpSpPr>
        <p:sp>
          <p:nvSpPr>
            <p:cNvPr id="987" name="Google Shape;987;p34"/>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8" name="Google Shape;988;p3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9" name="Google Shape;989;p3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0" name="Google Shape;990;p3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91" name="Google Shape;991;p34"/>
            <p:cNvGrpSpPr/>
            <p:nvPr/>
          </p:nvGrpSpPr>
          <p:grpSpPr>
            <a:xfrm>
              <a:off x="5762797" y="2329698"/>
              <a:ext cx="1355938" cy="628117"/>
              <a:chOff x="845557" y="3324777"/>
              <a:chExt cx="1355938" cy="628117"/>
            </a:xfrm>
          </p:grpSpPr>
          <p:grpSp>
            <p:nvGrpSpPr>
              <p:cNvPr id="992" name="Google Shape;992;p34"/>
              <p:cNvGrpSpPr/>
              <p:nvPr/>
            </p:nvGrpSpPr>
            <p:grpSpPr>
              <a:xfrm>
                <a:off x="1273679" y="3617265"/>
                <a:ext cx="499645" cy="335629"/>
                <a:chOff x="3668951" y="3199033"/>
                <a:chExt cx="499645" cy="335629"/>
              </a:xfrm>
            </p:grpSpPr>
            <p:sp>
              <p:nvSpPr>
                <p:cNvPr id="993" name="Google Shape;993;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4" name="Google Shape;994;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95" name="Google Shape;995;p34"/>
              <p:cNvGrpSpPr/>
              <p:nvPr/>
            </p:nvGrpSpPr>
            <p:grpSpPr>
              <a:xfrm>
                <a:off x="995333" y="3324777"/>
                <a:ext cx="1081875" cy="246380"/>
                <a:chOff x="3390605" y="2906545"/>
                <a:chExt cx="1081875" cy="246380"/>
              </a:xfrm>
            </p:grpSpPr>
            <p:sp>
              <p:nvSpPr>
                <p:cNvPr id="996" name="Google Shape;996;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7" name="Google Shape;997;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8" name="Google Shape;998;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9" name="Google Shape;999;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0" name="Google Shape;1000;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1" name="Google Shape;1001;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02" name="Google Shape;1002;p34"/>
              <p:cNvGrpSpPr/>
              <p:nvPr/>
            </p:nvGrpSpPr>
            <p:grpSpPr>
              <a:xfrm>
                <a:off x="845557" y="3679212"/>
                <a:ext cx="211536" cy="238462"/>
                <a:chOff x="3240829" y="3260980"/>
                <a:chExt cx="211536" cy="238462"/>
              </a:xfrm>
            </p:grpSpPr>
            <p:cxnSp>
              <p:nvCxnSpPr>
                <p:cNvPr id="1003" name="Google Shape;100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4" name="Google Shape;100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5" name="Google Shape;100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06" name="Google Shape;1006;p34"/>
              <p:cNvGrpSpPr/>
              <p:nvPr/>
            </p:nvGrpSpPr>
            <p:grpSpPr>
              <a:xfrm flipH="1">
                <a:off x="1989959" y="3680275"/>
                <a:ext cx="211536" cy="238462"/>
                <a:chOff x="3240829" y="3260980"/>
                <a:chExt cx="211536" cy="238462"/>
              </a:xfrm>
            </p:grpSpPr>
            <p:cxnSp>
              <p:nvCxnSpPr>
                <p:cNvPr id="1007" name="Google Shape;1007;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8" name="Google Shape;1008;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9" name="Google Shape;1009;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010" name="Google Shape;1010;p34"/>
            <p:cNvSpPr/>
            <p:nvPr/>
          </p:nvSpPr>
          <p:spPr>
            <a:xfrm rot="748035">
              <a:off x="6971453" y="3317483"/>
              <a:ext cx="560152" cy="561388"/>
            </a:xfrm>
            <a:prstGeom prst="chord">
              <a:avLst>
                <a:gd name="adj1" fmla="val 2700000"/>
                <a:gd name="adj2" fmla="val 16200000"/>
              </a:avLst>
            </a:pr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1" name="Google Shape;1011;p3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2" name="Google Shape;1012;p34"/>
          <p:cNvGrpSpPr/>
          <p:nvPr/>
        </p:nvGrpSpPr>
        <p:grpSpPr>
          <a:xfrm>
            <a:off x="9447942" y="779245"/>
            <a:ext cx="2451590" cy="3354795"/>
            <a:chOff x="2804160" y="2202089"/>
            <a:chExt cx="2237116" cy="2959191"/>
          </a:xfrm>
        </p:grpSpPr>
        <p:sp>
          <p:nvSpPr>
            <p:cNvPr id="1013" name="Google Shape;1013;p34"/>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14" name="Google Shape;1014;p34"/>
            <p:cNvGrpSpPr/>
            <p:nvPr/>
          </p:nvGrpSpPr>
          <p:grpSpPr>
            <a:xfrm>
              <a:off x="3649922" y="2400688"/>
              <a:ext cx="605712" cy="364602"/>
              <a:chOff x="3649922" y="2400688"/>
              <a:chExt cx="605712" cy="364602"/>
            </a:xfrm>
          </p:grpSpPr>
          <p:sp>
            <p:nvSpPr>
              <p:cNvPr id="1015" name="Google Shape;1015;p34"/>
              <p:cNvSpPr/>
              <p:nvPr/>
            </p:nvSpPr>
            <p:spPr>
              <a:xfrm rot="10474012">
                <a:off x="3853733" y="2410102"/>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6" name="Google Shape;1016;p34"/>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7" name="Google Shape;1017;p34"/>
              <p:cNvSpPr/>
              <p:nvPr/>
            </p:nvSpPr>
            <p:spPr>
              <a:xfrm rot="-9852286">
                <a:off x="4077989" y="2428863"/>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8" name="Google Shape;1018;p34"/>
            <p:cNvGrpSpPr/>
            <p:nvPr/>
          </p:nvGrpSpPr>
          <p:grpSpPr>
            <a:xfrm>
              <a:off x="3668951" y="3199033"/>
              <a:ext cx="499645" cy="335629"/>
              <a:chOff x="3668951" y="3199033"/>
              <a:chExt cx="499645" cy="335629"/>
            </a:xfrm>
          </p:grpSpPr>
          <p:sp>
            <p:nvSpPr>
              <p:cNvPr id="1019" name="Google Shape;1019;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0" name="Google Shape;1020;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21" name="Google Shape;1021;p34"/>
            <p:cNvGrpSpPr/>
            <p:nvPr/>
          </p:nvGrpSpPr>
          <p:grpSpPr>
            <a:xfrm>
              <a:off x="3390605" y="2906545"/>
              <a:ext cx="1081875" cy="246380"/>
              <a:chOff x="3390605" y="2906545"/>
              <a:chExt cx="1081875" cy="246380"/>
            </a:xfrm>
          </p:grpSpPr>
          <p:sp>
            <p:nvSpPr>
              <p:cNvPr id="1022" name="Google Shape;1022;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3" name="Google Shape;1023;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4" name="Google Shape;1024;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5" name="Google Shape;1025;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6" name="Google Shape;1026;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7" name="Google Shape;1027;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028" name="Google Shape;1028;p34"/>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9" name="Google Shape;1029;p34"/>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30" name="Google Shape;1030;p34"/>
            <p:cNvGrpSpPr/>
            <p:nvPr/>
          </p:nvGrpSpPr>
          <p:grpSpPr>
            <a:xfrm>
              <a:off x="2913071" y="3651832"/>
              <a:ext cx="497611" cy="823876"/>
              <a:chOff x="2913071" y="3651832"/>
              <a:chExt cx="497611" cy="823876"/>
            </a:xfrm>
          </p:grpSpPr>
          <p:sp>
            <p:nvSpPr>
              <p:cNvPr id="1031" name="Google Shape;1031;p34"/>
              <p:cNvSpPr/>
              <p:nvPr/>
            </p:nvSpPr>
            <p:spPr>
              <a:xfrm rot="5943786">
                <a:off x="3079291" y="3624599"/>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2" name="Google Shape;1032;p34"/>
              <p:cNvSpPr/>
              <p:nvPr/>
            </p:nvSpPr>
            <p:spPr>
              <a:xfrm rot="5943786">
                <a:off x="3035036" y="3882501"/>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3" name="Google Shape;1033;p34"/>
              <p:cNvSpPr/>
              <p:nvPr/>
            </p:nvSpPr>
            <p:spPr>
              <a:xfrm rot="5925211">
                <a:off x="2980527" y="4137646"/>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4" name="Google Shape;1034;p34"/>
            <p:cNvGrpSpPr/>
            <p:nvPr/>
          </p:nvGrpSpPr>
          <p:grpSpPr>
            <a:xfrm flipH="1">
              <a:off x="4457810" y="3621988"/>
              <a:ext cx="494348" cy="799470"/>
              <a:chOff x="2911873" y="3649351"/>
              <a:chExt cx="494348" cy="799470"/>
            </a:xfrm>
          </p:grpSpPr>
          <p:sp>
            <p:nvSpPr>
              <p:cNvPr id="1035" name="Google Shape;1035;p34"/>
              <p:cNvSpPr/>
              <p:nvPr/>
            </p:nvSpPr>
            <p:spPr>
              <a:xfrm rot="6008731">
                <a:off x="3072915" y="3623564"/>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6" name="Google Shape;1036;p34"/>
              <p:cNvSpPr/>
              <p:nvPr/>
            </p:nvSpPr>
            <p:spPr>
              <a:xfrm rot="5943786">
                <a:off x="3034421" y="386420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7" name="Google Shape;1037;p34"/>
              <p:cNvSpPr/>
              <p:nvPr/>
            </p:nvSpPr>
            <p:spPr>
              <a:xfrm rot="5943786">
                <a:off x="2979999" y="4109763"/>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8" name="Google Shape;1038;p34"/>
            <p:cNvGrpSpPr/>
            <p:nvPr/>
          </p:nvGrpSpPr>
          <p:grpSpPr>
            <a:xfrm>
              <a:off x="3240829" y="3260980"/>
              <a:ext cx="211536" cy="238462"/>
              <a:chOff x="3240829" y="3260980"/>
              <a:chExt cx="211536" cy="238462"/>
            </a:xfrm>
          </p:grpSpPr>
          <p:cxnSp>
            <p:nvCxnSpPr>
              <p:cNvPr id="1039" name="Google Shape;1039;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0" name="Google Shape;1040;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1" name="Google Shape;1041;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42" name="Google Shape;1042;p34"/>
            <p:cNvGrpSpPr/>
            <p:nvPr/>
          </p:nvGrpSpPr>
          <p:grpSpPr>
            <a:xfrm flipH="1">
              <a:off x="4385231" y="3262043"/>
              <a:ext cx="211536" cy="238462"/>
              <a:chOff x="3240829" y="3260980"/>
              <a:chExt cx="211536" cy="238462"/>
            </a:xfrm>
          </p:grpSpPr>
          <p:cxnSp>
            <p:nvCxnSpPr>
              <p:cNvPr id="1043" name="Google Shape;104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4" name="Google Shape;104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5" name="Google Shape;104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1046" name="Google Shape;1046;p34"/>
          <p:cNvGrpSpPr/>
          <p:nvPr/>
        </p:nvGrpSpPr>
        <p:grpSpPr>
          <a:xfrm>
            <a:off x="10410825" y="395661"/>
            <a:ext cx="609600" cy="369213"/>
            <a:chOff x="10064221" y="340022"/>
            <a:chExt cx="609600" cy="369213"/>
          </a:xfrm>
        </p:grpSpPr>
        <p:cxnSp>
          <p:nvCxnSpPr>
            <p:cNvPr id="1047" name="Google Shape;1047;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48" name="Google Shape;1048;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49" name="Google Shape;1049;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grpSp>
        <p:nvGrpSpPr>
          <p:cNvPr id="1050" name="Google Shape;1050;p34"/>
          <p:cNvGrpSpPr/>
          <p:nvPr/>
        </p:nvGrpSpPr>
        <p:grpSpPr>
          <a:xfrm rot="3448582">
            <a:off x="2755056" y="532535"/>
            <a:ext cx="609600" cy="369213"/>
            <a:chOff x="10064221" y="340022"/>
            <a:chExt cx="609600" cy="369213"/>
          </a:xfrm>
        </p:grpSpPr>
        <p:cxnSp>
          <p:nvCxnSpPr>
            <p:cNvPr id="1051" name="Google Shape;1051;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52" name="Google Shape;1052;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53" name="Google Shape;1053;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sp>
        <p:nvSpPr>
          <p:cNvPr id="1054" name="Google Shape;1054;p34"/>
          <p:cNvSpPr/>
          <p:nvPr/>
        </p:nvSpPr>
        <p:spPr>
          <a:xfrm rot="-925066" flipH="1">
            <a:off x="6701346" y="25865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5" name="Google Shape;1055;p34"/>
          <p:cNvSpPr/>
          <p:nvPr/>
        </p:nvSpPr>
        <p:spPr>
          <a:xfrm rot="925066">
            <a:off x="595045" y="2617881"/>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6" name="Google Shape;1056;p34"/>
          <p:cNvSpPr/>
          <p:nvPr/>
        </p:nvSpPr>
        <p:spPr>
          <a:xfrm rot="-925066" flipH="1">
            <a:off x="8209264" y="1782158"/>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7" name="Google Shape;1057;p34"/>
          <p:cNvSpPr/>
          <p:nvPr/>
        </p:nvSpPr>
        <p:spPr>
          <a:xfrm rot="925066">
            <a:off x="-946423" y="18132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8" name="Google Shape;1058;p34"/>
          <p:cNvSpPr/>
          <p:nvPr/>
        </p:nvSpPr>
        <p:spPr>
          <a:xfrm>
            <a:off x="0" y="4363656"/>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59" name="Google Shape;1059;p34"/>
          <p:cNvGrpSpPr/>
          <p:nvPr/>
        </p:nvGrpSpPr>
        <p:grpSpPr>
          <a:xfrm>
            <a:off x="116889" y="1923993"/>
            <a:ext cx="3276169" cy="724960"/>
            <a:chOff x="116889" y="1923993"/>
            <a:chExt cx="3276169" cy="724960"/>
          </a:xfrm>
        </p:grpSpPr>
        <p:grpSp>
          <p:nvGrpSpPr>
            <p:cNvPr id="1060" name="Google Shape;1060;p34"/>
            <p:cNvGrpSpPr/>
            <p:nvPr/>
          </p:nvGrpSpPr>
          <p:grpSpPr>
            <a:xfrm>
              <a:off x="1297474" y="2027396"/>
              <a:ext cx="383810" cy="329745"/>
              <a:chOff x="3730718" y="705949"/>
              <a:chExt cx="1993076" cy="1624075"/>
            </a:xfrm>
          </p:grpSpPr>
          <p:sp>
            <p:nvSpPr>
              <p:cNvPr id="1061" name="Google Shape;106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2" name="Google Shape;106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3" name="Google Shape;1063;p34"/>
            <p:cNvGrpSpPr/>
            <p:nvPr/>
          </p:nvGrpSpPr>
          <p:grpSpPr>
            <a:xfrm>
              <a:off x="2189973" y="2105231"/>
              <a:ext cx="341965" cy="331030"/>
              <a:chOff x="3730718" y="705949"/>
              <a:chExt cx="1993076" cy="1624075"/>
            </a:xfrm>
          </p:grpSpPr>
          <p:sp>
            <p:nvSpPr>
              <p:cNvPr id="1064" name="Google Shape;106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5" name="Google Shape;106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6" name="Google Shape;1066;p34"/>
            <p:cNvGrpSpPr/>
            <p:nvPr/>
          </p:nvGrpSpPr>
          <p:grpSpPr>
            <a:xfrm>
              <a:off x="116889" y="1923993"/>
              <a:ext cx="531032" cy="465646"/>
              <a:chOff x="3730718" y="705949"/>
              <a:chExt cx="1993076" cy="1624075"/>
            </a:xfrm>
          </p:grpSpPr>
          <p:sp>
            <p:nvSpPr>
              <p:cNvPr id="1067" name="Google Shape;106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8" name="Google Shape;106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9" name="Google Shape;1069;p34"/>
            <p:cNvGrpSpPr/>
            <p:nvPr/>
          </p:nvGrpSpPr>
          <p:grpSpPr>
            <a:xfrm>
              <a:off x="3051093" y="2331437"/>
              <a:ext cx="341965" cy="317516"/>
              <a:chOff x="3730718" y="705949"/>
              <a:chExt cx="1993076" cy="1624075"/>
            </a:xfrm>
          </p:grpSpPr>
          <p:sp>
            <p:nvSpPr>
              <p:cNvPr id="1070" name="Google Shape;107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1" name="Google Shape;107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72" name="Google Shape;1072;p34"/>
          <p:cNvGrpSpPr/>
          <p:nvPr/>
        </p:nvGrpSpPr>
        <p:grpSpPr>
          <a:xfrm flipH="1">
            <a:off x="8798942" y="1951589"/>
            <a:ext cx="3276169" cy="724960"/>
            <a:chOff x="116889" y="1923993"/>
            <a:chExt cx="3276169" cy="724960"/>
          </a:xfrm>
        </p:grpSpPr>
        <p:grpSp>
          <p:nvGrpSpPr>
            <p:cNvPr id="1073" name="Google Shape;1073;p34"/>
            <p:cNvGrpSpPr/>
            <p:nvPr/>
          </p:nvGrpSpPr>
          <p:grpSpPr>
            <a:xfrm>
              <a:off x="1297474" y="2027396"/>
              <a:ext cx="383810" cy="329745"/>
              <a:chOff x="3730718" y="705949"/>
              <a:chExt cx="1993076" cy="1624075"/>
            </a:xfrm>
          </p:grpSpPr>
          <p:sp>
            <p:nvSpPr>
              <p:cNvPr id="1074" name="Google Shape;107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5" name="Google Shape;107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6" name="Google Shape;1076;p34"/>
            <p:cNvGrpSpPr/>
            <p:nvPr/>
          </p:nvGrpSpPr>
          <p:grpSpPr>
            <a:xfrm>
              <a:off x="2189973" y="2105231"/>
              <a:ext cx="341965" cy="331030"/>
              <a:chOff x="3730718" y="705949"/>
              <a:chExt cx="1993076" cy="1624075"/>
            </a:xfrm>
          </p:grpSpPr>
          <p:sp>
            <p:nvSpPr>
              <p:cNvPr id="1077" name="Google Shape;107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8" name="Google Shape;107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9" name="Google Shape;1079;p34"/>
            <p:cNvGrpSpPr/>
            <p:nvPr/>
          </p:nvGrpSpPr>
          <p:grpSpPr>
            <a:xfrm>
              <a:off x="116889" y="1923993"/>
              <a:ext cx="531032" cy="465646"/>
              <a:chOff x="3730718" y="705949"/>
              <a:chExt cx="1993076" cy="1624075"/>
            </a:xfrm>
          </p:grpSpPr>
          <p:sp>
            <p:nvSpPr>
              <p:cNvPr id="1080" name="Google Shape;108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1" name="Google Shape;108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82" name="Google Shape;1082;p34"/>
            <p:cNvGrpSpPr/>
            <p:nvPr/>
          </p:nvGrpSpPr>
          <p:grpSpPr>
            <a:xfrm>
              <a:off x="3051093" y="2331437"/>
              <a:ext cx="341965" cy="317516"/>
              <a:chOff x="3730718" y="705949"/>
              <a:chExt cx="1993076" cy="1624075"/>
            </a:xfrm>
          </p:grpSpPr>
          <p:sp>
            <p:nvSpPr>
              <p:cNvPr id="1083" name="Google Shape;1083;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4" name="Google Shape;1084;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85" name="Google Shape;1085;p34"/>
          <p:cNvGrpSpPr/>
          <p:nvPr/>
        </p:nvGrpSpPr>
        <p:grpSpPr>
          <a:xfrm>
            <a:off x="4110610" y="3225289"/>
            <a:ext cx="4010578" cy="948234"/>
            <a:chOff x="4110610" y="3225289"/>
            <a:chExt cx="4010578" cy="948234"/>
          </a:xfrm>
        </p:grpSpPr>
        <p:grpSp>
          <p:nvGrpSpPr>
            <p:cNvPr id="1086" name="Google Shape;1086;p34"/>
            <p:cNvGrpSpPr/>
            <p:nvPr/>
          </p:nvGrpSpPr>
          <p:grpSpPr>
            <a:xfrm>
              <a:off x="4110610" y="3295621"/>
              <a:ext cx="655771" cy="877902"/>
              <a:chOff x="4110610" y="3295621"/>
              <a:chExt cx="655771" cy="877902"/>
            </a:xfrm>
          </p:grpSpPr>
          <p:grpSp>
            <p:nvGrpSpPr>
              <p:cNvPr id="1087" name="Google Shape;1087;p34"/>
              <p:cNvGrpSpPr/>
              <p:nvPr/>
            </p:nvGrpSpPr>
            <p:grpSpPr>
              <a:xfrm>
                <a:off x="4110610" y="3295621"/>
                <a:ext cx="383810" cy="329745"/>
                <a:chOff x="3730718" y="705949"/>
                <a:chExt cx="1993076" cy="1624075"/>
              </a:xfrm>
            </p:grpSpPr>
            <p:sp>
              <p:nvSpPr>
                <p:cNvPr id="1088" name="Google Shape;1088;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9" name="Google Shape;1089;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0" name="Google Shape;1090;p34"/>
              <p:cNvGrpSpPr/>
              <p:nvPr/>
            </p:nvGrpSpPr>
            <p:grpSpPr>
              <a:xfrm>
                <a:off x="4424416" y="3842493"/>
                <a:ext cx="341965" cy="331030"/>
                <a:chOff x="3730718" y="705949"/>
                <a:chExt cx="1993076" cy="1624075"/>
              </a:xfrm>
            </p:grpSpPr>
            <p:sp>
              <p:nvSpPr>
                <p:cNvPr id="1091" name="Google Shape;109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2" name="Google Shape;109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93" name="Google Shape;1093;p34"/>
            <p:cNvGrpSpPr/>
            <p:nvPr/>
          </p:nvGrpSpPr>
          <p:grpSpPr>
            <a:xfrm>
              <a:off x="7757190" y="3225289"/>
              <a:ext cx="363998" cy="336901"/>
              <a:chOff x="3730718" y="705949"/>
              <a:chExt cx="1993076" cy="1624075"/>
            </a:xfrm>
          </p:grpSpPr>
          <p:sp>
            <p:nvSpPr>
              <p:cNvPr id="1094" name="Google Shape;109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5" name="Google Shape;109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6" name="Google Shape;1096;p34"/>
            <p:cNvGrpSpPr/>
            <p:nvPr/>
          </p:nvGrpSpPr>
          <p:grpSpPr>
            <a:xfrm>
              <a:off x="7419582" y="3791806"/>
              <a:ext cx="341965" cy="317516"/>
              <a:chOff x="3730718" y="705949"/>
              <a:chExt cx="1993076" cy="1624075"/>
            </a:xfrm>
          </p:grpSpPr>
          <p:sp>
            <p:nvSpPr>
              <p:cNvPr id="1097" name="Google Shape;109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8" name="Google Shape;109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1099" name="Google Shape;1099;p34"/>
          <p:cNvSpPr txBox="1">
            <a:spLocks noGrp="1"/>
          </p:cNvSpPr>
          <p:nvPr>
            <p:ph type="body" idx="1"/>
          </p:nvPr>
        </p:nvSpPr>
        <p:spPr>
          <a:xfrm>
            <a:off x="260916" y="2814859"/>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0" name="Google Shape;1100;p34"/>
          <p:cNvSpPr txBox="1">
            <a:spLocks noGrp="1"/>
          </p:cNvSpPr>
          <p:nvPr>
            <p:ph type="body" idx="2"/>
          </p:nvPr>
        </p:nvSpPr>
        <p:spPr>
          <a:xfrm>
            <a:off x="8867098" y="2774538"/>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1" name="Google Shape;1101;p34"/>
          <p:cNvSpPr txBox="1">
            <a:spLocks noGrp="1"/>
          </p:cNvSpPr>
          <p:nvPr>
            <p:ph type="body" idx="3"/>
          </p:nvPr>
        </p:nvSpPr>
        <p:spPr>
          <a:xfrm>
            <a:off x="273093" y="4703185"/>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2" name="Google Shape;1102;p34"/>
          <p:cNvSpPr txBox="1">
            <a:spLocks noGrp="1"/>
          </p:cNvSpPr>
          <p:nvPr>
            <p:ph type="body" idx="4"/>
          </p:nvPr>
        </p:nvSpPr>
        <p:spPr>
          <a:xfrm>
            <a:off x="7784310" y="4691592"/>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เค้าโครงแบบกำหนดเอง">
  <p:cSld name="1_เค้าโครงแบบกำหนดเอง">
    <p:spTree>
      <p:nvGrpSpPr>
        <p:cNvPr id="1" name="Shape 1103"/>
        <p:cNvGrpSpPr/>
        <p:nvPr/>
      </p:nvGrpSpPr>
      <p:grpSpPr>
        <a:xfrm>
          <a:off x="0" y="0"/>
          <a:ext cx="0" cy="0"/>
          <a:chOff x="0" y="0"/>
          <a:chExt cx="0" cy="0"/>
        </a:xfrm>
      </p:grpSpPr>
      <p:sp>
        <p:nvSpPr>
          <p:cNvPr id="1104" name="Google Shape;110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5" name="Google Shape;110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6" name="Google Shape;110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07" name="Google Shape;1107;p35"/>
          <p:cNvGrpSpPr/>
          <p:nvPr/>
        </p:nvGrpSpPr>
        <p:grpSpPr>
          <a:xfrm flipH="1">
            <a:off x="7240859" y="2882127"/>
            <a:ext cx="1250465" cy="813416"/>
            <a:chOff x="28214" y="967908"/>
            <a:chExt cx="1250465" cy="813416"/>
          </a:xfrm>
        </p:grpSpPr>
        <p:cxnSp>
          <p:nvCxnSpPr>
            <p:cNvPr id="1108" name="Google Shape;1108;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09" name="Google Shape;1109;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0" name="Google Shape;1110;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1" name="Google Shape;1111;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2" name="Google Shape;1112;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3" name="Google Shape;1113;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4" name="Google Shape;1114;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15" name="Google Shape;1115;p35"/>
          <p:cNvGrpSpPr/>
          <p:nvPr/>
        </p:nvGrpSpPr>
        <p:grpSpPr>
          <a:xfrm>
            <a:off x="7100221" y="-23195"/>
            <a:ext cx="1250465" cy="813416"/>
            <a:chOff x="28214" y="967908"/>
            <a:chExt cx="1250465" cy="813416"/>
          </a:xfrm>
        </p:grpSpPr>
        <p:cxnSp>
          <p:nvCxnSpPr>
            <p:cNvPr id="1116" name="Google Shape;1116;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17" name="Google Shape;1117;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8" name="Google Shape;1118;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9" name="Google Shape;1119;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0" name="Google Shape;1120;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1" name="Google Shape;1121;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2" name="Google Shape;1122;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23" name="Google Shape;1123;p35"/>
          <p:cNvGrpSpPr/>
          <p:nvPr/>
        </p:nvGrpSpPr>
        <p:grpSpPr>
          <a:xfrm>
            <a:off x="241146" y="3976322"/>
            <a:ext cx="1101156" cy="1150968"/>
            <a:chOff x="1752751" y="749874"/>
            <a:chExt cx="1101156" cy="1150968"/>
          </a:xfrm>
        </p:grpSpPr>
        <p:cxnSp>
          <p:nvCxnSpPr>
            <p:cNvPr id="1124" name="Google Shape;1124;p3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5" name="Google Shape;1125;p3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6" name="Google Shape;1126;p3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7" name="Google Shape;1127;p35"/>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8" name="Google Shape;1128;p3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9" name="Google Shape;1129;p3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0" name="Google Shape;1130;p3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1" name="Google Shape;1131;p3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32" name="Google Shape;1132;p35"/>
          <p:cNvGrpSpPr/>
          <p:nvPr/>
        </p:nvGrpSpPr>
        <p:grpSpPr>
          <a:xfrm>
            <a:off x="3488131" y="3171321"/>
            <a:ext cx="1250465" cy="813416"/>
            <a:chOff x="28214" y="967908"/>
            <a:chExt cx="1250465" cy="813416"/>
          </a:xfrm>
        </p:grpSpPr>
        <p:cxnSp>
          <p:nvCxnSpPr>
            <p:cNvPr id="1133" name="Google Shape;1133;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34" name="Google Shape;1134;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5" name="Google Shape;1135;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6" name="Google Shape;1136;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7" name="Google Shape;1137;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8" name="Google Shape;1138;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9" name="Google Shape;1139;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0" name="Google Shape;1140;p35"/>
          <p:cNvGrpSpPr/>
          <p:nvPr/>
        </p:nvGrpSpPr>
        <p:grpSpPr>
          <a:xfrm flipH="1">
            <a:off x="-164898" y="-590954"/>
            <a:ext cx="1250465" cy="813416"/>
            <a:chOff x="28214" y="967908"/>
            <a:chExt cx="1250465" cy="813416"/>
          </a:xfrm>
        </p:grpSpPr>
        <p:cxnSp>
          <p:nvCxnSpPr>
            <p:cNvPr id="1141" name="Google Shape;1141;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42" name="Google Shape;1142;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3" name="Google Shape;1143;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4" name="Google Shape;1144;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5" name="Google Shape;1145;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6" name="Google Shape;1146;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7" name="Google Shape;1147;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8" name="Google Shape;1148;p35"/>
          <p:cNvGrpSpPr/>
          <p:nvPr/>
        </p:nvGrpSpPr>
        <p:grpSpPr>
          <a:xfrm>
            <a:off x="0" y="5093026"/>
            <a:ext cx="12192000" cy="1745106"/>
            <a:chOff x="0" y="5038725"/>
            <a:chExt cx="12192000" cy="1819273"/>
          </a:xfrm>
        </p:grpSpPr>
        <p:sp>
          <p:nvSpPr>
            <p:cNvPr id="1149" name="Google Shape;1149;p3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50" name="Google Shape;1150;p3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151" name="Google Shape;1151;p3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2" name="Google Shape;1152;p3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3" name="Google Shape;1153;p3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4" name="Google Shape;1154;p3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5" name="Google Shape;1155;p3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6" name="Google Shape;1156;p3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157" name="Google Shape;1157;p3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158" name="Google Shape;1158;p35"/>
          <p:cNvGrpSpPr/>
          <p:nvPr/>
        </p:nvGrpSpPr>
        <p:grpSpPr>
          <a:xfrm>
            <a:off x="7575007" y="1511393"/>
            <a:ext cx="4628280" cy="4081289"/>
            <a:chOff x="7563720" y="998556"/>
            <a:chExt cx="4628280" cy="4081289"/>
          </a:xfrm>
        </p:grpSpPr>
        <p:grpSp>
          <p:nvGrpSpPr>
            <p:cNvPr id="1159" name="Google Shape;1159;p35"/>
            <p:cNvGrpSpPr/>
            <p:nvPr/>
          </p:nvGrpSpPr>
          <p:grpSpPr>
            <a:xfrm>
              <a:off x="7563720" y="998556"/>
              <a:ext cx="4628280" cy="4081289"/>
              <a:chOff x="7563720" y="998556"/>
              <a:chExt cx="4628280" cy="4081289"/>
            </a:xfrm>
          </p:grpSpPr>
          <p:sp>
            <p:nvSpPr>
              <p:cNvPr id="1160" name="Google Shape;1160;p35"/>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1" name="Google Shape;1161;p35"/>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2" name="Google Shape;1162;p35"/>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3" name="Google Shape;1163;p35"/>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64" name="Google Shape;1164;p35"/>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165" name="Google Shape;1165;p35"/>
          <p:cNvGrpSpPr/>
          <p:nvPr/>
        </p:nvGrpSpPr>
        <p:grpSpPr>
          <a:xfrm>
            <a:off x="7674178" y="-341096"/>
            <a:ext cx="4662969" cy="1875851"/>
            <a:chOff x="7674178" y="-341096"/>
            <a:chExt cx="4662969" cy="1875851"/>
          </a:xfrm>
        </p:grpSpPr>
        <p:sp>
          <p:nvSpPr>
            <p:cNvPr id="1166" name="Google Shape;1166;p35"/>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7" name="Google Shape;1167;p35"/>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68" name="Google Shape;1168;p35"/>
            <p:cNvCxnSpPr>
              <a:stCxn id="1167" idx="0"/>
              <a:endCxn id="1167"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169" name="Google Shape;1169;p35"/>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0" name="Google Shape;1170;p35"/>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1" name="Google Shape;1171;p35"/>
            <p:cNvGrpSpPr/>
            <p:nvPr/>
          </p:nvGrpSpPr>
          <p:grpSpPr>
            <a:xfrm>
              <a:off x="7674178" y="-341096"/>
              <a:ext cx="1090950" cy="1870837"/>
              <a:chOff x="6203855" y="341000"/>
              <a:chExt cx="580001" cy="1597252"/>
            </a:xfrm>
          </p:grpSpPr>
          <p:sp>
            <p:nvSpPr>
              <p:cNvPr id="1172" name="Google Shape;1172;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3" name="Google Shape;1173;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74" name="Google Shape;1174;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175" name="Google Shape;1175;p35"/>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6" name="Google Shape;1176;p35"/>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7" name="Google Shape;1177;p35"/>
            <p:cNvGrpSpPr/>
            <p:nvPr/>
          </p:nvGrpSpPr>
          <p:grpSpPr>
            <a:xfrm flipH="1">
              <a:off x="11246197" y="-336082"/>
              <a:ext cx="1090950" cy="1870837"/>
              <a:chOff x="6203855" y="341000"/>
              <a:chExt cx="580001" cy="1597252"/>
            </a:xfrm>
          </p:grpSpPr>
          <p:sp>
            <p:nvSpPr>
              <p:cNvPr id="1178" name="Google Shape;1178;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9" name="Google Shape;1179;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80" name="Google Shape;1180;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181" name="Google Shape;1181;p35"/>
          <p:cNvSpPr txBox="1">
            <a:spLocks noGrp="1"/>
          </p:cNvSpPr>
          <p:nvPr>
            <p:ph type="body" idx="1"/>
          </p:nvPr>
        </p:nvSpPr>
        <p:spPr>
          <a:xfrm>
            <a:off x="438925" y="821366"/>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2" name="Google Shape;1182;p35"/>
          <p:cNvSpPr txBox="1">
            <a:spLocks noGrp="1"/>
          </p:cNvSpPr>
          <p:nvPr>
            <p:ph type="body" idx="2"/>
          </p:nvPr>
        </p:nvSpPr>
        <p:spPr>
          <a:xfrm>
            <a:off x="3843131" y="485544"/>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3" name="Google Shape;1183;p35"/>
          <p:cNvSpPr txBox="1">
            <a:spLocks noGrp="1"/>
          </p:cNvSpPr>
          <p:nvPr>
            <p:ph type="body" idx="3"/>
          </p:nvPr>
        </p:nvSpPr>
        <p:spPr>
          <a:xfrm>
            <a:off x="1085567" y="1884353"/>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4" name="Google Shape;1184;p35"/>
          <p:cNvSpPr txBox="1">
            <a:spLocks noGrp="1"/>
          </p:cNvSpPr>
          <p:nvPr>
            <p:ph type="body" idx="4"/>
          </p:nvPr>
        </p:nvSpPr>
        <p:spPr>
          <a:xfrm>
            <a:off x="4479852" y="1560165"/>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35"/>
          <p:cNvSpPr txBox="1">
            <a:spLocks noGrp="1"/>
          </p:cNvSpPr>
          <p:nvPr>
            <p:ph type="body" idx="5"/>
          </p:nvPr>
        </p:nvSpPr>
        <p:spPr>
          <a:xfrm>
            <a:off x="7869928" y="2477787"/>
            <a:ext cx="4013979" cy="1841112"/>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เค้าโครงแบบกำหนดเอง">
  <p:cSld name="2_เค้าโครงแบบกำหนดเอง">
    <p:spTree>
      <p:nvGrpSpPr>
        <p:cNvPr id="1" name="Shape 1186"/>
        <p:cNvGrpSpPr/>
        <p:nvPr/>
      </p:nvGrpSpPr>
      <p:grpSpPr>
        <a:xfrm>
          <a:off x="0" y="0"/>
          <a:ext cx="0" cy="0"/>
          <a:chOff x="0" y="0"/>
          <a:chExt cx="0" cy="0"/>
        </a:xfrm>
      </p:grpSpPr>
      <p:sp>
        <p:nvSpPr>
          <p:cNvPr id="1187" name="Google Shape;118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8" name="Google Shape;11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9" name="Google Shape;118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90" name="Google Shape;1190;p36"/>
          <p:cNvGrpSpPr/>
          <p:nvPr/>
        </p:nvGrpSpPr>
        <p:grpSpPr>
          <a:xfrm>
            <a:off x="-57176" y="2926087"/>
            <a:ext cx="12319629" cy="3951657"/>
            <a:chOff x="-57176" y="2933595"/>
            <a:chExt cx="12319629" cy="3951657"/>
          </a:xfrm>
        </p:grpSpPr>
        <p:sp>
          <p:nvSpPr>
            <p:cNvPr id="1191" name="Google Shape;1191;p36"/>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2" name="Google Shape;1192;p36"/>
            <p:cNvSpPr/>
            <p:nvPr/>
          </p:nvSpPr>
          <p:spPr>
            <a:xfrm rot="1072314">
              <a:off x="2695317" y="370687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3" name="Google Shape;1193;p36"/>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94" name="Google Shape;1194;p36"/>
          <p:cNvSpPr txBox="1">
            <a:spLocks noGrp="1"/>
          </p:cNvSpPr>
          <p:nvPr>
            <p:ph type="title"/>
          </p:nvPr>
        </p:nvSpPr>
        <p:spPr>
          <a:xfrm>
            <a:off x="4957335" y="39418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5" name="Google Shape;1195;p36"/>
          <p:cNvSpPr txBox="1">
            <a:spLocks noGrp="1"/>
          </p:cNvSpPr>
          <p:nvPr>
            <p:ph type="body" idx="1"/>
          </p:nvPr>
        </p:nvSpPr>
        <p:spPr>
          <a:xfrm>
            <a:off x="605889" y="423625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6" name="Google Shape;1196;p36"/>
          <p:cNvSpPr txBox="1">
            <a:spLocks noGrp="1"/>
          </p:cNvSpPr>
          <p:nvPr>
            <p:ph type="body" idx="2"/>
          </p:nvPr>
        </p:nvSpPr>
        <p:spPr>
          <a:xfrm>
            <a:off x="153307" y="486829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7" name="Google Shape;1197;p36"/>
          <p:cNvSpPr txBox="1">
            <a:spLocks noGrp="1"/>
          </p:cNvSpPr>
          <p:nvPr>
            <p:ph type="body" idx="3"/>
          </p:nvPr>
        </p:nvSpPr>
        <p:spPr>
          <a:xfrm>
            <a:off x="3604174" y="44662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8" name="Google Shape;1198;p36"/>
          <p:cNvSpPr txBox="1">
            <a:spLocks noGrp="1"/>
          </p:cNvSpPr>
          <p:nvPr>
            <p:ph type="body" idx="4"/>
          </p:nvPr>
        </p:nvSpPr>
        <p:spPr>
          <a:xfrm>
            <a:off x="3151592" y="5098267"/>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p36"/>
          <p:cNvSpPr txBox="1">
            <a:spLocks noGrp="1"/>
          </p:cNvSpPr>
          <p:nvPr>
            <p:ph type="body" idx="5"/>
          </p:nvPr>
        </p:nvSpPr>
        <p:spPr>
          <a:xfrm>
            <a:off x="6592014" y="426987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0" name="Google Shape;1200;p36"/>
          <p:cNvSpPr txBox="1">
            <a:spLocks noGrp="1"/>
          </p:cNvSpPr>
          <p:nvPr>
            <p:ph type="body" idx="6"/>
          </p:nvPr>
        </p:nvSpPr>
        <p:spPr>
          <a:xfrm>
            <a:off x="6139432" y="490192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1" name="Google Shape;1201;p36"/>
          <p:cNvSpPr txBox="1">
            <a:spLocks noGrp="1"/>
          </p:cNvSpPr>
          <p:nvPr>
            <p:ph type="body" idx="7"/>
          </p:nvPr>
        </p:nvSpPr>
        <p:spPr>
          <a:xfrm>
            <a:off x="9594228" y="4230668"/>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p36"/>
          <p:cNvSpPr txBox="1">
            <a:spLocks noGrp="1"/>
          </p:cNvSpPr>
          <p:nvPr>
            <p:ph type="body" idx="8"/>
          </p:nvPr>
        </p:nvSpPr>
        <p:spPr>
          <a:xfrm>
            <a:off x="9141646" y="4862714"/>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03" name="Google Shape;1203;p36"/>
          <p:cNvGrpSpPr/>
          <p:nvPr/>
        </p:nvGrpSpPr>
        <p:grpSpPr>
          <a:xfrm>
            <a:off x="-57176" y="1604626"/>
            <a:ext cx="12258668" cy="2741995"/>
            <a:chOff x="-33334" y="1369839"/>
            <a:chExt cx="12258668" cy="2741995"/>
          </a:xfrm>
        </p:grpSpPr>
        <p:grpSp>
          <p:nvGrpSpPr>
            <p:cNvPr id="1204" name="Google Shape;1204;p36"/>
            <p:cNvGrpSpPr/>
            <p:nvPr/>
          </p:nvGrpSpPr>
          <p:grpSpPr>
            <a:xfrm>
              <a:off x="-33334" y="1369839"/>
              <a:ext cx="12258668" cy="2741995"/>
              <a:chOff x="-33334" y="1369839"/>
              <a:chExt cx="12258668" cy="2741995"/>
            </a:xfrm>
          </p:grpSpPr>
          <p:sp>
            <p:nvSpPr>
              <p:cNvPr id="1205" name="Google Shape;1205;p36"/>
              <p:cNvSpPr/>
              <p:nvPr/>
            </p:nvSpPr>
            <p:spPr>
              <a:xfrm>
                <a:off x="-33334" y="13698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06" name="Google Shape;1206;p36"/>
              <p:cNvGrpSpPr/>
              <p:nvPr/>
            </p:nvGrpSpPr>
            <p:grpSpPr>
              <a:xfrm>
                <a:off x="631500" y="1694545"/>
                <a:ext cx="1912876" cy="2020087"/>
                <a:chOff x="2878240" y="3685368"/>
                <a:chExt cx="1912876" cy="2020087"/>
              </a:xfrm>
            </p:grpSpPr>
            <p:sp>
              <p:nvSpPr>
                <p:cNvPr id="1207" name="Google Shape;1207;p36"/>
                <p:cNvSpPr/>
                <p:nvPr/>
              </p:nvSpPr>
              <p:spPr>
                <a:xfrm rot="2172170">
                  <a:off x="3255068" y="3867956"/>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E1A1B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8" name="Google Shape;1208;p36"/>
                <p:cNvSpPr/>
                <p:nvPr/>
              </p:nvSpPr>
              <p:spPr>
                <a:xfrm rot="1016318">
                  <a:off x="3618739" y="4119695"/>
                  <a:ext cx="711313" cy="182901"/>
                </a:xfrm>
                <a:custGeom>
                  <a:avLst/>
                  <a:gdLst/>
                  <a:ahLst/>
                  <a:cxnLst/>
                  <a:rect l="l" t="t" r="r" b="b"/>
                  <a:pathLst>
                    <a:path w="711313" h="182901" extrusionOk="0">
                      <a:moveTo>
                        <a:pt x="0" y="0"/>
                      </a:moveTo>
                      <a:lnTo>
                        <a:pt x="711313" y="6817"/>
                      </a:lnTo>
                      <a:cubicBezTo>
                        <a:pt x="710231" y="62527"/>
                        <a:pt x="705903" y="127191"/>
                        <a:pt x="704821" y="182901"/>
                      </a:cubicBezTo>
                      <a:lnTo>
                        <a:pt x="13555" y="169980"/>
                      </a:lnTo>
                      <a:cubicBezTo>
                        <a:pt x="12734" y="110203"/>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9" name="Google Shape;1209;p36"/>
                <p:cNvSpPr/>
                <p:nvPr/>
              </p:nvSpPr>
              <p:spPr>
                <a:xfrm rot="1016318">
                  <a:off x="3586051" y="4312518"/>
                  <a:ext cx="678139" cy="150188"/>
                </a:xfrm>
                <a:custGeom>
                  <a:avLst/>
                  <a:gdLst/>
                  <a:ahLst/>
                  <a:cxnLst/>
                  <a:rect l="l" t="t" r="r" b="b"/>
                  <a:pathLst>
                    <a:path w="707301" h="192875" extrusionOk="0">
                      <a:moveTo>
                        <a:pt x="0" y="0"/>
                      </a:moveTo>
                      <a:lnTo>
                        <a:pt x="706769" y="13637"/>
                      </a:lnTo>
                      <a:cubicBezTo>
                        <a:pt x="705687" y="69347"/>
                        <a:pt x="696313" y="105213"/>
                        <a:pt x="707301" y="184529"/>
                      </a:cubicBezTo>
                      <a:lnTo>
                        <a:pt x="27526" y="192875"/>
                      </a:lnTo>
                      <a:cubicBezTo>
                        <a:pt x="12820" y="135747"/>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10" name="Google Shape;1210;p36"/>
              <p:cNvGrpSpPr/>
              <p:nvPr/>
            </p:nvGrpSpPr>
            <p:grpSpPr>
              <a:xfrm>
                <a:off x="3628016" y="2128927"/>
                <a:ext cx="1730965" cy="1982907"/>
                <a:chOff x="3551719" y="2232881"/>
                <a:chExt cx="1730965" cy="1982907"/>
              </a:xfrm>
            </p:grpSpPr>
            <p:sp>
              <p:nvSpPr>
                <p:cNvPr id="1211" name="Google Shape;1211;p36"/>
                <p:cNvSpPr/>
                <p:nvPr/>
              </p:nvSpPr>
              <p:spPr>
                <a:xfrm rot="1436211">
                  <a:off x="3837592" y="2396879"/>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2" name="Google Shape;1212;p36"/>
                <p:cNvSpPr/>
                <p:nvPr/>
              </p:nvSpPr>
              <p:spPr>
                <a:xfrm rot="217548">
                  <a:off x="4100571" y="2497438"/>
                  <a:ext cx="748109" cy="278886"/>
                </a:xfrm>
                <a:custGeom>
                  <a:avLst/>
                  <a:gdLst/>
                  <a:ahLst/>
                  <a:cxnLst/>
                  <a:rect l="l" t="t" r="r" b="b"/>
                  <a:pathLst>
                    <a:path w="748109" h="278886" extrusionOk="0">
                      <a:moveTo>
                        <a:pt x="20980" y="26388"/>
                      </a:moveTo>
                      <a:cubicBezTo>
                        <a:pt x="37305" y="-14675"/>
                        <a:pt x="141168" y="7065"/>
                        <a:pt x="174977" y="6627"/>
                      </a:cubicBezTo>
                      <a:cubicBezTo>
                        <a:pt x="311209" y="-4119"/>
                        <a:pt x="646615" y="-1761"/>
                        <a:pt x="748109" y="13441"/>
                      </a:cubicBezTo>
                      <a:cubicBezTo>
                        <a:pt x="744349" y="64838"/>
                        <a:pt x="727494" y="90341"/>
                        <a:pt x="722409" y="120825"/>
                      </a:cubicBezTo>
                      <a:lnTo>
                        <a:pt x="703537" y="278886"/>
                      </a:lnTo>
                      <a:lnTo>
                        <a:pt x="7283" y="266970"/>
                      </a:lnTo>
                      <a:cubicBezTo>
                        <a:pt x="-9353" y="83135"/>
                        <a:pt x="5645" y="67178"/>
                        <a:pt x="20980" y="26388"/>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3" name="Google Shape;1213;p36"/>
                <p:cNvSpPr/>
                <p:nvPr/>
              </p:nvSpPr>
              <p:spPr>
                <a:xfrm>
                  <a:off x="4748307" y="3158210"/>
                  <a:ext cx="205293" cy="349179"/>
                </a:xfrm>
                <a:custGeom>
                  <a:avLst/>
                  <a:gdLst/>
                  <a:ahLst/>
                  <a:cxnLst/>
                  <a:rect l="l" t="t" r="r" b="b"/>
                  <a:pathLst>
                    <a:path w="205293" h="349179" extrusionOk="0">
                      <a:moveTo>
                        <a:pt x="82772" y="279"/>
                      </a:moveTo>
                      <a:cubicBezTo>
                        <a:pt x="65945" y="4089"/>
                        <a:pt x="52292" y="41237"/>
                        <a:pt x="38957" y="66954"/>
                      </a:cubicBezTo>
                      <a:cubicBezTo>
                        <a:pt x="25622" y="92671"/>
                        <a:pt x="8159" y="127914"/>
                        <a:pt x="2762" y="154584"/>
                      </a:cubicBezTo>
                      <a:cubicBezTo>
                        <a:pt x="-2635" y="181254"/>
                        <a:pt x="540" y="204432"/>
                        <a:pt x="6572" y="226974"/>
                      </a:cubicBezTo>
                      <a:cubicBezTo>
                        <a:pt x="12604" y="249516"/>
                        <a:pt x="26257" y="269519"/>
                        <a:pt x="38957" y="289839"/>
                      </a:cubicBezTo>
                      <a:cubicBezTo>
                        <a:pt x="51657" y="310159"/>
                        <a:pt x="67850" y="345402"/>
                        <a:pt x="82772" y="348894"/>
                      </a:cubicBezTo>
                      <a:cubicBezTo>
                        <a:pt x="97695" y="352387"/>
                        <a:pt x="112617" y="322859"/>
                        <a:pt x="128492" y="310794"/>
                      </a:cubicBezTo>
                      <a:cubicBezTo>
                        <a:pt x="144367" y="298729"/>
                        <a:pt x="166275" y="290474"/>
                        <a:pt x="178022" y="276504"/>
                      </a:cubicBezTo>
                      <a:cubicBezTo>
                        <a:pt x="189769" y="262534"/>
                        <a:pt x="194532" y="240309"/>
                        <a:pt x="198977" y="226974"/>
                      </a:cubicBezTo>
                      <a:cubicBezTo>
                        <a:pt x="203422" y="213639"/>
                        <a:pt x="203740" y="208242"/>
                        <a:pt x="204692" y="196494"/>
                      </a:cubicBezTo>
                      <a:cubicBezTo>
                        <a:pt x="205645" y="184747"/>
                        <a:pt x="205327" y="166014"/>
                        <a:pt x="204692" y="156489"/>
                      </a:cubicBezTo>
                      <a:cubicBezTo>
                        <a:pt x="204057" y="146964"/>
                        <a:pt x="203740" y="149187"/>
                        <a:pt x="200882" y="139344"/>
                      </a:cubicBezTo>
                      <a:cubicBezTo>
                        <a:pt x="198025" y="129502"/>
                        <a:pt x="191675" y="109182"/>
                        <a:pt x="187547" y="97434"/>
                      </a:cubicBezTo>
                      <a:cubicBezTo>
                        <a:pt x="183419" y="85686"/>
                        <a:pt x="176117" y="68859"/>
                        <a:pt x="176117" y="68859"/>
                      </a:cubicBezTo>
                      <a:cubicBezTo>
                        <a:pt x="167545" y="64097"/>
                        <a:pt x="155480" y="55524"/>
                        <a:pt x="139922" y="44094"/>
                      </a:cubicBezTo>
                      <a:cubicBezTo>
                        <a:pt x="124364" y="32664"/>
                        <a:pt x="99600" y="-3531"/>
                        <a:pt x="82772" y="279"/>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4" name="Google Shape;1214;p36"/>
                <p:cNvSpPr/>
                <p:nvPr/>
              </p:nvSpPr>
              <p:spPr>
                <a:xfrm>
                  <a:off x="4156609" y="3694899"/>
                  <a:ext cx="458430" cy="382308"/>
                </a:xfrm>
                <a:custGeom>
                  <a:avLst/>
                  <a:gdLst/>
                  <a:ahLst/>
                  <a:cxnLst/>
                  <a:rect l="l" t="t" r="r" b="b"/>
                  <a:pathLst>
                    <a:path w="458430" h="382308" extrusionOk="0">
                      <a:moveTo>
                        <a:pt x="97254" y="2704"/>
                      </a:moveTo>
                      <a:cubicBezTo>
                        <a:pt x="164881" y="11911"/>
                        <a:pt x="369034" y="77952"/>
                        <a:pt x="426819" y="117004"/>
                      </a:cubicBezTo>
                      <a:cubicBezTo>
                        <a:pt x="484604" y="156057"/>
                        <a:pt x="445869" y="206539"/>
                        <a:pt x="443964" y="237019"/>
                      </a:cubicBezTo>
                      <a:cubicBezTo>
                        <a:pt x="442059" y="267499"/>
                        <a:pt x="437933" y="286234"/>
                        <a:pt x="424915" y="307506"/>
                      </a:cubicBezTo>
                      <a:cubicBezTo>
                        <a:pt x="411898" y="328779"/>
                        <a:pt x="400466" y="354177"/>
                        <a:pt x="371574" y="366559"/>
                      </a:cubicBezTo>
                      <a:cubicBezTo>
                        <a:pt x="342682" y="378942"/>
                        <a:pt x="288709" y="384024"/>
                        <a:pt x="251561" y="381801"/>
                      </a:cubicBezTo>
                      <a:cubicBezTo>
                        <a:pt x="214414" y="379579"/>
                        <a:pt x="172184" y="365289"/>
                        <a:pt x="142974" y="351319"/>
                      </a:cubicBezTo>
                      <a:cubicBezTo>
                        <a:pt x="113764" y="337349"/>
                        <a:pt x="87731" y="320206"/>
                        <a:pt x="64871" y="294171"/>
                      </a:cubicBezTo>
                      <a:cubicBezTo>
                        <a:pt x="42011" y="268136"/>
                        <a:pt x="15974" y="224954"/>
                        <a:pt x="5814" y="195109"/>
                      </a:cubicBezTo>
                      <a:cubicBezTo>
                        <a:pt x="-4346" y="165264"/>
                        <a:pt x="1371" y="137326"/>
                        <a:pt x="3911" y="115101"/>
                      </a:cubicBezTo>
                      <a:cubicBezTo>
                        <a:pt x="6451" y="92876"/>
                        <a:pt x="6133" y="80493"/>
                        <a:pt x="21055" y="61760"/>
                      </a:cubicBezTo>
                      <a:cubicBezTo>
                        <a:pt x="53440" y="6515"/>
                        <a:pt x="29627" y="-6503"/>
                        <a:pt x="97254" y="2704"/>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215" name="Google Shape;1215;p36"/>
                <p:cNvCxnSpPr>
                  <a:stCxn id="1211" idx="21"/>
                </p:cNvCxnSpPr>
                <p:nvPr/>
              </p:nvCxnSpPr>
              <p:spPr>
                <a:xfrm flipH="1">
                  <a:off x="4338210" y="2469899"/>
                  <a:ext cx="21300" cy="167100"/>
                </a:xfrm>
                <a:prstGeom prst="straightConnector1">
                  <a:avLst/>
                </a:prstGeom>
                <a:noFill/>
                <a:ln w="57150" cap="flat" cmpd="sng">
                  <a:solidFill>
                    <a:schemeClr val="dk1"/>
                  </a:solidFill>
                  <a:prstDash val="solid"/>
                  <a:miter lim="800000"/>
                  <a:headEnd type="none" w="sm" len="sm"/>
                  <a:tailEnd type="none" w="sm" len="sm"/>
                </a:ln>
              </p:spPr>
            </p:cxnSp>
            <p:cxnSp>
              <p:nvCxnSpPr>
                <p:cNvPr id="1216" name="Google Shape;1216;p36"/>
                <p:cNvCxnSpPr/>
                <p:nvPr/>
              </p:nvCxnSpPr>
              <p:spPr>
                <a:xfrm flipH="1">
                  <a:off x="4561374" y="2469899"/>
                  <a:ext cx="22638" cy="238333"/>
                </a:xfrm>
                <a:prstGeom prst="straightConnector1">
                  <a:avLst/>
                </a:prstGeom>
                <a:noFill/>
                <a:ln w="57150" cap="flat" cmpd="sng">
                  <a:solidFill>
                    <a:schemeClr val="dk1"/>
                  </a:solidFill>
                  <a:prstDash val="solid"/>
                  <a:miter lim="800000"/>
                  <a:headEnd type="none" w="sm" len="sm"/>
                  <a:tailEnd type="none" w="sm" len="sm"/>
                </a:ln>
              </p:spPr>
            </p:cxnSp>
          </p:grpSp>
          <p:grpSp>
            <p:nvGrpSpPr>
              <p:cNvPr id="1217" name="Google Shape;1217;p36"/>
              <p:cNvGrpSpPr/>
              <p:nvPr/>
            </p:nvGrpSpPr>
            <p:grpSpPr>
              <a:xfrm rot="719020">
                <a:off x="7072897" y="2314330"/>
                <a:ext cx="933543" cy="1428354"/>
                <a:chOff x="6719604" y="3087507"/>
                <a:chExt cx="933543" cy="1428354"/>
              </a:xfrm>
            </p:grpSpPr>
            <p:sp>
              <p:nvSpPr>
                <p:cNvPr id="1218" name="Google Shape;1218;p36"/>
                <p:cNvSpPr/>
                <p:nvPr/>
              </p:nvSpPr>
              <p:spPr>
                <a:xfrm>
                  <a:off x="6719604" y="3087507"/>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ECD56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19" name="Google Shape;1219;p36"/>
                <p:cNvGrpSpPr/>
                <p:nvPr/>
              </p:nvGrpSpPr>
              <p:grpSpPr>
                <a:xfrm>
                  <a:off x="7057203" y="3342367"/>
                  <a:ext cx="419235" cy="373801"/>
                  <a:chOff x="2002910" y="5625539"/>
                  <a:chExt cx="512535" cy="494526"/>
                </a:xfrm>
              </p:grpSpPr>
              <p:sp>
                <p:nvSpPr>
                  <p:cNvPr id="1220" name="Google Shape;1220;p36"/>
                  <p:cNvSpPr/>
                  <p:nvPr/>
                </p:nvSpPr>
                <p:spPr>
                  <a:xfrm rot="-1846026">
                    <a:off x="2134058" y="57845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1" name="Google Shape;1221;p36"/>
                  <p:cNvSpPr/>
                  <p:nvPr/>
                </p:nvSpPr>
                <p:spPr>
                  <a:xfrm rot="-3549793">
                    <a:off x="2035153" y="5835797"/>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2" name="Google Shape;1222;p36"/>
                  <p:cNvSpPr/>
                  <p:nvPr/>
                </p:nvSpPr>
                <p:spPr>
                  <a:xfrm rot="-2638213">
                    <a:off x="2088126" y="5688202"/>
                    <a:ext cx="107745" cy="147467"/>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3" name="Google Shape;1223;p36"/>
                  <p:cNvSpPr/>
                  <p:nvPr/>
                </p:nvSpPr>
                <p:spPr>
                  <a:xfrm rot="-600052">
                    <a:off x="2224895" y="5633353"/>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4" name="Google Shape;1224;p36"/>
                  <p:cNvSpPr/>
                  <p:nvPr/>
                </p:nvSpPr>
                <p:spPr>
                  <a:xfrm rot="-172239">
                    <a:off x="2355123" y="5662201"/>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225" name="Google Shape;1225;p36"/>
              <p:cNvGrpSpPr/>
              <p:nvPr/>
            </p:nvGrpSpPr>
            <p:grpSpPr>
              <a:xfrm rot="-284567">
                <a:off x="9906765" y="1979180"/>
                <a:ext cx="1197747" cy="1584850"/>
                <a:chOff x="6178285" y="2932587"/>
                <a:chExt cx="1197747" cy="1584850"/>
              </a:xfrm>
            </p:grpSpPr>
            <p:sp>
              <p:nvSpPr>
                <p:cNvPr id="1226" name="Google Shape;1226;p36"/>
                <p:cNvSpPr/>
                <p:nvPr/>
              </p:nvSpPr>
              <p:spPr>
                <a:xfrm rot="-684839">
                  <a:off x="6310387" y="3010835"/>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7" name="Google Shape;1227;p36"/>
                <p:cNvSpPr/>
                <p:nvPr/>
              </p:nvSpPr>
              <p:spPr>
                <a:xfrm>
                  <a:off x="6450200" y="3305034"/>
                  <a:ext cx="144910" cy="196337"/>
                </a:xfrm>
                <a:custGeom>
                  <a:avLst/>
                  <a:gdLst/>
                  <a:ahLst/>
                  <a:cxnLst/>
                  <a:rect l="l" t="t" r="r" b="b"/>
                  <a:pathLst>
                    <a:path w="144910" h="196337" extrusionOk="0">
                      <a:moveTo>
                        <a:pt x="130" y="95311"/>
                      </a:moveTo>
                      <a:cubicBezTo>
                        <a:pt x="-1775" y="62588"/>
                        <a:pt x="17300" y="0"/>
                        <a:pt x="57280" y="0"/>
                      </a:cubicBezTo>
                      <a:cubicBezTo>
                        <a:pt x="97260" y="0"/>
                        <a:pt x="144910" y="52141"/>
                        <a:pt x="144910" y="95311"/>
                      </a:cubicBezTo>
                      <a:cubicBezTo>
                        <a:pt x="144910" y="138481"/>
                        <a:pt x="108690" y="196337"/>
                        <a:pt x="68710" y="196337"/>
                      </a:cubicBezTo>
                      <a:cubicBezTo>
                        <a:pt x="28730" y="196337"/>
                        <a:pt x="2035" y="128034"/>
                        <a:pt x="130" y="95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8" name="Google Shape;1228;p36"/>
                <p:cNvSpPr/>
                <p:nvPr/>
              </p:nvSpPr>
              <p:spPr>
                <a:xfrm>
                  <a:off x="6595110" y="3084327"/>
                  <a:ext cx="144780" cy="15633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9" name="Google Shape;1229;p36"/>
                <p:cNvSpPr/>
                <p:nvPr/>
              </p:nvSpPr>
              <p:spPr>
                <a:xfrm>
                  <a:off x="6883664" y="2981950"/>
                  <a:ext cx="204634" cy="160057"/>
                </a:xfrm>
                <a:custGeom>
                  <a:avLst/>
                  <a:gdLst/>
                  <a:ahLst/>
                  <a:cxnLst/>
                  <a:rect l="l" t="t" r="r" b="b"/>
                  <a:pathLst>
                    <a:path w="204634" h="160057" extrusionOk="0">
                      <a:moveTo>
                        <a:pt x="2582" y="36117"/>
                      </a:moveTo>
                      <a:cubicBezTo>
                        <a:pt x="-13611" y="11332"/>
                        <a:pt x="50365" y="17085"/>
                        <a:pt x="82592" y="11291"/>
                      </a:cubicBezTo>
                      <a:cubicBezTo>
                        <a:pt x="114819" y="5497"/>
                        <a:pt x="177211" y="-3417"/>
                        <a:pt x="195943" y="1356"/>
                      </a:cubicBezTo>
                      <a:cubicBezTo>
                        <a:pt x="214676" y="6129"/>
                        <a:pt x="197369" y="26821"/>
                        <a:pt x="196892" y="51357"/>
                      </a:cubicBezTo>
                      <a:cubicBezTo>
                        <a:pt x="196415" y="75893"/>
                        <a:pt x="212132" y="162543"/>
                        <a:pt x="179747" y="160003"/>
                      </a:cubicBezTo>
                      <a:cubicBezTo>
                        <a:pt x="147362" y="157463"/>
                        <a:pt x="18775" y="60902"/>
                        <a:pt x="2582" y="36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0" name="Google Shape;1230;p36"/>
                <p:cNvSpPr/>
                <p:nvPr/>
              </p:nvSpPr>
              <p:spPr>
                <a:xfrm>
                  <a:off x="6798575" y="3255108"/>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1" name="Google Shape;1231;p36"/>
                <p:cNvSpPr/>
                <p:nvPr/>
              </p:nvSpPr>
              <p:spPr>
                <a:xfrm>
                  <a:off x="6667500" y="3475562"/>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2" name="Google Shape;1232;p36"/>
                <p:cNvSpPr/>
                <p:nvPr/>
              </p:nvSpPr>
              <p:spPr>
                <a:xfrm>
                  <a:off x="6961819" y="347556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3" name="Google Shape;1233;p36"/>
                <p:cNvSpPr/>
                <p:nvPr/>
              </p:nvSpPr>
              <p:spPr>
                <a:xfrm>
                  <a:off x="6580819" y="3744906"/>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4" name="Google Shape;1234;p36"/>
                <p:cNvSpPr/>
                <p:nvPr/>
              </p:nvSpPr>
              <p:spPr>
                <a:xfrm>
                  <a:off x="6848821" y="3684279"/>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5" name="Google Shape;1235;p36"/>
                <p:cNvSpPr/>
                <p:nvPr/>
              </p:nvSpPr>
              <p:spPr>
                <a:xfrm rot="-801128">
                  <a:off x="7131791" y="3760393"/>
                  <a:ext cx="117570" cy="139233"/>
                </a:xfrm>
                <a:custGeom>
                  <a:avLst/>
                  <a:gdLst/>
                  <a:ahLst/>
                  <a:cxnLst/>
                  <a:rect l="l" t="t" r="r" b="b"/>
                  <a:pathLst>
                    <a:path w="117570" h="139233" extrusionOk="0">
                      <a:moveTo>
                        <a:pt x="6" y="64973"/>
                      </a:moveTo>
                      <a:cubicBezTo>
                        <a:pt x="-774" y="41778"/>
                        <a:pt x="66525" y="-626"/>
                        <a:pt x="85707" y="7"/>
                      </a:cubicBezTo>
                      <a:cubicBezTo>
                        <a:pt x="104889" y="640"/>
                        <a:pt x="124622" y="10776"/>
                        <a:pt x="115097" y="68773"/>
                      </a:cubicBezTo>
                      <a:cubicBezTo>
                        <a:pt x="115097" y="136295"/>
                        <a:pt x="109570" y="139810"/>
                        <a:pt x="90388" y="139177"/>
                      </a:cubicBezTo>
                      <a:cubicBezTo>
                        <a:pt x="71206" y="138544"/>
                        <a:pt x="786" y="88168"/>
                        <a:pt x="6" y="649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6" name="Google Shape;1236;p36"/>
                <p:cNvSpPr/>
                <p:nvPr/>
              </p:nvSpPr>
              <p:spPr>
                <a:xfrm>
                  <a:off x="6935735" y="3937673"/>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7" name="Google Shape;1237;p36"/>
                <p:cNvSpPr/>
                <p:nvPr/>
              </p:nvSpPr>
              <p:spPr>
                <a:xfrm>
                  <a:off x="6672845" y="399703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8" name="Google Shape;1238;p36"/>
                <p:cNvSpPr/>
                <p:nvPr/>
              </p:nvSpPr>
              <p:spPr>
                <a:xfrm>
                  <a:off x="6432809" y="4196051"/>
                  <a:ext cx="145148" cy="151535"/>
                </a:xfrm>
                <a:custGeom>
                  <a:avLst/>
                  <a:gdLst/>
                  <a:ahLst/>
                  <a:cxnLst/>
                  <a:rect l="l" t="t" r="r" b="b"/>
                  <a:pathLst>
                    <a:path w="145148" h="151535" extrusionOk="0">
                      <a:moveTo>
                        <a:pt x="368" y="51986"/>
                      </a:moveTo>
                      <a:cubicBezTo>
                        <a:pt x="4495" y="26772"/>
                        <a:pt x="52438" y="-2385"/>
                        <a:pt x="76568" y="155"/>
                      </a:cubicBezTo>
                      <a:cubicBezTo>
                        <a:pt x="100698" y="2695"/>
                        <a:pt x="145148" y="30184"/>
                        <a:pt x="145148" y="67226"/>
                      </a:cubicBezTo>
                      <a:cubicBezTo>
                        <a:pt x="145148" y="104268"/>
                        <a:pt x="75933" y="153982"/>
                        <a:pt x="51803" y="151442"/>
                      </a:cubicBezTo>
                      <a:cubicBezTo>
                        <a:pt x="27673" y="148902"/>
                        <a:pt x="-3759" y="77200"/>
                        <a:pt x="368" y="519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9" name="Google Shape;1239;p36"/>
                <p:cNvSpPr/>
                <p:nvPr/>
              </p:nvSpPr>
              <p:spPr>
                <a:xfrm>
                  <a:off x="6632254" y="4302355"/>
                  <a:ext cx="177165" cy="144105"/>
                </a:xfrm>
                <a:custGeom>
                  <a:avLst/>
                  <a:gdLst/>
                  <a:ahLst/>
                  <a:cxnLst/>
                  <a:rect l="l" t="t" r="r" b="b"/>
                  <a:pathLst>
                    <a:path w="177165" h="144105" extrusionOk="0">
                      <a:moveTo>
                        <a:pt x="0" y="120946"/>
                      </a:moveTo>
                      <a:cubicBezTo>
                        <a:pt x="0" y="83904"/>
                        <a:pt x="56198" y="6885"/>
                        <a:pt x="85725" y="535"/>
                      </a:cubicBezTo>
                      <a:cubicBezTo>
                        <a:pt x="115253" y="-5815"/>
                        <a:pt x="177165" y="45804"/>
                        <a:pt x="177165" y="82846"/>
                      </a:cubicBezTo>
                      <a:cubicBezTo>
                        <a:pt x="177165" y="119888"/>
                        <a:pt x="115253" y="128327"/>
                        <a:pt x="85725" y="134677"/>
                      </a:cubicBezTo>
                      <a:cubicBezTo>
                        <a:pt x="56198" y="141027"/>
                        <a:pt x="0" y="157988"/>
                        <a:pt x="0" y="12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0" name="Google Shape;1240;p36"/>
                <p:cNvSpPr/>
                <p:nvPr/>
              </p:nvSpPr>
              <p:spPr>
                <a:xfrm>
                  <a:off x="6834530" y="414639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1" name="Google Shape;1241;p36"/>
              <p:cNvSpPr/>
              <p:nvPr/>
            </p:nvSpPr>
            <p:spPr>
              <a:xfrm rot="-592081">
                <a:off x="1411961" y="167645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2" name="Google Shape;1242;p36"/>
              <p:cNvSpPr/>
              <p:nvPr/>
            </p:nvSpPr>
            <p:spPr>
              <a:xfrm rot="2389318" flipH="1">
                <a:off x="2097254" y="1888103"/>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3" name="Google Shape;1243;p36"/>
              <p:cNvSpPr/>
              <p:nvPr/>
            </p:nvSpPr>
            <p:spPr>
              <a:xfrm rot="-592081">
                <a:off x="4155845" y="213309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4" name="Google Shape;1244;p36"/>
              <p:cNvSpPr/>
              <p:nvPr/>
            </p:nvSpPr>
            <p:spPr>
              <a:xfrm rot="2389318" flipH="1">
                <a:off x="4816790" y="220280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5" name="Google Shape;1245;p36"/>
              <p:cNvSpPr/>
              <p:nvPr/>
            </p:nvSpPr>
            <p:spPr>
              <a:xfrm rot="-490690" flipH="1">
                <a:off x="7616941" y="21385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6" name="Google Shape;1246;p36"/>
            <p:cNvSpPr/>
            <p:nvPr/>
          </p:nvSpPr>
          <p:spPr>
            <a:xfrm rot="-396966" flipH="1">
              <a:off x="10350051" y="1879659"/>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เค้าโครงแบบกำหนดเอง">
  <p:cSld name="3_เค้าโครงแบบกำหนดเอง">
    <p:spTree>
      <p:nvGrpSpPr>
        <p:cNvPr id="1" name="Shape 1247"/>
        <p:cNvGrpSpPr/>
        <p:nvPr/>
      </p:nvGrpSpPr>
      <p:grpSpPr>
        <a:xfrm>
          <a:off x="0" y="0"/>
          <a:ext cx="0" cy="0"/>
          <a:chOff x="0" y="0"/>
          <a:chExt cx="0" cy="0"/>
        </a:xfrm>
      </p:grpSpPr>
      <p:sp>
        <p:nvSpPr>
          <p:cNvPr id="1248" name="Google Shape;12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9" name="Google Shape;12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0" name="Google Shape;12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51" name="Google Shape;1251;p37"/>
          <p:cNvGrpSpPr/>
          <p:nvPr/>
        </p:nvGrpSpPr>
        <p:grpSpPr>
          <a:xfrm>
            <a:off x="-57176" y="2933595"/>
            <a:ext cx="12319629" cy="3951657"/>
            <a:chOff x="-57176" y="2933595"/>
            <a:chExt cx="12319629" cy="3951657"/>
          </a:xfrm>
        </p:grpSpPr>
        <p:sp>
          <p:nvSpPr>
            <p:cNvPr id="1252" name="Google Shape;1252;p37"/>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3" name="Google Shape;1253;p37"/>
            <p:cNvSpPr/>
            <p:nvPr/>
          </p:nvSpPr>
          <p:spPr>
            <a:xfrm rot="1072314">
              <a:off x="2473021" y="362684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4" name="Google Shape;1254;p37"/>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55" name="Google Shape;1255;p37"/>
          <p:cNvGrpSpPr/>
          <p:nvPr/>
        </p:nvGrpSpPr>
        <p:grpSpPr>
          <a:xfrm>
            <a:off x="-26696" y="1084039"/>
            <a:ext cx="12258668" cy="3312175"/>
            <a:chOff x="-26696" y="1084039"/>
            <a:chExt cx="12258668" cy="3312175"/>
          </a:xfrm>
        </p:grpSpPr>
        <p:sp>
          <p:nvSpPr>
            <p:cNvPr id="1256" name="Google Shape;1256;p37"/>
            <p:cNvSpPr/>
            <p:nvPr/>
          </p:nvSpPr>
          <p:spPr>
            <a:xfrm>
              <a:off x="-26696" y="10840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57" name="Google Shape;1257;p37"/>
            <p:cNvGrpSpPr/>
            <p:nvPr/>
          </p:nvGrpSpPr>
          <p:grpSpPr>
            <a:xfrm rot="691750">
              <a:off x="756167" y="1629606"/>
              <a:ext cx="1827333" cy="1667930"/>
              <a:chOff x="511506" y="2111848"/>
              <a:chExt cx="1827333" cy="1667930"/>
            </a:xfrm>
          </p:grpSpPr>
          <p:sp>
            <p:nvSpPr>
              <p:cNvPr id="1258" name="Google Shape;1258;p37"/>
              <p:cNvSpPr/>
              <p:nvPr/>
            </p:nvSpPr>
            <p:spPr>
              <a:xfrm>
                <a:off x="511506" y="2111848"/>
                <a:ext cx="1827333" cy="1667930"/>
              </a:xfrm>
              <a:custGeom>
                <a:avLst/>
                <a:gdLst/>
                <a:ahLst/>
                <a:cxnLst/>
                <a:rect l="l" t="t" r="r" b="b"/>
                <a:pathLst>
                  <a:path w="609960" h="506233" extrusionOk="0">
                    <a:moveTo>
                      <a:pt x="82861" y="9663"/>
                    </a:moveTo>
                    <a:cubicBezTo>
                      <a:pt x="255581" y="11991"/>
                      <a:pt x="404594" y="-13197"/>
                      <a:pt x="486721" y="9663"/>
                    </a:cubicBezTo>
                    <a:cubicBezTo>
                      <a:pt x="568848" y="32523"/>
                      <a:pt x="556994" y="95176"/>
                      <a:pt x="575621" y="146823"/>
                    </a:cubicBezTo>
                    <a:cubicBezTo>
                      <a:pt x="594248" y="198470"/>
                      <a:pt x="594248" y="267896"/>
                      <a:pt x="598481" y="319543"/>
                    </a:cubicBezTo>
                    <a:cubicBezTo>
                      <a:pt x="602714" y="371190"/>
                      <a:pt x="620494" y="426646"/>
                      <a:pt x="601021" y="456703"/>
                    </a:cubicBezTo>
                    <a:cubicBezTo>
                      <a:pt x="581548" y="486760"/>
                      <a:pt x="526938" y="493956"/>
                      <a:pt x="481641" y="499883"/>
                    </a:cubicBezTo>
                    <a:cubicBezTo>
                      <a:pt x="436344" y="505810"/>
                      <a:pt x="360568" y="513430"/>
                      <a:pt x="329241" y="492263"/>
                    </a:cubicBezTo>
                    <a:cubicBezTo>
                      <a:pt x="297914" y="471096"/>
                      <a:pt x="304688" y="372883"/>
                      <a:pt x="293681" y="372883"/>
                    </a:cubicBezTo>
                    <a:cubicBezTo>
                      <a:pt x="282674" y="372883"/>
                      <a:pt x="295374" y="474906"/>
                      <a:pt x="263201" y="492263"/>
                    </a:cubicBezTo>
                    <a:cubicBezTo>
                      <a:pt x="231028" y="509620"/>
                      <a:pt x="143821" y="485913"/>
                      <a:pt x="100641" y="477023"/>
                    </a:cubicBezTo>
                    <a:cubicBezTo>
                      <a:pt x="57461" y="468133"/>
                      <a:pt x="17244" y="476176"/>
                      <a:pt x="4121" y="438923"/>
                    </a:cubicBezTo>
                    <a:cubicBezTo>
                      <a:pt x="-9002" y="401670"/>
                      <a:pt x="12588" y="309806"/>
                      <a:pt x="21901" y="253503"/>
                    </a:cubicBezTo>
                    <a:cubicBezTo>
                      <a:pt x="31214" y="197200"/>
                      <a:pt x="47301" y="129043"/>
                      <a:pt x="47301" y="129043"/>
                    </a:cubicBezTo>
                    <a:lnTo>
                      <a:pt x="82861" y="9663"/>
                    </a:lnTo>
                    <a:close/>
                  </a:path>
                </a:pathLst>
              </a:custGeom>
              <a:solidFill>
                <a:srgbClr val="F09B5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9" name="Google Shape;1259;p37"/>
              <p:cNvSpPr/>
              <p:nvPr/>
            </p:nvSpPr>
            <p:spPr>
              <a:xfrm>
                <a:off x="710851" y="2135877"/>
                <a:ext cx="1447412" cy="315502"/>
              </a:xfrm>
              <a:custGeom>
                <a:avLst/>
                <a:gdLst/>
                <a:ahLst/>
                <a:cxnLst/>
                <a:rect l="l" t="t" r="r" b="b"/>
                <a:pathLst>
                  <a:path w="483143" h="95758" extrusionOk="0">
                    <a:moveTo>
                      <a:pt x="43456" y="93999"/>
                    </a:moveTo>
                    <a:cubicBezTo>
                      <a:pt x="110133" y="99586"/>
                      <a:pt x="338555" y="90459"/>
                      <a:pt x="411760" y="86196"/>
                    </a:cubicBezTo>
                    <a:cubicBezTo>
                      <a:pt x="484965" y="81933"/>
                      <a:pt x="478134" y="80274"/>
                      <a:pt x="482685" y="68421"/>
                    </a:cubicBezTo>
                    <a:cubicBezTo>
                      <a:pt x="487236" y="56568"/>
                      <a:pt x="456812" y="26083"/>
                      <a:pt x="439065" y="15076"/>
                    </a:cubicBezTo>
                    <a:cubicBezTo>
                      <a:pt x="421318" y="4069"/>
                      <a:pt x="409220" y="4810"/>
                      <a:pt x="376200" y="2376"/>
                    </a:cubicBezTo>
                    <a:cubicBezTo>
                      <a:pt x="343180" y="-58"/>
                      <a:pt x="281479" y="-481"/>
                      <a:pt x="240945" y="471"/>
                    </a:cubicBezTo>
                    <a:cubicBezTo>
                      <a:pt x="200411" y="1423"/>
                      <a:pt x="167571" y="6504"/>
                      <a:pt x="132995" y="8091"/>
                    </a:cubicBezTo>
                    <a:cubicBezTo>
                      <a:pt x="98419" y="9679"/>
                      <a:pt x="52118" y="9149"/>
                      <a:pt x="33491" y="9996"/>
                    </a:cubicBezTo>
                    <a:cubicBezTo>
                      <a:pt x="14864" y="10843"/>
                      <a:pt x="18517" y="23255"/>
                      <a:pt x="11699" y="52673"/>
                    </a:cubicBezTo>
                    <a:cubicBezTo>
                      <a:pt x="4881" y="82091"/>
                      <a:pt x="-23221" y="88412"/>
                      <a:pt x="43456" y="93999"/>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60" name="Google Shape;1260;p37"/>
              <p:cNvGrpSpPr/>
              <p:nvPr/>
            </p:nvGrpSpPr>
            <p:grpSpPr>
              <a:xfrm>
                <a:off x="734701" y="2575187"/>
                <a:ext cx="330748" cy="301971"/>
                <a:chOff x="6888215" y="2762574"/>
                <a:chExt cx="399337" cy="358344"/>
              </a:xfrm>
            </p:grpSpPr>
            <p:sp>
              <p:nvSpPr>
                <p:cNvPr id="1261" name="Google Shape;126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2" name="Google Shape;126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3" name="Google Shape;126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4" name="Google Shape;126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5" name="Google Shape;126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66" name="Google Shape;1266;p37"/>
              <p:cNvGrpSpPr/>
              <p:nvPr/>
            </p:nvGrpSpPr>
            <p:grpSpPr>
              <a:xfrm>
                <a:off x="1744809" y="2499997"/>
                <a:ext cx="328625" cy="334698"/>
                <a:chOff x="6888215" y="2762574"/>
                <a:chExt cx="399337" cy="358344"/>
              </a:xfrm>
            </p:grpSpPr>
            <p:sp>
              <p:nvSpPr>
                <p:cNvPr id="1267" name="Google Shape;126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8" name="Google Shape;126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9" name="Google Shape;126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0" name="Google Shape;127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1" name="Google Shape;127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2" name="Google Shape;1272;p37"/>
              <p:cNvGrpSpPr/>
              <p:nvPr/>
            </p:nvGrpSpPr>
            <p:grpSpPr>
              <a:xfrm>
                <a:off x="1089129" y="2859647"/>
                <a:ext cx="275801" cy="266488"/>
                <a:chOff x="6888215" y="2762574"/>
                <a:chExt cx="399337" cy="358344"/>
              </a:xfrm>
            </p:grpSpPr>
            <p:sp>
              <p:nvSpPr>
                <p:cNvPr id="1273" name="Google Shape;1273;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4" name="Google Shape;1274;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5" name="Google Shape;1275;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6" name="Google Shape;1276;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7" name="Google Shape;1277;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8" name="Google Shape;1278;p37"/>
              <p:cNvGrpSpPr/>
              <p:nvPr/>
            </p:nvGrpSpPr>
            <p:grpSpPr>
              <a:xfrm>
                <a:off x="682430" y="3246257"/>
                <a:ext cx="330748" cy="301971"/>
                <a:chOff x="6888215" y="2762574"/>
                <a:chExt cx="399337" cy="358344"/>
              </a:xfrm>
            </p:grpSpPr>
            <p:sp>
              <p:nvSpPr>
                <p:cNvPr id="1279" name="Google Shape;1279;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0" name="Google Shape;1280;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1" name="Google Shape;1281;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2" name="Google Shape;1282;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3" name="Google Shape;1283;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84" name="Google Shape;1284;p37"/>
              <p:cNvGrpSpPr/>
              <p:nvPr/>
            </p:nvGrpSpPr>
            <p:grpSpPr>
              <a:xfrm>
                <a:off x="1951347" y="3355551"/>
                <a:ext cx="240850" cy="218082"/>
                <a:chOff x="6888215" y="2762574"/>
                <a:chExt cx="399337" cy="358344"/>
              </a:xfrm>
            </p:grpSpPr>
            <p:sp>
              <p:nvSpPr>
                <p:cNvPr id="1285" name="Google Shape;1285;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6" name="Google Shape;1286;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7" name="Google Shape;1287;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8" name="Google Shape;1288;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9" name="Google Shape;1289;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0" name="Google Shape;1290;p37"/>
              <p:cNvGrpSpPr/>
              <p:nvPr/>
            </p:nvGrpSpPr>
            <p:grpSpPr>
              <a:xfrm>
                <a:off x="1577484" y="3062164"/>
                <a:ext cx="330748" cy="301971"/>
                <a:chOff x="6888215" y="2762574"/>
                <a:chExt cx="399337" cy="358344"/>
              </a:xfrm>
            </p:grpSpPr>
            <p:sp>
              <p:nvSpPr>
                <p:cNvPr id="1291" name="Google Shape;129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2" name="Google Shape;129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3" name="Google Shape;129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4" name="Google Shape;129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5" name="Google Shape;129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6" name="Google Shape;1296;p37"/>
              <p:cNvGrpSpPr/>
              <p:nvPr/>
            </p:nvGrpSpPr>
            <p:grpSpPr>
              <a:xfrm>
                <a:off x="1391029" y="2624365"/>
                <a:ext cx="240850" cy="218082"/>
                <a:chOff x="6888215" y="2762574"/>
                <a:chExt cx="399337" cy="358344"/>
              </a:xfrm>
            </p:grpSpPr>
            <p:sp>
              <p:nvSpPr>
                <p:cNvPr id="1297" name="Google Shape;129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8" name="Google Shape;129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9" name="Google Shape;129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0" name="Google Shape;130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1" name="Google Shape;130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02" name="Google Shape;1302;p37"/>
            <p:cNvGrpSpPr/>
            <p:nvPr/>
          </p:nvGrpSpPr>
          <p:grpSpPr>
            <a:xfrm rot="332680">
              <a:off x="3668700" y="2043238"/>
              <a:ext cx="1160202" cy="970750"/>
              <a:chOff x="5128076" y="2712923"/>
              <a:chExt cx="1022916" cy="834673"/>
            </a:xfrm>
          </p:grpSpPr>
          <p:sp>
            <p:nvSpPr>
              <p:cNvPr id="1303" name="Google Shape;1303;p37"/>
              <p:cNvSpPr/>
              <p:nvPr/>
            </p:nvSpPr>
            <p:spPr>
              <a:xfrm>
                <a:off x="5128076" y="2712923"/>
                <a:ext cx="1022916" cy="834673"/>
              </a:xfrm>
              <a:custGeom>
                <a:avLst/>
                <a:gdLst/>
                <a:ahLst/>
                <a:cxnLst/>
                <a:rect l="l" t="t" r="r" b="b"/>
                <a:pathLst>
                  <a:path w="1022916" h="834673" extrusionOk="0">
                    <a:moveTo>
                      <a:pt x="81794" y="78463"/>
                    </a:moveTo>
                    <a:cubicBezTo>
                      <a:pt x="-59811" y="196573"/>
                      <a:pt x="13214" y="623611"/>
                      <a:pt x="72269" y="749023"/>
                    </a:cubicBezTo>
                    <a:cubicBezTo>
                      <a:pt x="131324" y="874436"/>
                      <a:pt x="299917" y="819191"/>
                      <a:pt x="436124" y="830938"/>
                    </a:cubicBezTo>
                    <a:cubicBezTo>
                      <a:pt x="572331" y="842685"/>
                      <a:pt x="738384" y="823318"/>
                      <a:pt x="889514" y="819508"/>
                    </a:cubicBezTo>
                    <a:cubicBezTo>
                      <a:pt x="983811" y="816016"/>
                      <a:pt x="982224" y="839828"/>
                      <a:pt x="1001909" y="809983"/>
                    </a:cubicBezTo>
                    <a:cubicBezTo>
                      <a:pt x="1021594" y="780138"/>
                      <a:pt x="1005084" y="722035"/>
                      <a:pt x="1007624" y="640438"/>
                    </a:cubicBezTo>
                    <a:cubicBezTo>
                      <a:pt x="1010164" y="558841"/>
                      <a:pt x="1031436" y="420410"/>
                      <a:pt x="1017149" y="320398"/>
                    </a:cubicBezTo>
                    <a:cubicBezTo>
                      <a:pt x="1002862" y="220386"/>
                      <a:pt x="1077791" y="80685"/>
                      <a:pt x="921899" y="40363"/>
                    </a:cubicBezTo>
                    <a:cubicBezTo>
                      <a:pt x="766007" y="41"/>
                      <a:pt x="223399" y="-39647"/>
                      <a:pt x="81794" y="78463"/>
                    </a:cubicBezTo>
                    <a:close/>
                  </a:path>
                </a:pathLst>
              </a:custGeom>
              <a:solidFill>
                <a:srgbClr val="E7B9F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4" name="Google Shape;1304;p37"/>
              <p:cNvSpPr/>
              <p:nvPr/>
            </p:nvSpPr>
            <p:spPr>
              <a:xfrm>
                <a:off x="5175254" y="2895599"/>
                <a:ext cx="943027" cy="9525"/>
              </a:xfrm>
              <a:custGeom>
                <a:avLst/>
                <a:gdLst/>
                <a:ahLst/>
                <a:cxnLst/>
                <a:rect l="l" t="t" r="r" b="b"/>
                <a:pathLst>
                  <a:path w="9940" h="10000" extrusionOk="0">
                    <a:moveTo>
                      <a:pt x="0" y="0"/>
                    </a:moveTo>
                    <a:lnTo>
                      <a:pt x="9940"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5" name="Google Shape;1305;p37"/>
              <p:cNvSpPr/>
              <p:nvPr/>
            </p:nvSpPr>
            <p:spPr>
              <a:xfrm rot="10800000" flipH="1">
                <a:off x="5204604" y="2846404"/>
                <a:ext cx="916236" cy="1907"/>
              </a:xfrm>
              <a:custGeom>
                <a:avLst/>
                <a:gdLst/>
                <a:ahLst/>
                <a:cxnLst/>
                <a:rect l="l" t="t" r="r" b="b"/>
                <a:pathLst>
                  <a:path w="10000" h="10000" extrusionOk="0">
                    <a:moveTo>
                      <a:pt x="0" y="10000"/>
                    </a:moveTo>
                    <a:lnTo>
                      <a:pt x="10000" y="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6" name="Google Shape;1306;p37"/>
              <p:cNvSpPr/>
              <p:nvPr/>
            </p:nvSpPr>
            <p:spPr>
              <a:xfrm>
                <a:off x="5215964" y="3427016"/>
                <a:ext cx="891566" cy="9525"/>
              </a:xfrm>
              <a:custGeom>
                <a:avLst/>
                <a:gdLst/>
                <a:ahLst/>
                <a:cxnLst/>
                <a:rect l="l" t="t" r="r" b="b"/>
                <a:pathLst>
                  <a:path w="10043" h="12500" extrusionOk="0">
                    <a:moveTo>
                      <a:pt x="0" y="0"/>
                    </a:moveTo>
                    <a:lnTo>
                      <a:pt x="10043" y="125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7" name="Google Shape;1307;p37"/>
              <p:cNvSpPr/>
              <p:nvPr/>
            </p:nvSpPr>
            <p:spPr>
              <a:xfrm>
                <a:off x="5202647" y="3377551"/>
                <a:ext cx="903066" cy="5715"/>
              </a:xfrm>
              <a:custGeom>
                <a:avLst/>
                <a:gdLst/>
                <a:ahLst/>
                <a:cxnLst/>
                <a:rect l="l" t="t" r="r" b="b"/>
                <a:pathLst>
                  <a:path w="10065" h="10000" extrusionOk="0">
                    <a:moveTo>
                      <a:pt x="0" y="0"/>
                    </a:moveTo>
                    <a:lnTo>
                      <a:pt x="10065"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08" name="Google Shape;1308;p37"/>
              <p:cNvGrpSpPr/>
              <p:nvPr/>
            </p:nvGrpSpPr>
            <p:grpSpPr>
              <a:xfrm>
                <a:off x="5448217" y="2987165"/>
                <a:ext cx="331597" cy="301310"/>
                <a:chOff x="5499652" y="3006491"/>
                <a:chExt cx="331597" cy="301310"/>
              </a:xfrm>
            </p:grpSpPr>
            <p:sp>
              <p:nvSpPr>
                <p:cNvPr id="1309" name="Google Shape;1309;p37"/>
                <p:cNvSpPr/>
                <p:nvPr/>
              </p:nvSpPr>
              <p:spPr>
                <a:xfrm rot="-1127006">
                  <a:off x="5581884" y="3104694"/>
                  <a:ext cx="227909" cy="170967"/>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0" name="Google Shape;1310;p37"/>
                <p:cNvSpPr/>
                <p:nvPr/>
              </p:nvSpPr>
              <p:spPr>
                <a:xfrm rot="-2830773">
                  <a:off x="5522278" y="3103951"/>
                  <a:ext cx="64719" cy="899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1" name="Google Shape;1311;p37"/>
                <p:cNvSpPr/>
                <p:nvPr/>
              </p:nvSpPr>
              <p:spPr>
                <a:xfrm rot="-1919193">
                  <a:off x="5573511" y="3022594"/>
                  <a:ext cx="72995" cy="9393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2" name="Google Shape;1312;p37"/>
                <p:cNvSpPr/>
                <p:nvPr/>
              </p:nvSpPr>
              <p:spPr>
                <a:xfrm rot="118968">
                  <a:off x="5672279" y="3007656"/>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3" name="Google Shape;1313;p37"/>
                <p:cNvSpPr/>
                <p:nvPr/>
              </p:nvSpPr>
              <p:spPr>
                <a:xfrm rot="546781">
                  <a:off x="5754833" y="3044269"/>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14" name="Google Shape;1314;p37"/>
            <p:cNvGrpSpPr/>
            <p:nvPr/>
          </p:nvGrpSpPr>
          <p:grpSpPr>
            <a:xfrm>
              <a:off x="5833647" y="1942172"/>
              <a:ext cx="2852588" cy="2454041"/>
              <a:chOff x="4997213" y="1744162"/>
              <a:chExt cx="2852588" cy="2454041"/>
            </a:xfrm>
          </p:grpSpPr>
          <p:sp>
            <p:nvSpPr>
              <p:cNvPr id="1315" name="Google Shape;1315;p37"/>
              <p:cNvSpPr/>
              <p:nvPr/>
            </p:nvSpPr>
            <p:spPr>
              <a:xfrm rot="-276455">
                <a:off x="5083090" y="1848210"/>
                <a:ext cx="2680833" cy="2245946"/>
              </a:xfrm>
              <a:custGeom>
                <a:avLst/>
                <a:gdLst/>
                <a:ahLst/>
                <a:cxnLst/>
                <a:rect l="l" t="t" r="r" b="b"/>
                <a:pathLst>
                  <a:path w="927142" h="745737" extrusionOk="0">
                    <a:moveTo>
                      <a:pt x="1171" y="58625"/>
                    </a:moveTo>
                    <a:cubicBezTo>
                      <a:pt x="9849" y="23806"/>
                      <a:pt x="80864" y="30579"/>
                      <a:pt x="111026" y="22430"/>
                    </a:cubicBezTo>
                    <a:cubicBezTo>
                      <a:pt x="141188" y="14281"/>
                      <a:pt x="148703" y="12693"/>
                      <a:pt x="182146" y="9730"/>
                    </a:cubicBezTo>
                    <a:cubicBezTo>
                      <a:pt x="215589" y="6767"/>
                      <a:pt x="279513" y="-7098"/>
                      <a:pt x="311686" y="4650"/>
                    </a:cubicBezTo>
                    <a:cubicBezTo>
                      <a:pt x="343859" y="16398"/>
                      <a:pt x="345976" y="57249"/>
                      <a:pt x="375186" y="80215"/>
                    </a:cubicBezTo>
                    <a:cubicBezTo>
                      <a:pt x="404396" y="103181"/>
                      <a:pt x="448423" y="138953"/>
                      <a:pt x="486946" y="142445"/>
                    </a:cubicBezTo>
                    <a:cubicBezTo>
                      <a:pt x="525469" y="145938"/>
                      <a:pt x="572883" y="119797"/>
                      <a:pt x="606326" y="101170"/>
                    </a:cubicBezTo>
                    <a:cubicBezTo>
                      <a:pt x="639769" y="82543"/>
                      <a:pt x="645696" y="39998"/>
                      <a:pt x="687606" y="30685"/>
                    </a:cubicBezTo>
                    <a:cubicBezTo>
                      <a:pt x="729516" y="21372"/>
                      <a:pt x="818204" y="39152"/>
                      <a:pt x="857786" y="45290"/>
                    </a:cubicBezTo>
                    <a:cubicBezTo>
                      <a:pt x="897368" y="51428"/>
                      <a:pt x="918852" y="38728"/>
                      <a:pt x="925096" y="67515"/>
                    </a:cubicBezTo>
                    <a:cubicBezTo>
                      <a:pt x="931340" y="96302"/>
                      <a:pt x="923826" y="194621"/>
                      <a:pt x="895251" y="218010"/>
                    </a:cubicBezTo>
                    <a:cubicBezTo>
                      <a:pt x="866676" y="241399"/>
                      <a:pt x="782327" y="208697"/>
                      <a:pt x="753646" y="207850"/>
                    </a:cubicBezTo>
                    <a:cubicBezTo>
                      <a:pt x="724965" y="207003"/>
                      <a:pt x="729093" y="199383"/>
                      <a:pt x="723166" y="212930"/>
                    </a:cubicBezTo>
                    <a:cubicBezTo>
                      <a:pt x="717239" y="226477"/>
                      <a:pt x="719356" y="223090"/>
                      <a:pt x="718086" y="289130"/>
                    </a:cubicBezTo>
                    <a:cubicBezTo>
                      <a:pt x="716816" y="355170"/>
                      <a:pt x="716499" y="535087"/>
                      <a:pt x="715546" y="609170"/>
                    </a:cubicBezTo>
                    <a:cubicBezTo>
                      <a:pt x="714594" y="683253"/>
                      <a:pt x="728881" y="711617"/>
                      <a:pt x="712371" y="733630"/>
                    </a:cubicBezTo>
                    <a:cubicBezTo>
                      <a:pt x="695861" y="755643"/>
                      <a:pt x="647283" y="740827"/>
                      <a:pt x="616486" y="741250"/>
                    </a:cubicBezTo>
                    <a:cubicBezTo>
                      <a:pt x="585689" y="741673"/>
                      <a:pt x="557219" y="737863"/>
                      <a:pt x="527586" y="736170"/>
                    </a:cubicBezTo>
                    <a:cubicBezTo>
                      <a:pt x="490333" y="734053"/>
                      <a:pt x="441649" y="732360"/>
                      <a:pt x="392966" y="728550"/>
                    </a:cubicBezTo>
                    <a:cubicBezTo>
                      <a:pt x="344283" y="724740"/>
                      <a:pt x="272316" y="717967"/>
                      <a:pt x="235486" y="713310"/>
                    </a:cubicBezTo>
                    <a:cubicBezTo>
                      <a:pt x="198656" y="708653"/>
                      <a:pt x="185215" y="709923"/>
                      <a:pt x="171986" y="700610"/>
                    </a:cubicBezTo>
                    <a:cubicBezTo>
                      <a:pt x="158757" y="691297"/>
                      <a:pt x="155794" y="683994"/>
                      <a:pt x="156111" y="657430"/>
                    </a:cubicBezTo>
                    <a:cubicBezTo>
                      <a:pt x="156428" y="630866"/>
                      <a:pt x="163625" y="604196"/>
                      <a:pt x="173891" y="541225"/>
                    </a:cubicBezTo>
                    <a:cubicBezTo>
                      <a:pt x="184157" y="478254"/>
                      <a:pt x="211250" y="336438"/>
                      <a:pt x="217706" y="279605"/>
                    </a:cubicBezTo>
                    <a:cubicBezTo>
                      <a:pt x="224162" y="222773"/>
                      <a:pt x="228289" y="210496"/>
                      <a:pt x="212626" y="200230"/>
                    </a:cubicBezTo>
                    <a:cubicBezTo>
                      <a:pt x="196963" y="189964"/>
                      <a:pt x="149338" y="212824"/>
                      <a:pt x="123726" y="218010"/>
                    </a:cubicBezTo>
                    <a:cubicBezTo>
                      <a:pt x="98114" y="223196"/>
                      <a:pt x="83827" y="252829"/>
                      <a:pt x="58956" y="231345"/>
                    </a:cubicBezTo>
                    <a:cubicBezTo>
                      <a:pt x="34085" y="209861"/>
                      <a:pt x="-7507" y="93444"/>
                      <a:pt x="1171" y="58625"/>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6" name="Google Shape;1316;p37"/>
              <p:cNvSpPr/>
              <p:nvPr/>
            </p:nvSpPr>
            <p:spPr>
              <a:xfrm>
                <a:off x="5778959" y="1920579"/>
                <a:ext cx="619705" cy="556009"/>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7" name="Google Shape;1317;p37"/>
              <p:cNvSpPr/>
              <p:nvPr/>
            </p:nvSpPr>
            <p:spPr>
              <a:xfrm flipH="1">
                <a:off x="6463870" y="1917076"/>
                <a:ext cx="619705" cy="563643"/>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8" name="Google Shape;1318;p37"/>
              <p:cNvSpPr/>
              <p:nvPr/>
            </p:nvSpPr>
            <p:spPr>
              <a:xfrm>
                <a:off x="6267830" y="2338861"/>
                <a:ext cx="299945" cy="726441"/>
              </a:xfrm>
              <a:custGeom>
                <a:avLst/>
                <a:gdLst/>
                <a:ahLst/>
                <a:cxnLst/>
                <a:rect l="l" t="t" r="r" b="b"/>
                <a:pathLst>
                  <a:path w="299945" h="726441" extrusionOk="0">
                    <a:moveTo>
                      <a:pt x="107430" y="67775"/>
                    </a:moveTo>
                    <a:cubicBezTo>
                      <a:pt x="72823" y="154452"/>
                      <a:pt x="30278" y="486875"/>
                      <a:pt x="14085" y="587840"/>
                    </a:cubicBezTo>
                    <a:cubicBezTo>
                      <a:pt x="-2108" y="688805"/>
                      <a:pt x="-5600" y="650705"/>
                      <a:pt x="10275" y="673565"/>
                    </a:cubicBezTo>
                    <a:cubicBezTo>
                      <a:pt x="26150" y="696425"/>
                      <a:pt x="65203" y="719752"/>
                      <a:pt x="109335" y="725000"/>
                    </a:cubicBezTo>
                    <a:cubicBezTo>
                      <a:pt x="153467" y="730248"/>
                      <a:pt x="243633" y="720610"/>
                      <a:pt x="275066" y="705052"/>
                    </a:cubicBezTo>
                    <a:cubicBezTo>
                      <a:pt x="283956" y="689177"/>
                      <a:pt x="306819" y="737868"/>
                      <a:pt x="297930" y="631655"/>
                    </a:cubicBezTo>
                    <a:cubicBezTo>
                      <a:pt x="289041" y="525442"/>
                      <a:pt x="253480" y="161755"/>
                      <a:pt x="221730" y="67775"/>
                    </a:cubicBezTo>
                    <a:cubicBezTo>
                      <a:pt x="189980" y="-26205"/>
                      <a:pt x="142037" y="-18902"/>
                      <a:pt x="107430" y="67775"/>
                    </a:cubicBezTo>
                    <a:close/>
                  </a:path>
                </a:pathLst>
              </a:custGeom>
              <a:solidFill>
                <a:srgbClr val="DF7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9" name="Google Shape;1319;p37"/>
              <p:cNvSpPr/>
              <p:nvPr/>
            </p:nvSpPr>
            <p:spPr>
              <a:xfrm>
                <a:off x="6362672" y="2287982"/>
                <a:ext cx="137191" cy="111648"/>
              </a:xfrm>
              <a:prstGeom prst="roundRect">
                <a:avLst>
                  <a:gd name="adj" fmla="val 16667"/>
                </a:avLst>
              </a:prstGeom>
              <a:solidFill>
                <a:srgbClr val="D53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0" name="Google Shape;1320;p37"/>
              <p:cNvSpPr/>
              <p:nvPr/>
            </p:nvSpPr>
            <p:spPr>
              <a:xfrm rot="-4011766">
                <a:off x="5812228" y="3274021"/>
                <a:ext cx="446725" cy="419125"/>
              </a:xfrm>
              <a:prstGeom prst="chord">
                <a:avLst>
                  <a:gd name="adj1" fmla="val 2700000"/>
                  <a:gd name="adj2" fmla="val 16200000"/>
                </a:avLst>
              </a:pr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1" name="Google Shape;1321;p37"/>
              <p:cNvSpPr/>
              <p:nvPr/>
            </p:nvSpPr>
            <p:spPr>
              <a:xfrm>
                <a:off x="5089750" y="2078583"/>
                <a:ext cx="242345" cy="52495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2" name="Google Shape;1322;p37"/>
              <p:cNvSpPr/>
              <p:nvPr/>
            </p:nvSpPr>
            <p:spPr>
              <a:xfrm>
                <a:off x="5186498" y="2050090"/>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3" name="Google Shape;1323;p37"/>
              <p:cNvSpPr/>
              <p:nvPr/>
            </p:nvSpPr>
            <p:spPr>
              <a:xfrm rot="1662581">
                <a:off x="7433449" y="1944441"/>
                <a:ext cx="224510" cy="48140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4" name="Google Shape;1324;p37"/>
              <p:cNvSpPr/>
              <p:nvPr/>
            </p:nvSpPr>
            <p:spPr>
              <a:xfrm rot="1597056">
                <a:off x="7330150" y="1904728"/>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5" name="Google Shape;1325;p37"/>
              <p:cNvSpPr/>
              <p:nvPr/>
            </p:nvSpPr>
            <p:spPr>
              <a:xfrm rot="-4011766">
                <a:off x="5886723" y="3361488"/>
                <a:ext cx="297734" cy="281108"/>
              </a:xfrm>
              <a:prstGeom prst="chord">
                <a:avLst>
                  <a:gd name="adj1" fmla="val 2700000"/>
                  <a:gd name="adj2" fmla="val 16200000"/>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6" name="Google Shape;1326;p37"/>
              <p:cNvSpPr/>
              <p:nvPr/>
            </p:nvSpPr>
            <p:spPr>
              <a:xfrm>
                <a:off x="5838028" y="2000115"/>
                <a:ext cx="456732" cy="431134"/>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7" name="Google Shape;1327;p37"/>
              <p:cNvSpPr/>
              <p:nvPr/>
            </p:nvSpPr>
            <p:spPr>
              <a:xfrm flipH="1">
                <a:off x="6552179" y="2015321"/>
                <a:ext cx="471426" cy="411475"/>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328" name="Google Shape;1328;p37"/>
            <p:cNvGrpSpPr/>
            <p:nvPr/>
          </p:nvGrpSpPr>
          <p:grpSpPr>
            <a:xfrm rot="-848579">
              <a:off x="9301512" y="1838871"/>
              <a:ext cx="2019952" cy="1569679"/>
              <a:chOff x="8452083" y="2129786"/>
              <a:chExt cx="2019952" cy="1569679"/>
            </a:xfrm>
          </p:grpSpPr>
          <p:sp>
            <p:nvSpPr>
              <p:cNvPr id="1329" name="Google Shape;1329;p37"/>
              <p:cNvSpPr/>
              <p:nvPr/>
            </p:nvSpPr>
            <p:spPr>
              <a:xfrm>
                <a:off x="8452083" y="2129786"/>
                <a:ext cx="2019952" cy="1545325"/>
              </a:xfrm>
              <a:custGeom>
                <a:avLst/>
                <a:gdLst/>
                <a:ahLst/>
                <a:cxnLst/>
                <a:rect l="l" t="t" r="r" b="b"/>
                <a:pathLst>
                  <a:path w="2113280" h="1285270" extrusionOk="0">
                    <a:moveTo>
                      <a:pt x="0" y="1285270"/>
                    </a:moveTo>
                    <a:lnTo>
                      <a:pt x="567698" y="0"/>
                    </a:lnTo>
                    <a:lnTo>
                      <a:pt x="1626863" y="10160"/>
                    </a:lnTo>
                    <a:lnTo>
                      <a:pt x="2113280" y="1285270"/>
                    </a:lnTo>
                    <a:lnTo>
                      <a:pt x="0" y="1285270"/>
                    </a:ln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330" name="Google Shape;1330;p37"/>
              <p:cNvCxnSpPr/>
              <p:nvPr/>
            </p:nvCxnSpPr>
            <p:spPr>
              <a:xfrm rot="10800000" flipH="1">
                <a:off x="8955024" y="3195842"/>
                <a:ext cx="109728" cy="479270"/>
              </a:xfrm>
              <a:prstGeom prst="straightConnector1">
                <a:avLst/>
              </a:prstGeom>
              <a:noFill/>
              <a:ln w="57150" cap="flat" cmpd="sng">
                <a:solidFill>
                  <a:schemeClr val="dk1"/>
                </a:solidFill>
                <a:prstDash val="solid"/>
                <a:miter lim="800000"/>
                <a:headEnd type="none" w="sm" len="sm"/>
                <a:tailEnd type="none" w="sm" len="sm"/>
              </a:ln>
            </p:spPr>
          </p:cxnSp>
          <p:cxnSp>
            <p:nvCxnSpPr>
              <p:cNvPr id="1331" name="Google Shape;1331;p37"/>
              <p:cNvCxnSpPr/>
              <p:nvPr/>
            </p:nvCxnSpPr>
            <p:spPr>
              <a:xfrm rot="10800000">
                <a:off x="9462059" y="3195842"/>
                <a:ext cx="0" cy="503623"/>
              </a:xfrm>
              <a:prstGeom prst="straightConnector1">
                <a:avLst/>
              </a:prstGeom>
              <a:noFill/>
              <a:ln w="57150" cap="flat" cmpd="sng">
                <a:solidFill>
                  <a:schemeClr val="dk1"/>
                </a:solidFill>
                <a:prstDash val="solid"/>
                <a:miter lim="800000"/>
                <a:headEnd type="none" w="sm" len="sm"/>
                <a:tailEnd type="none" w="sm" len="sm"/>
              </a:ln>
            </p:spPr>
          </p:cxnSp>
          <p:cxnSp>
            <p:nvCxnSpPr>
              <p:cNvPr id="1332" name="Google Shape;1332;p37"/>
              <p:cNvCxnSpPr/>
              <p:nvPr/>
            </p:nvCxnSpPr>
            <p:spPr>
              <a:xfrm rot="10800000">
                <a:off x="9874897" y="3179222"/>
                <a:ext cx="114685" cy="508066"/>
              </a:xfrm>
              <a:prstGeom prst="straightConnector1">
                <a:avLst/>
              </a:prstGeom>
              <a:noFill/>
              <a:ln w="57150" cap="flat" cmpd="sng">
                <a:solidFill>
                  <a:schemeClr val="dk1"/>
                </a:solidFill>
                <a:prstDash val="solid"/>
                <a:miter lim="800000"/>
                <a:headEnd type="none" w="sm" len="sm"/>
                <a:tailEnd type="none" w="sm" len="sm"/>
              </a:ln>
            </p:spPr>
          </p:cxnSp>
        </p:grpSp>
        <p:sp>
          <p:nvSpPr>
            <p:cNvPr id="1333" name="Google Shape;1333;p37"/>
            <p:cNvSpPr/>
            <p:nvPr/>
          </p:nvSpPr>
          <p:spPr>
            <a:xfrm rot="-592081">
              <a:off x="1170372" y="132081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4" name="Google Shape;1334;p37"/>
            <p:cNvSpPr/>
            <p:nvPr/>
          </p:nvSpPr>
          <p:spPr>
            <a:xfrm rot="2389318" flipH="1">
              <a:off x="2366218" y="160286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5" name="Google Shape;1335;p37"/>
            <p:cNvSpPr/>
            <p:nvPr/>
          </p:nvSpPr>
          <p:spPr>
            <a:xfrm rot="630225">
              <a:off x="4261659" y="18279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6" name="Google Shape;1336;p37"/>
            <p:cNvSpPr/>
            <p:nvPr/>
          </p:nvSpPr>
          <p:spPr>
            <a:xfrm rot="-1113943" flipH="1">
              <a:off x="6367300" y="191107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7" name="Google Shape;1337;p37"/>
            <p:cNvSpPr/>
            <p:nvPr/>
          </p:nvSpPr>
          <p:spPr>
            <a:xfrm rot="-2315619">
              <a:off x="9664283" y="1709618"/>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8" name="Google Shape;1338;p37"/>
            <p:cNvSpPr/>
            <p:nvPr/>
          </p:nvSpPr>
          <p:spPr>
            <a:xfrm rot="1273926" flipH="1">
              <a:off x="7948230" y="186863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9" name="Google Shape;1339;p37"/>
            <p:cNvSpPr/>
            <p:nvPr/>
          </p:nvSpPr>
          <p:spPr>
            <a:xfrm flipH="1">
              <a:off x="10477304" y="152764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340" name="Google Shape;1340;p37"/>
          <p:cNvSpPr txBox="1">
            <a:spLocks noGrp="1"/>
          </p:cNvSpPr>
          <p:nvPr>
            <p:ph type="body" idx="1"/>
          </p:nvPr>
        </p:nvSpPr>
        <p:spPr>
          <a:xfrm>
            <a:off x="691070" y="3901830"/>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37"/>
          <p:cNvSpPr txBox="1">
            <a:spLocks noGrp="1"/>
          </p:cNvSpPr>
          <p:nvPr>
            <p:ph type="body" idx="2"/>
          </p:nvPr>
        </p:nvSpPr>
        <p:spPr>
          <a:xfrm>
            <a:off x="238488" y="453387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2" name="Google Shape;1342;p37"/>
          <p:cNvSpPr txBox="1">
            <a:spLocks noGrp="1"/>
          </p:cNvSpPr>
          <p:nvPr>
            <p:ph type="body" idx="3"/>
          </p:nvPr>
        </p:nvSpPr>
        <p:spPr>
          <a:xfrm>
            <a:off x="3673632" y="404561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3" name="Google Shape;1343;p37"/>
          <p:cNvSpPr txBox="1">
            <a:spLocks noGrp="1"/>
          </p:cNvSpPr>
          <p:nvPr>
            <p:ph type="body" idx="4"/>
          </p:nvPr>
        </p:nvSpPr>
        <p:spPr>
          <a:xfrm>
            <a:off x="3221050" y="467765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4" name="Google Shape;1344;p37"/>
          <p:cNvSpPr txBox="1">
            <a:spLocks noGrp="1"/>
          </p:cNvSpPr>
          <p:nvPr>
            <p:ph type="body" idx="5"/>
          </p:nvPr>
        </p:nvSpPr>
        <p:spPr>
          <a:xfrm>
            <a:off x="6642352" y="447226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37"/>
          <p:cNvSpPr txBox="1">
            <a:spLocks noGrp="1"/>
          </p:cNvSpPr>
          <p:nvPr>
            <p:ph type="body" idx="6"/>
          </p:nvPr>
        </p:nvSpPr>
        <p:spPr>
          <a:xfrm>
            <a:off x="6189770" y="510431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6" name="Google Shape;1346;p37"/>
          <p:cNvSpPr txBox="1">
            <a:spLocks noGrp="1"/>
          </p:cNvSpPr>
          <p:nvPr>
            <p:ph type="body" idx="7"/>
          </p:nvPr>
        </p:nvSpPr>
        <p:spPr>
          <a:xfrm>
            <a:off x="9605757" y="395225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7" name="Google Shape;1347;p37"/>
          <p:cNvSpPr txBox="1">
            <a:spLocks noGrp="1"/>
          </p:cNvSpPr>
          <p:nvPr>
            <p:ph type="body" idx="8"/>
          </p:nvPr>
        </p:nvSpPr>
        <p:spPr>
          <a:xfrm>
            <a:off x="9153175" y="458429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เค้าโครงแบบกำหนดเอง">
  <p:cSld name="4_เค้าโครงแบบกำหนดเอง">
    <p:spTree>
      <p:nvGrpSpPr>
        <p:cNvPr id="1" name="Shape 1348"/>
        <p:cNvGrpSpPr/>
        <p:nvPr/>
      </p:nvGrpSpPr>
      <p:grpSpPr>
        <a:xfrm>
          <a:off x="0" y="0"/>
          <a:ext cx="0" cy="0"/>
          <a:chOff x="0" y="0"/>
          <a:chExt cx="0" cy="0"/>
        </a:xfrm>
      </p:grpSpPr>
      <p:sp>
        <p:nvSpPr>
          <p:cNvPr id="1349" name="Google Shape;134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0" name="Google Shape;135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1" name="Google Shape;135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52" name="Google Shape;1352;p38"/>
          <p:cNvGrpSpPr/>
          <p:nvPr/>
        </p:nvGrpSpPr>
        <p:grpSpPr>
          <a:xfrm>
            <a:off x="6859661" y="3639574"/>
            <a:ext cx="1250465" cy="813416"/>
            <a:chOff x="28214" y="967908"/>
            <a:chExt cx="1250465" cy="813416"/>
          </a:xfrm>
        </p:grpSpPr>
        <p:cxnSp>
          <p:nvCxnSpPr>
            <p:cNvPr id="1353" name="Google Shape;1353;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54" name="Google Shape;1354;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5" name="Google Shape;1355;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6" name="Google Shape;1356;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7" name="Google Shape;1357;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8" name="Google Shape;1358;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9" name="Google Shape;1359;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0" name="Google Shape;1360;p38"/>
          <p:cNvGrpSpPr/>
          <p:nvPr/>
        </p:nvGrpSpPr>
        <p:grpSpPr>
          <a:xfrm>
            <a:off x="5741984" y="-500214"/>
            <a:ext cx="1250465" cy="813416"/>
            <a:chOff x="28214" y="967908"/>
            <a:chExt cx="1250465" cy="813416"/>
          </a:xfrm>
        </p:grpSpPr>
        <p:cxnSp>
          <p:nvCxnSpPr>
            <p:cNvPr id="1361" name="Google Shape;1361;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62" name="Google Shape;1362;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3" name="Google Shape;1363;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4" name="Google Shape;1364;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5" name="Google Shape;1365;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6" name="Google Shape;1366;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7" name="Google Shape;1367;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8" name="Google Shape;1368;p38"/>
          <p:cNvGrpSpPr/>
          <p:nvPr/>
        </p:nvGrpSpPr>
        <p:grpSpPr>
          <a:xfrm flipH="1">
            <a:off x="11208627" y="-284171"/>
            <a:ext cx="1250465" cy="813416"/>
            <a:chOff x="28214" y="967908"/>
            <a:chExt cx="1250465" cy="813416"/>
          </a:xfrm>
        </p:grpSpPr>
        <p:cxnSp>
          <p:nvCxnSpPr>
            <p:cNvPr id="1369" name="Google Shape;1369;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70" name="Google Shape;1370;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1" name="Google Shape;1371;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2" name="Google Shape;1372;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3" name="Google Shape;1373;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4" name="Google Shape;1374;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5" name="Google Shape;1375;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76" name="Google Shape;1376;p38"/>
          <p:cNvGrpSpPr/>
          <p:nvPr/>
        </p:nvGrpSpPr>
        <p:grpSpPr>
          <a:xfrm>
            <a:off x="0" y="4120588"/>
            <a:ext cx="12192000" cy="2737412"/>
            <a:chOff x="0" y="4120588"/>
            <a:chExt cx="12192000" cy="2737412"/>
          </a:xfrm>
        </p:grpSpPr>
        <p:sp>
          <p:nvSpPr>
            <p:cNvPr id="1377" name="Google Shape;1377;p38"/>
            <p:cNvSpPr/>
            <p:nvPr/>
          </p:nvSpPr>
          <p:spPr>
            <a:xfrm>
              <a:off x="0" y="4120588"/>
              <a:ext cx="12192000" cy="2737412"/>
            </a:xfrm>
            <a:prstGeom prst="rect">
              <a:avLst/>
            </a:prstGeom>
            <a:solidFill>
              <a:srgbClr val="A06A3E"/>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78" name="Google Shape;1378;p38"/>
            <p:cNvGrpSpPr/>
            <p:nvPr/>
          </p:nvGrpSpPr>
          <p:grpSpPr>
            <a:xfrm>
              <a:off x="0" y="4163568"/>
              <a:ext cx="12192000" cy="2694432"/>
              <a:chOff x="0" y="4204554"/>
              <a:chExt cx="12192000" cy="2633578"/>
            </a:xfrm>
          </p:grpSpPr>
          <p:sp>
            <p:nvSpPr>
              <p:cNvPr id="1379" name="Google Shape;1379;p38"/>
              <p:cNvSpPr/>
              <p:nvPr/>
            </p:nvSpPr>
            <p:spPr>
              <a:xfrm>
                <a:off x="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0" name="Google Shape;1380;p38"/>
              <p:cNvSpPr/>
              <p:nvPr/>
            </p:nvSpPr>
            <p:spPr>
              <a:xfrm>
                <a:off x="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1" name="Google Shape;1381;p38"/>
              <p:cNvSpPr/>
              <p:nvPr/>
            </p:nvSpPr>
            <p:spPr>
              <a:xfrm>
                <a:off x="1757679" y="5555587"/>
                <a:ext cx="1761793"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2" name="Google Shape;1382;p38"/>
              <p:cNvSpPr/>
              <p:nvPr/>
            </p:nvSpPr>
            <p:spPr>
              <a:xfrm>
                <a:off x="175768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3" name="Google Shape;1383;p38"/>
              <p:cNvSpPr/>
              <p:nvPr/>
            </p:nvSpPr>
            <p:spPr>
              <a:xfrm>
                <a:off x="351536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4" name="Google Shape;1384;p38"/>
              <p:cNvSpPr/>
              <p:nvPr/>
            </p:nvSpPr>
            <p:spPr>
              <a:xfrm>
                <a:off x="351536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5" name="Google Shape;1385;p38"/>
              <p:cNvSpPr/>
              <p:nvPr/>
            </p:nvSpPr>
            <p:spPr>
              <a:xfrm>
                <a:off x="5273040"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6" name="Google Shape;1386;p38"/>
              <p:cNvSpPr/>
              <p:nvPr/>
            </p:nvSpPr>
            <p:spPr>
              <a:xfrm>
                <a:off x="527304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7" name="Google Shape;1387;p38"/>
              <p:cNvSpPr/>
              <p:nvPr/>
            </p:nvSpPr>
            <p:spPr>
              <a:xfrm>
                <a:off x="7026607"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8" name="Google Shape;1388;p38"/>
              <p:cNvSpPr/>
              <p:nvPr/>
            </p:nvSpPr>
            <p:spPr>
              <a:xfrm>
                <a:off x="7026607"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9" name="Google Shape;1389;p38"/>
              <p:cNvSpPr/>
              <p:nvPr/>
            </p:nvSpPr>
            <p:spPr>
              <a:xfrm>
                <a:off x="8784287"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0" name="Google Shape;1390;p38"/>
              <p:cNvSpPr/>
              <p:nvPr/>
            </p:nvSpPr>
            <p:spPr>
              <a:xfrm>
                <a:off x="8784287"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1" name="Google Shape;1391;p38"/>
              <p:cNvSpPr/>
              <p:nvPr/>
            </p:nvSpPr>
            <p:spPr>
              <a:xfrm>
                <a:off x="1043432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2" name="Google Shape;1392;p38"/>
              <p:cNvSpPr/>
              <p:nvPr/>
            </p:nvSpPr>
            <p:spPr>
              <a:xfrm>
                <a:off x="1043432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93" name="Google Shape;1393;p38"/>
          <p:cNvGrpSpPr/>
          <p:nvPr/>
        </p:nvGrpSpPr>
        <p:grpSpPr>
          <a:xfrm>
            <a:off x="-71054" y="2830"/>
            <a:ext cx="1101156" cy="884384"/>
            <a:chOff x="1752751" y="749874"/>
            <a:chExt cx="1101156" cy="884384"/>
          </a:xfrm>
        </p:grpSpPr>
        <p:cxnSp>
          <p:nvCxnSpPr>
            <p:cNvPr id="1394" name="Google Shape;1394;p3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95" name="Google Shape;1395;p3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6" name="Google Shape;1396;p3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7" name="Google Shape;1397;p3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8" name="Google Shape;1398;p3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9" name="Google Shape;1399;p3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0" name="Google Shape;1400;p3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1" name="Google Shape;1401;p3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02" name="Google Shape;1402;p38"/>
          <p:cNvSpPr txBox="1">
            <a:spLocks noGrp="1"/>
          </p:cNvSpPr>
          <p:nvPr>
            <p:ph type="body" idx="1"/>
          </p:nvPr>
        </p:nvSpPr>
        <p:spPr>
          <a:xfrm>
            <a:off x="892515" y="4143723"/>
            <a:ext cx="4984479" cy="8117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5400"/>
              <a:buNone/>
              <a:defRPr sz="5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3" name="Google Shape;1403;p38"/>
          <p:cNvSpPr txBox="1">
            <a:spLocks noGrp="1"/>
          </p:cNvSpPr>
          <p:nvPr>
            <p:ph type="title"/>
          </p:nvPr>
        </p:nvSpPr>
        <p:spPr>
          <a:xfrm>
            <a:off x="8308885" y="47120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4" name="Google Shape;1404;p38"/>
          <p:cNvSpPr txBox="1">
            <a:spLocks noGrp="1"/>
          </p:cNvSpPr>
          <p:nvPr>
            <p:ph type="body" idx="2"/>
          </p:nvPr>
        </p:nvSpPr>
        <p:spPr>
          <a:xfrm>
            <a:off x="7533682" y="1971360"/>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5" name="Google Shape;1405;p38"/>
          <p:cNvSpPr txBox="1">
            <a:spLocks noGrp="1"/>
          </p:cNvSpPr>
          <p:nvPr>
            <p:ph type="body" idx="3"/>
          </p:nvPr>
        </p:nvSpPr>
        <p:spPr>
          <a:xfrm>
            <a:off x="7945592" y="5589692"/>
            <a:ext cx="3125552"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เค้าโครงแบบกำหนดเอง">
  <p:cSld name="5_เค้าโครงแบบกำหนดเอง">
    <p:spTree>
      <p:nvGrpSpPr>
        <p:cNvPr id="1" name="Shape 1406"/>
        <p:cNvGrpSpPr/>
        <p:nvPr/>
      </p:nvGrpSpPr>
      <p:grpSpPr>
        <a:xfrm>
          <a:off x="0" y="0"/>
          <a:ext cx="0" cy="0"/>
          <a:chOff x="0" y="0"/>
          <a:chExt cx="0" cy="0"/>
        </a:xfrm>
      </p:grpSpPr>
      <p:sp>
        <p:nvSpPr>
          <p:cNvPr id="1407" name="Google Shape;14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8" name="Google Shape;140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9" name="Google Shape;140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10" name="Google Shape;1410;p39"/>
          <p:cNvGrpSpPr/>
          <p:nvPr/>
        </p:nvGrpSpPr>
        <p:grpSpPr>
          <a:xfrm flipH="1">
            <a:off x="10485443" y="4300098"/>
            <a:ext cx="1250465" cy="813416"/>
            <a:chOff x="28214" y="967908"/>
            <a:chExt cx="1250465" cy="813416"/>
          </a:xfrm>
        </p:grpSpPr>
        <p:cxnSp>
          <p:nvCxnSpPr>
            <p:cNvPr id="1411" name="Google Shape;1411;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12" name="Google Shape;1412;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3" name="Google Shape;1413;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4" name="Google Shape;1414;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5" name="Google Shape;1415;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6" name="Google Shape;1416;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7" name="Google Shape;1417;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18" name="Google Shape;1418;p39"/>
          <p:cNvGrpSpPr/>
          <p:nvPr/>
        </p:nvGrpSpPr>
        <p:grpSpPr>
          <a:xfrm>
            <a:off x="626052" y="3113627"/>
            <a:ext cx="1250465" cy="813416"/>
            <a:chOff x="28214" y="967908"/>
            <a:chExt cx="1250465" cy="813416"/>
          </a:xfrm>
        </p:grpSpPr>
        <p:cxnSp>
          <p:nvCxnSpPr>
            <p:cNvPr id="1419" name="Google Shape;1419;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20" name="Google Shape;1420;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1" name="Google Shape;1421;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2" name="Google Shape;1422;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3" name="Google Shape;1423;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4" name="Google Shape;1424;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5" name="Google Shape;1425;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26" name="Google Shape;1426;p39"/>
          <p:cNvGrpSpPr/>
          <p:nvPr/>
        </p:nvGrpSpPr>
        <p:grpSpPr>
          <a:xfrm>
            <a:off x="0" y="5093026"/>
            <a:ext cx="12192000" cy="1745106"/>
            <a:chOff x="0" y="5038725"/>
            <a:chExt cx="12192000" cy="1819273"/>
          </a:xfrm>
        </p:grpSpPr>
        <p:sp>
          <p:nvSpPr>
            <p:cNvPr id="1427" name="Google Shape;1427;p39"/>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428" name="Google Shape;1428;p39"/>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429" name="Google Shape;1429;p39"/>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0" name="Google Shape;1430;p39"/>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1" name="Google Shape;1431;p39"/>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2" name="Google Shape;1432;p39"/>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3" name="Google Shape;1433;p39"/>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4" name="Google Shape;1434;p39"/>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5" name="Google Shape;1435;p39"/>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36" name="Google Shape;1436;p39"/>
          <p:cNvGrpSpPr/>
          <p:nvPr/>
        </p:nvGrpSpPr>
        <p:grpSpPr>
          <a:xfrm>
            <a:off x="1427577" y="436908"/>
            <a:ext cx="2816817" cy="2842128"/>
            <a:chOff x="68370" y="1997785"/>
            <a:chExt cx="3136021" cy="3214425"/>
          </a:xfrm>
        </p:grpSpPr>
        <p:grpSp>
          <p:nvGrpSpPr>
            <p:cNvPr id="1437" name="Google Shape;1437;p39"/>
            <p:cNvGrpSpPr/>
            <p:nvPr/>
          </p:nvGrpSpPr>
          <p:grpSpPr>
            <a:xfrm>
              <a:off x="68370" y="1997785"/>
              <a:ext cx="3136021" cy="3214425"/>
              <a:chOff x="68370" y="1997785"/>
              <a:chExt cx="3136021" cy="3214425"/>
            </a:xfrm>
          </p:grpSpPr>
          <p:sp>
            <p:nvSpPr>
              <p:cNvPr id="1438" name="Google Shape;1438;p3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39" name="Google Shape;1439;p39"/>
              <p:cNvGrpSpPr/>
              <p:nvPr/>
            </p:nvGrpSpPr>
            <p:grpSpPr>
              <a:xfrm>
                <a:off x="672881" y="1997785"/>
                <a:ext cx="2531510" cy="3214425"/>
                <a:chOff x="672881" y="1997785"/>
                <a:chExt cx="2531510" cy="3214425"/>
              </a:xfrm>
            </p:grpSpPr>
            <p:grpSp>
              <p:nvGrpSpPr>
                <p:cNvPr id="1440" name="Google Shape;1440;p39"/>
                <p:cNvGrpSpPr/>
                <p:nvPr/>
              </p:nvGrpSpPr>
              <p:grpSpPr>
                <a:xfrm>
                  <a:off x="672881" y="1997785"/>
                  <a:ext cx="2531510" cy="3214425"/>
                  <a:chOff x="5199461" y="1674618"/>
                  <a:chExt cx="2386137" cy="2959191"/>
                </a:xfrm>
              </p:grpSpPr>
              <p:sp>
                <p:nvSpPr>
                  <p:cNvPr id="1441" name="Google Shape;1441;p3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2" name="Google Shape;1442;p3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3" name="Google Shape;1443;p3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4" name="Google Shape;1444;p3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45" name="Google Shape;1445;p39"/>
                  <p:cNvGrpSpPr/>
                  <p:nvPr/>
                </p:nvGrpSpPr>
                <p:grpSpPr>
                  <a:xfrm>
                    <a:off x="5762797" y="2329698"/>
                    <a:ext cx="1355938" cy="628117"/>
                    <a:chOff x="845557" y="3324777"/>
                    <a:chExt cx="1355938" cy="628117"/>
                  </a:xfrm>
                </p:grpSpPr>
                <p:grpSp>
                  <p:nvGrpSpPr>
                    <p:cNvPr id="1446" name="Google Shape;1446;p39"/>
                    <p:cNvGrpSpPr/>
                    <p:nvPr/>
                  </p:nvGrpSpPr>
                  <p:grpSpPr>
                    <a:xfrm>
                      <a:off x="1273679" y="3617265"/>
                      <a:ext cx="499645" cy="335629"/>
                      <a:chOff x="3668951" y="3199033"/>
                      <a:chExt cx="499645" cy="335629"/>
                    </a:xfrm>
                  </p:grpSpPr>
                  <p:sp>
                    <p:nvSpPr>
                      <p:cNvPr id="1447" name="Google Shape;1447;p3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8" name="Google Shape;1448;p3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49" name="Google Shape;1449;p39"/>
                    <p:cNvGrpSpPr/>
                    <p:nvPr/>
                  </p:nvGrpSpPr>
                  <p:grpSpPr>
                    <a:xfrm>
                      <a:off x="995333" y="3324777"/>
                      <a:ext cx="1081875" cy="246380"/>
                      <a:chOff x="3390605" y="2906545"/>
                      <a:chExt cx="1081875" cy="246380"/>
                    </a:xfrm>
                  </p:grpSpPr>
                  <p:sp>
                    <p:nvSpPr>
                      <p:cNvPr id="1450" name="Google Shape;1450;p3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1" name="Google Shape;1451;p3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2" name="Google Shape;1452;p3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3" name="Google Shape;1453;p3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4" name="Google Shape;1454;p3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5" name="Google Shape;1455;p3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56" name="Google Shape;1456;p39"/>
                    <p:cNvGrpSpPr/>
                    <p:nvPr/>
                  </p:nvGrpSpPr>
                  <p:grpSpPr>
                    <a:xfrm>
                      <a:off x="845557" y="3679212"/>
                      <a:ext cx="211536" cy="238462"/>
                      <a:chOff x="3240829" y="3260980"/>
                      <a:chExt cx="211536" cy="238462"/>
                    </a:xfrm>
                  </p:grpSpPr>
                  <p:cxnSp>
                    <p:nvCxnSpPr>
                      <p:cNvPr id="1457" name="Google Shape;1457;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58" name="Google Shape;1458;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59" name="Google Shape;1459;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460" name="Google Shape;1460;p39"/>
                    <p:cNvGrpSpPr/>
                    <p:nvPr/>
                  </p:nvGrpSpPr>
                  <p:grpSpPr>
                    <a:xfrm flipH="1">
                      <a:off x="1989959" y="3680275"/>
                      <a:ext cx="211536" cy="238462"/>
                      <a:chOff x="3240829" y="3260980"/>
                      <a:chExt cx="211536" cy="238462"/>
                    </a:xfrm>
                  </p:grpSpPr>
                  <p:cxnSp>
                    <p:nvCxnSpPr>
                      <p:cNvPr id="1461" name="Google Shape;1461;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62" name="Google Shape;1462;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63" name="Google Shape;1463;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464" name="Google Shape;1464;p3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5" name="Google Shape;1465;p3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6" name="Google Shape;1466;p3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7" name="Google Shape;1467;p3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8" name="Google Shape;1468;p3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9" name="Google Shape;1469;p3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0" name="Google Shape;1470;p3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71" name="Google Shape;1471;p39"/>
          <p:cNvGrpSpPr/>
          <p:nvPr/>
        </p:nvGrpSpPr>
        <p:grpSpPr>
          <a:xfrm>
            <a:off x="1312438" y="1377104"/>
            <a:ext cx="9458960" cy="4617933"/>
            <a:chOff x="2468880" y="175865"/>
            <a:chExt cx="9458960" cy="4617933"/>
          </a:xfrm>
        </p:grpSpPr>
        <p:sp>
          <p:nvSpPr>
            <p:cNvPr id="1472" name="Google Shape;1472;p39"/>
            <p:cNvSpPr/>
            <p:nvPr/>
          </p:nvSpPr>
          <p:spPr>
            <a:xfrm>
              <a:off x="2468880" y="175865"/>
              <a:ext cx="9458960" cy="4617933"/>
            </a:xfrm>
            <a:prstGeom prst="rect">
              <a:avLst/>
            </a:prstGeom>
            <a:solidFill>
              <a:srgbClr val="754F28"/>
            </a:solidFill>
            <a:ln w="57150" cap="flat" cmpd="sng">
              <a:solidFill>
                <a:schemeClr val="dk1"/>
              </a:solidFill>
              <a:prstDash val="solid"/>
              <a:miter lim="800000"/>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3" name="Google Shape;1473;p39"/>
            <p:cNvSpPr/>
            <p:nvPr/>
          </p:nvSpPr>
          <p:spPr>
            <a:xfrm>
              <a:off x="2661920" y="365077"/>
              <a:ext cx="9093200" cy="4187842"/>
            </a:xfrm>
            <a:prstGeom prst="rect">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4" name="Google Shape;1474;p39"/>
            <p:cNvSpPr/>
            <p:nvPr/>
          </p:nvSpPr>
          <p:spPr>
            <a:xfrm>
              <a:off x="5481656" y="75255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5" name="Google Shape;1475;p39"/>
            <p:cNvSpPr/>
            <p:nvPr/>
          </p:nvSpPr>
          <p:spPr>
            <a:xfrm>
              <a:off x="5481656" y="2011795"/>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6" name="Google Shape;1476;p39"/>
            <p:cNvSpPr/>
            <p:nvPr/>
          </p:nvSpPr>
          <p:spPr>
            <a:xfrm>
              <a:off x="5481656" y="331346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77" name="Google Shape;1477;p39"/>
          <p:cNvSpPr/>
          <p:nvPr/>
        </p:nvSpPr>
        <p:spPr>
          <a:xfrm rot="10611038" flipH="1">
            <a:off x="3737832" y="1280431"/>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8" name="Google Shape;1478;p39"/>
          <p:cNvSpPr/>
          <p:nvPr/>
        </p:nvSpPr>
        <p:spPr>
          <a:xfrm rot="10611038" flipH="1">
            <a:off x="2213816" y="1260133"/>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79" name="Google Shape;1479;p39"/>
          <p:cNvGrpSpPr/>
          <p:nvPr/>
        </p:nvGrpSpPr>
        <p:grpSpPr>
          <a:xfrm>
            <a:off x="11109950" y="-86144"/>
            <a:ext cx="1250465" cy="813416"/>
            <a:chOff x="28214" y="967908"/>
            <a:chExt cx="1250465" cy="813416"/>
          </a:xfrm>
        </p:grpSpPr>
        <p:cxnSp>
          <p:nvCxnSpPr>
            <p:cNvPr id="1480" name="Google Shape;1480;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1" name="Google Shape;1481;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2" name="Google Shape;1482;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3" name="Google Shape;1483;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4" name="Google Shape;1484;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5" name="Google Shape;1485;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6" name="Google Shape;1486;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87" name="Google Shape;1487;p39"/>
          <p:cNvGrpSpPr/>
          <p:nvPr/>
        </p:nvGrpSpPr>
        <p:grpSpPr>
          <a:xfrm>
            <a:off x="-71054" y="2830"/>
            <a:ext cx="1101156" cy="884384"/>
            <a:chOff x="1752751" y="749874"/>
            <a:chExt cx="1101156" cy="884384"/>
          </a:xfrm>
        </p:grpSpPr>
        <p:cxnSp>
          <p:nvCxnSpPr>
            <p:cNvPr id="1488" name="Google Shape;1488;p39"/>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9" name="Google Shape;1489;p39"/>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0" name="Google Shape;1490;p39"/>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1" name="Google Shape;1491;p39"/>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2" name="Google Shape;1492;p39"/>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3" name="Google Shape;1493;p39"/>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4" name="Google Shape;1494;p39"/>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5" name="Google Shape;1495;p39"/>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96" name="Google Shape;1496;p39"/>
          <p:cNvSpPr/>
          <p:nvPr/>
        </p:nvSpPr>
        <p:spPr>
          <a:xfrm>
            <a:off x="2334926" y="1443089"/>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7" name="Google Shape;1497;p39"/>
          <p:cNvSpPr/>
          <p:nvPr/>
        </p:nvSpPr>
        <p:spPr>
          <a:xfrm flipH="1">
            <a:off x="2402615" y="143899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8" name="Google Shape;1498;p39"/>
          <p:cNvSpPr/>
          <p:nvPr/>
        </p:nvSpPr>
        <p:spPr>
          <a:xfrm>
            <a:off x="3857671" y="1451886"/>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9" name="Google Shape;1499;p39"/>
          <p:cNvSpPr/>
          <p:nvPr/>
        </p:nvSpPr>
        <p:spPr>
          <a:xfrm flipH="1">
            <a:off x="3924737" y="145173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00" name="Google Shape;1500;p39"/>
          <p:cNvGrpSpPr/>
          <p:nvPr/>
        </p:nvGrpSpPr>
        <p:grpSpPr>
          <a:xfrm>
            <a:off x="9477379" y="1042744"/>
            <a:ext cx="798901" cy="356365"/>
            <a:chOff x="8376717" y="859612"/>
            <a:chExt cx="798901" cy="356365"/>
          </a:xfrm>
        </p:grpSpPr>
        <p:sp>
          <p:nvSpPr>
            <p:cNvPr id="1501" name="Google Shape;1501;p39"/>
            <p:cNvSpPr/>
            <p:nvPr/>
          </p:nvSpPr>
          <p:spPr>
            <a:xfrm>
              <a:off x="8376717" y="975192"/>
              <a:ext cx="798901" cy="240785"/>
            </a:xfrm>
            <a:prstGeom prst="roundRect">
              <a:avLst>
                <a:gd name="adj" fmla="val 16667"/>
              </a:avLst>
            </a:prstGeom>
            <a:solidFill>
              <a:srgbClr val="DF714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2" name="Google Shape;1502;p39"/>
            <p:cNvSpPr/>
            <p:nvPr/>
          </p:nvSpPr>
          <p:spPr>
            <a:xfrm>
              <a:off x="8414065" y="859612"/>
              <a:ext cx="708101" cy="117367"/>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03" name="Google Shape;1503;p39"/>
          <p:cNvSpPr/>
          <p:nvPr/>
        </p:nvSpPr>
        <p:spPr>
          <a:xfrm>
            <a:off x="8622906" y="1251101"/>
            <a:ext cx="627601" cy="103483"/>
          </a:xfrm>
          <a:prstGeom prst="roundRect">
            <a:avLst>
              <a:gd name="adj" fmla="val 16667"/>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4" name="Google Shape;1504;p39"/>
          <p:cNvSpPr/>
          <p:nvPr/>
        </p:nvSpPr>
        <p:spPr>
          <a:xfrm>
            <a:off x="7835892" y="1244034"/>
            <a:ext cx="627601" cy="103483"/>
          </a:xfrm>
          <a:prstGeom prst="roundRect">
            <a:avLst>
              <a:gd name="adj" fmla="val 16667"/>
            </a:avLst>
          </a:prstGeom>
          <a:solidFill>
            <a:srgbClr val="DDA0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5" name="Google Shape;1505;p39"/>
          <p:cNvSpPr txBox="1">
            <a:spLocks noGrp="1"/>
          </p:cNvSpPr>
          <p:nvPr>
            <p:ph type="title"/>
          </p:nvPr>
        </p:nvSpPr>
        <p:spPr>
          <a:xfrm>
            <a:off x="4788762" y="221844"/>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6" name="Google Shape;1506;p39"/>
          <p:cNvSpPr txBox="1">
            <a:spLocks noGrp="1"/>
          </p:cNvSpPr>
          <p:nvPr>
            <p:ph type="body" idx="1"/>
          </p:nvPr>
        </p:nvSpPr>
        <p:spPr>
          <a:xfrm>
            <a:off x="2003725" y="209501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7" name="Google Shape;1507;p39"/>
          <p:cNvSpPr txBox="1">
            <a:spLocks noGrp="1"/>
          </p:cNvSpPr>
          <p:nvPr>
            <p:ph type="body" idx="2"/>
          </p:nvPr>
        </p:nvSpPr>
        <p:spPr>
          <a:xfrm>
            <a:off x="2025570" y="336410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8" name="Google Shape;1508;p39"/>
          <p:cNvSpPr txBox="1">
            <a:spLocks noGrp="1"/>
          </p:cNvSpPr>
          <p:nvPr>
            <p:ph type="body" idx="3"/>
          </p:nvPr>
        </p:nvSpPr>
        <p:spPr>
          <a:xfrm>
            <a:off x="2036150" y="4667945"/>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เค้าโครงแบบกำหนดเอง">
  <p:cSld name="6_เค้าโครงแบบกำหนดเอง">
    <p:spTree>
      <p:nvGrpSpPr>
        <p:cNvPr id="1" name="Shape 1509"/>
        <p:cNvGrpSpPr/>
        <p:nvPr/>
      </p:nvGrpSpPr>
      <p:grpSpPr>
        <a:xfrm>
          <a:off x="0" y="0"/>
          <a:ext cx="0" cy="0"/>
          <a:chOff x="0" y="0"/>
          <a:chExt cx="0" cy="0"/>
        </a:xfrm>
      </p:grpSpPr>
      <p:grpSp>
        <p:nvGrpSpPr>
          <p:cNvPr id="1510" name="Google Shape;1510;p40"/>
          <p:cNvGrpSpPr/>
          <p:nvPr/>
        </p:nvGrpSpPr>
        <p:grpSpPr>
          <a:xfrm>
            <a:off x="-444472" y="5917903"/>
            <a:ext cx="1250465" cy="813416"/>
            <a:chOff x="28214" y="967908"/>
            <a:chExt cx="1250465" cy="813416"/>
          </a:xfrm>
        </p:grpSpPr>
        <p:cxnSp>
          <p:nvCxnSpPr>
            <p:cNvPr id="1511" name="Google Shape;1511;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12" name="Google Shape;1512;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3" name="Google Shape;1513;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4" name="Google Shape;1514;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5" name="Google Shape;1515;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6" name="Google Shape;1516;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7" name="Google Shape;1517;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18" name="Google Shape;1518;p40"/>
          <p:cNvGrpSpPr/>
          <p:nvPr/>
        </p:nvGrpSpPr>
        <p:grpSpPr>
          <a:xfrm>
            <a:off x="1624503" y="6131880"/>
            <a:ext cx="3010392" cy="3118947"/>
            <a:chOff x="68370" y="1997785"/>
            <a:chExt cx="3136021" cy="3214425"/>
          </a:xfrm>
        </p:grpSpPr>
        <p:grpSp>
          <p:nvGrpSpPr>
            <p:cNvPr id="1519" name="Google Shape;1519;p40"/>
            <p:cNvGrpSpPr/>
            <p:nvPr/>
          </p:nvGrpSpPr>
          <p:grpSpPr>
            <a:xfrm>
              <a:off x="68370" y="1997785"/>
              <a:ext cx="3136021" cy="3214425"/>
              <a:chOff x="68370" y="1997785"/>
              <a:chExt cx="3136021" cy="3214425"/>
            </a:xfrm>
          </p:grpSpPr>
          <p:sp>
            <p:nvSpPr>
              <p:cNvPr id="1520" name="Google Shape;1520;p40"/>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1" name="Google Shape;1521;p40"/>
              <p:cNvGrpSpPr/>
              <p:nvPr/>
            </p:nvGrpSpPr>
            <p:grpSpPr>
              <a:xfrm>
                <a:off x="672881" y="1997785"/>
                <a:ext cx="2531510" cy="3214425"/>
                <a:chOff x="672881" y="1997785"/>
                <a:chExt cx="2531510" cy="3214425"/>
              </a:xfrm>
            </p:grpSpPr>
            <p:grpSp>
              <p:nvGrpSpPr>
                <p:cNvPr id="1522" name="Google Shape;1522;p40"/>
                <p:cNvGrpSpPr/>
                <p:nvPr/>
              </p:nvGrpSpPr>
              <p:grpSpPr>
                <a:xfrm>
                  <a:off x="672881" y="1997785"/>
                  <a:ext cx="2531510" cy="3214425"/>
                  <a:chOff x="5199461" y="1674618"/>
                  <a:chExt cx="2386137" cy="2959191"/>
                </a:xfrm>
              </p:grpSpPr>
              <p:sp>
                <p:nvSpPr>
                  <p:cNvPr id="1523" name="Google Shape;1523;p40"/>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4" name="Google Shape;1524;p40"/>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5" name="Google Shape;1525;p40"/>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6" name="Google Shape;1526;p40"/>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7" name="Google Shape;1527;p40"/>
                  <p:cNvGrpSpPr/>
                  <p:nvPr/>
                </p:nvGrpSpPr>
                <p:grpSpPr>
                  <a:xfrm>
                    <a:off x="5762797" y="2329698"/>
                    <a:ext cx="1355938" cy="628117"/>
                    <a:chOff x="845557" y="3324777"/>
                    <a:chExt cx="1355938" cy="628117"/>
                  </a:xfrm>
                </p:grpSpPr>
                <p:grpSp>
                  <p:nvGrpSpPr>
                    <p:cNvPr id="1528" name="Google Shape;1528;p40"/>
                    <p:cNvGrpSpPr/>
                    <p:nvPr/>
                  </p:nvGrpSpPr>
                  <p:grpSpPr>
                    <a:xfrm>
                      <a:off x="1273679" y="3617265"/>
                      <a:ext cx="499645" cy="335629"/>
                      <a:chOff x="3668951" y="3199033"/>
                      <a:chExt cx="499645" cy="335629"/>
                    </a:xfrm>
                  </p:grpSpPr>
                  <p:sp>
                    <p:nvSpPr>
                      <p:cNvPr id="1529" name="Google Shape;1529;p40"/>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0" name="Google Shape;1530;p40"/>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1" name="Google Shape;1531;p40"/>
                    <p:cNvGrpSpPr/>
                    <p:nvPr/>
                  </p:nvGrpSpPr>
                  <p:grpSpPr>
                    <a:xfrm>
                      <a:off x="995333" y="3324777"/>
                      <a:ext cx="1081875" cy="246380"/>
                      <a:chOff x="3390605" y="2906545"/>
                      <a:chExt cx="1081875" cy="246380"/>
                    </a:xfrm>
                  </p:grpSpPr>
                  <p:sp>
                    <p:nvSpPr>
                      <p:cNvPr id="1532" name="Google Shape;1532;p40"/>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3" name="Google Shape;1533;p40"/>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4" name="Google Shape;1534;p40"/>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5" name="Google Shape;1535;p40"/>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6" name="Google Shape;1536;p40"/>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7" name="Google Shape;1537;p40"/>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8" name="Google Shape;1538;p40"/>
                    <p:cNvGrpSpPr/>
                    <p:nvPr/>
                  </p:nvGrpSpPr>
                  <p:grpSpPr>
                    <a:xfrm>
                      <a:off x="845557" y="3679212"/>
                      <a:ext cx="211536" cy="238462"/>
                      <a:chOff x="3240829" y="3260980"/>
                      <a:chExt cx="211536" cy="238462"/>
                    </a:xfrm>
                  </p:grpSpPr>
                  <p:cxnSp>
                    <p:nvCxnSpPr>
                      <p:cNvPr id="1539" name="Google Shape;1539;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0" name="Google Shape;1540;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1" name="Google Shape;1541;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542" name="Google Shape;1542;p40"/>
                    <p:cNvGrpSpPr/>
                    <p:nvPr/>
                  </p:nvGrpSpPr>
                  <p:grpSpPr>
                    <a:xfrm flipH="1">
                      <a:off x="1989959" y="3680275"/>
                      <a:ext cx="211536" cy="238462"/>
                      <a:chOff x="3240829" y="3260980"/>
                      <a:chExt cx="211536" cy="238462"/>
                    </a:xfrm>
                  </p:grpSpPr>
                  <p:cxnSp>
                    <p:nvCxnSpPr>
                      <p:cNvPr id="1543" name="Google Shape;1543;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4" name="Google Shape;1544;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5" name="Google Shape;1545;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546" name="Google Shape;1546;p40"/>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7" name="Google Shape;1547;p40"/>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48" name="Google Shape;1548;p40"/>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9" name="Google Shape;1549;p40"/>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0" name="Google Shape;1550;p40"/>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1" name="Google Shape;1551;p40"/>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52" name="Google Shape;1552;p40"/>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53" name="Google Shape;1553;p40"/>
          <p:cNvGrpSpPr/>
          <p:nvPr/>
        </p:nvGrpSpPr>
        <p:grpSpPr>
          <a:xfrm>
            <a:off x="3919259" y="1958771"/>
            <a:ext cx="1250465" cy="813416"/>
            <a:chOff x="28214" y="967908"/>
            <a:chExt cx="1250465" cy="813416"/>
          </a:xfrm>
        </p:grpSpPr>
        <p:cxnSp>
          <p:nvCxnSpPr>
            <p:cNvPr id="1554" name="Google Shape;1554;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55" name="Google Shape;1555;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6" name="Google Shape;1556;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7" name="Google Shape;1557;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8" name="Google Shape;1558;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9" name="Google Shape;1559;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0" name="Google Shape;1560;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1" name="Google Shape;1561;p40"/>
          <p:cNvGrpSpPr/>
          <p:nvPr/>
        </p:nvGrpSpPr>
        <p:grpSpPr>
          <a:xfrm flipH="1">
            <a:off x="6748572" y="5268981"/>
            <a:ext cx="1250465" cy="813416"/>
            <a:chOff x="28214" y="967908"/>
            <a:chExt cx="1250465" cy="813416"/>
          </a:xfrm>
        </p:grpSpPr>
        <p:cxnSp>
          <p:nvCxnSpPr>
            <p:cNvPr id="1562" name="Google Shape;1562;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63" name="Google Shape;1563;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4" name="Google Shape;1564;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5" name="Google Shape;1565;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6" name="Google Shape;1566;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7" name="Google Shape;1567;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8" name="Google Shape;1568;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9" name="Google Shape;1569;p40"/>
          <p:cNvGrpSpPr/>
          <p:nvPr/>
        </p:nvGrpSpPr>
        <p:grpSpPr>
          <a:xfrm>
            <a:off x="-59318" y="0"/>
            <a:ext cx="1101156" cy="884384"/>
            <a:chOff x="1752751" y="749874"/>
            <a:chExt cx="1101156" cy="884384"/>
          </a:xfrm>
        </p:grpSpPr>
        <p:cxnSp>
          <p:nvCxnSpPr>
            <p:cNvPr id="1570" name="Google Shape;1570;p40"/>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71" name="Google Shape;1571;p40"/>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2" name="Google Shape;1572;p40"/>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3" name="Google Shape;1573;p40"/>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4" name="Google Shape;1574;p40"/>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5" name="Google Shape;1575;p40"/>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6" name="Google Shape;1576;p40"/>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7" name="Google Shape;1577;p40"/>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78" name="Google Shape;1578;p40"/>
          <p:cNvGrpSpPr/>
          <p:nvPr/>
        </p:nvGrpSpPr>
        <p:grpSpPr>
          <a:xfrm>
            <a:off x="10934515" y="0"/>
            <a:ext cx="1250465" cy="813416"/>
            <a:chOff x="28214" y="967908"/>
            <a:chExt cx="1250465" cy="813416"/>
          </a:xfrm>
        </p:grpSpPr>
        <p:cxnSp>
          <p:nvCxnSpPr>
            <p:cNvPr id="1579" name="Google Shape;1579;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80" name="Google Shape;1580;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1" name="Google Shape;1581;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2" name="Google Shape;1582;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3" name="Google Shape;1583;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4" name="Google Shape;1584;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5" name="Google Shape;1585;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586" name="Google Shape;1586;p40"/>
          <p:cNvSpPr/>
          <p:nvPr/>
        </p:nvSpPr>
        <p:spPr>
          <a:xfrm rot="536932">
            <a:off x="-516127" y="6364611"/>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7" name="Google Shape;1587;p40"/>
          <p:cNvSpPr/>
          <p:nvPr/>
        </p:nvSpPr>
        <p:spPr>
          <a:xfrm rot="-344713" flipH="1">
            <a:off x="6346080" y="6364612"/>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8" name="Google Shape;1588;p40"/>
          <p:cNvSpPr/>
          <p:nvPr/>
        </p:nvSpPr>
        <p:spPr>
          <a:xfrm rot="-429282" flipH="1">
            <a:off x="2886954" y="641553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9" name="Google Shape;1589;p40"/>
          <p:cNvSpPr/>
          <p:nvPr/>
        </p:nvSpPr>
        <p:spPr>
          <a:xfrm rot="-500926" flipH="1">
            <a:off x="9254246" y="638512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0" name="Google Shape;1590;p40"/>
          <p:cNvSpPr/>
          <p:nvPr/>
        </p:nvSpPr>
        <p:spPr>
          <a:xfrm rot="-1186677">
            <a:off x="421392" y="6772420"/>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1" name="Google Shape;1591;p40"/>
          <p:cNvSpPr/>
          <p:nvPr/>
        </p:nvSpPr>
        <p:spPr>
          <a:xfrm rot="466433" flipH="1">
            <a:off x="635121" y="6753199"/>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592" name="Google Shape;1592;p40"/>
          <p:cNvCxnSpPr>
            <a:endCxn id="1591" idx="0"/>
          </p:cNvCxnSpPr>
          <p:nvPr/>
        </p:nvCxnSpPr>
        <p:spPr>
          <a:xfrm>
            <a:off x="564807" y="6666439"/>
            <a:ext cx="89700" cy="703800"/>
          </a:xfrm>
          <a:prstGeom prst="straightConnector1">
            <a:avLst/>
          </a:prstGeom>
          <a:noFill/>
          <a:ln>
            <a:noFill/>
          </a:ln>
        </p:spPr>
      </p:cxnSp>
      <p:grpSp>
        <p:nvGrpSpPr>
          <p:cNvPr id="1593" name="Google Shape;1593;p40"/>
          <p:cNvGrpSpPr/>
          <p:nvPr/>
        </p:nvGrpSpPr>
        <p:grpSpPr>
          <a:xfrm rot="-583523">
            <a:off x="5126172" y="6538260"/>
            <a:ext cx="327433" cy="284476"/>
            <a:chOff x="3730718" y="705949"/>
            <a:chExt cx="1993076" cy="1624075"/>
          </a:xfrm>
        </p:grpSpPr>
        <p:sp>
          <p:nvSpPr>
            <p:cNvPr id="1594" name="Google Shape;1594;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5" name="Google Shape;1595;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6" name="Google Shape;1596;p40"/>
          <p:cNvGrpSpPr/>
          <p:nvPr/>
        </p:nvGrpSpPr>
        <p:grpSpPr>
          <a:xfrm rot="-583523">
            <a:off x="8616558" y="6499943"/>
            <a:ext cx="327433" cy="299438"/>
            <a:chOff x="3730718" y="705949"/>
            <a:chExt cx="1993076" cy="1624075"/>
          </a:xfrm>
        </p:grpSpPr>
        <p:sp>
          <p:nvSpPr>
            <p:cNvPr id="1597" name="Google Shape;1597;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8" name="Google Shape;1598;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9" name="Google Shape;1599;p40"/>
          <p:cNvGrpSpPr/>
          <p:nvPr/>
        </p:nvGrpSpPr>
        <p:grpSpPr>
          <a:xfrm rot="-583523">
            <a:off x="11469131" y="6516719"/>
            <a:ext cx="327433" cy="299438"/>
            <a:chOff x="3730717" y="705950"/>
            <a:chExt cx="1993079" cy="1624074"/>
          </a:xfrm>
        </p:grpSpPr>
        <p:sp>
          <p:nvSpPr>
            <p:cNvPr id="1600" name="Google Shape;1600;p40"/>
            <p:cNvSpPr/>
            <p:nvPr/>
          </p:nvSpPr>
          <p:spPr>
            <a:xfrm>
              <a:off x="3730717" y="705950"/>
              <a:ext cx="1993079" cy="1624074"/>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1" name="Google Shape;1601;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602" name="Google Shape;1602;p40"/>
          <p:cNvGrpSpPr/>
          <p:nvPr/>
        </p:nvGrpSpPr>
        <p:grpSpPr>
          <a:xfrm rot="-583523">
            <a:off x="1290662" y="6477446"/>
            <a:ext cx="327433" cy="299438"/>
            <a:chOff x="3730718" y="705949"/>
            <a:chExt cx="1993076" cy="1624075"/>
          </a:xfrm>
        </p:grpSpPr>
        <p:sp>
          <p:nvSpPr>
            <p:cNvPr id="1603" name="Google Shape;1603;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4" name="Google Shape;1604;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605" name="Google Shape;1605;p40"/>
          <p:cNvSpPr>
            <a:spLocks noGrp="1"/>
          </p:cNvSpPr>
          <p:nvPr>
            <p:ph type="chart" idx="2"/>
          </p:nvPr>
        </p:nvSpPr>
        <p:spPr>
          <a:xfrm>
            <a:off x="2622219" y="597139"/>
            <a:ext cx="7211019" cy="54070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606" name="Google Shape;1606;p40"/>
          <p:cNvSpPr txBox="1">
            <a:spLocks noGrp="1"/>
          </p:cNvSpPr>
          <p:nvPr>
            <p:ph type="body" idx="1"/>
          </p:nvPr>
        </p:nvSpPr>
        <p:spPr>
          <a:xfrm>
            <a:off x="1237195"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7" name="Google Shape;1607;p40"/>
          <p:cNvSpPr txBox="1">
            <a:spLocks noGrp="1"/>
          </p:cNvSpPr>
          <p:nvPr>
            <p:ph type="body" idx="3"/>
          </p:nvPr>
        </p:nvSpPr>
        <p:spPr>
          <a:xfrm>
            <a:off x="784613"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8" name="Google Shape;1608;p40"/>
          <p:cNvSpPr txBox="1">
            <a:spLocks noGrp="1"/>
          </p:cNvSpPr>
          <p:nvPr>
            <p:ph type="body" idx="4"/>
          </p:nvPr>
        </p:nvSpPr>
        <p:spPr>
          <a:xfrm>
            <a:off x="1234895"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9" name="Google Shape;1609;p40"/>
          <p:cNvSpPr txBox="1">
            <a:spLocks noGrp="1"/>
          </p:cNvSpPr>
          <p:nvPr>
            <p:ph type="body" idx="5"/>
          </p:nvPr>
        </p:nvSpPr>
        <p:spPr>
          <a:xfrm>
            <a:off x="782313"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0" name="Google Shape;1610;p40"/>
          <p:cNvSpPr txBox="1">
            <a:spLocks noGrp="1"/>
          </p:cNvSpPr>
          <p:nvPr>
            <p:ph type="body" idx="6"/>
          </p:nvPr>
        </p:nvSpPr>
        <p:spPr>
          <a:xfrm>
            <a:off x="9052607"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1" name="Google Shape;1611;p40"/>
          <p:cNvSpPr txBox="1">
            <a:spLocks noGrp="1"/>
          </p:cNvSpPr>
          <p:nvPr>
            <p:ph type="body" idx="7"/>
          </p:nvPr>
        </p:nvSpPr>
        <p:spPr>
          <a:xfrm>
            <a:off x="8600025"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p40"/>
          <p:cNvSpPr txBox="1">
            <a:spLocks noGrp="1"/>
          </p:cNvSpPr>
          <p:nvPr>
            <p:ph type="body" idx="8"/>
          </p:nvPr>
        </p:nvSpPr>
        <p:spPr>
          <a:xfrm>
            <a:off x="9049233"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p40"/>
          <p:cNvSpPr txBox="1">
            <a:spLocks noGrp="1"/>
          </p:cNvSpPr>
          <p:nvPr>
            <p:ph type="body" idx="9"/>
          </p:nvPr>
        </p:nvSpPr>
        <p:spPr>
          <a:xfrm>
            <a:off x="8596651"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เค้าโครงแบบกำหนดเอง">
  <p:cSld name="7_เค้าโครงแบบกำหนดเอง">
    <p:spTree>
      <p:nvGrpSpPr>
        <p:cNvPr id="1" name="Shape 1614"/>
        <p:cNvGrpSpPr/>
        <p:nvPr/>
      </p:nvGrpSpPr>
      <p:grpSpPr>
        <a:xfrm>
          <a:off x="0" y="0"/>
          <a:ext cx="0" cy="0"/>
          <a:chOff x="0" y="0"/>
          <a:chExt cx="0" cy="0"/>
        </a:xfrm>
      </p:grpSpPr>
      <p:sp>
        <p:nvSpPr>
          <p:cNvPr id="1615" name="Google Shape;16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6" name="Google Shape;16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7" name="Google Shape;16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8" name="Google Shape;1618;p41"/>
          <p:cNvGrpSpPr/>
          <p:nvPr/>
        </p:nvGrpSpPr>
        <p:grpSpPr>
          <a:xfrm>
            <a:off x="5139190" y="-290741"/>
            <a:ext cx="1250465" cy="813416"/>
            <a:chOff x="28214" y="967908"/>
            <a:chExt cx="1250465" cy="813416"/>
          </a:xfrm>
        </p:grpSpPr>
        <p:cxnSp>
          <p:nvCxnSpPr>
            <p:cNvPr id="1619" name="Google Shape;1619;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0" name="Google Shape;1620;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1" name="Google Shape;1621;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2" name="Google Shape;1622;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3" name="Google Shape;1623;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4" name="Google Shape;1624;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5" name="Google Shape;1625;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26" name="Google Shape;1626;p41"/>
          <p:cNvGrpSpPr/>
          <p:nvPr/>
        </p:nvGrpSpPr>
        <p:grpSpPr>
          <a:xfrm>
            <a:off x="1286732" y="2521230"/>
            <a:ext cx="1101156" cy="884384"/>
            <a:chOff x="1752751" y="749874"/>
            <a:chExt cx="1101156" cy="884384"/>
          </a:xfrm>
        </p:grpSpPr>
        <p:cxnSp>
          <p:nvCxnSpPr>
            <p:cNvPr id="1627" name="Google Shape;1627;p4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8" name="Google Shape;1628;p4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9" name="Google Shape;1629;p4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0" name="Google Shape;1630;p4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1" name="Google Shape;1631;p4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2" name="Google Shape;1632;p4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3" name="Google Shape;1633;p4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4" name="Google Shape;1634;p4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35" name="Google Shape;1635;p41"/>
          <p:cNvGrpSpPr/>
          <p:nvPr/>
        </p:nvGrpSpPr>
        <p:grpSpPr>
          <a:xfrm>
            <a:off x="-253686" y="4413630"/>
            <a:ext cx="1250465" cy="813416"/>
            <a:chOff x="28214" y="967908"/>
            <a:chExt cx="1250465" cy="813416"/>
          </a:xfrm>
        </p:grpSpPr>
        <p:cxnSp>
          <p:nvCxnSpPr>
            <p:cNvPr id="1636" name="Google Shape;1636;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37" name="Google Shape;1637;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8" name="Google Shape;1638;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9" name="Google Shape;1639;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0" name="Google Shape;1640;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1" name="Google Shape;1641;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2" name="Google Shape;1642;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43" name="Google Shape;1643;p41"/>
          <p:cNvGrpSpPr/>
          <p:nvPr/>
        </p:nvGrpSpPr>
        <p:grpSpPr>
          <a:xfrm>
            <a:off x="0" y="5093026"/>
            <a:ext cx="12192000" cy="1745106"/>
            <a:chOff x="0" y="5038725"/>
            <a:chExt cx="12192000" cy="1819273"/>
          </a:xfrm>
        </p:grpSpPr>
        <p:sp>
          <p:nvSpPr>
            <p:cNvPr id="1644" name="Google Shape;1644;p4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45" name="Google Shape;1645;p4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646" name="Google Shape;1646;p4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7" name="Google Shape;1647;p4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8" name="Google Shape;1648;p4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49" name="Google Shape;1649;p4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0" name="Google Shape;1650;p4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1" name="Google Shape;1651;p4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652" name="Google Shape;1652;p4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653" name="Google Shape;1653;p41"/>
          <p:cNvGrpSpPr/>
          <p:nvPr/>
        </p:nvGrpSpPr>
        <p:grpSpPr>
          <a:xfrm>
            <a:off x="-24206" y="-456430"/>
            <a:ext cx="5632614" cy="2909910"/>
            <a:chOff x="7674178" y="-341096"/>
            <a:chExt cx="4662969" cy="1875851"/>
          </a:xfrm>
        </p:grpSpPr>
        <p:sp>
          <p:nvSpPr>
            <p:cNvPr id="1654" name="Google Shape;1654;p41"/>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55" name="Google Shape;1655;p41"/>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56" name="Google Shape;1656;p41"/>
            <p:cNvCxnSpPr>
              <a:stCxn id="1655" idx="0"/>
              <a:endCxn id="1655"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657" name="Google Shape;1657;p41"/>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58" name="Google Shape;1658;p41"/>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59" name="Google Shape;1659;p41"/>
            <p:cNvGrpSpPr/>
            <p:nvPr/>
          </p:nvGrpSpPr>
          <p:grpSpPr>
            <a:xfrm>
              <a:off x="7674178" y="-341096"/>
              <a:ext cx="1090950" cy="1870837"/>
              <a:chOff x="6203855" y="341000"/>
              <a:chExt cx="580001" cy="1597252"/>
            </a:xfrm>
          </p:grpSpPr>
          <p:sp>
            <p:nvSpPr>
              <p:cNvPr id="1660" name="Google Shape;1660;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1" name="Google Shape;1661;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2" name="Google Shape;1662;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663" name="Google Shape;1663;p41"/>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64" name="Google Shape;1664;p41"/>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65" name="Google Shape;1665;p41"/>
            <p:cNvGrpSpPr/>
            <p:nvPr/>
          </p:nvGrpSpPr>
          <p:grpSpPr>
            <a:xfrm flipH="1">
              <a:off x="11246197" y="-336082"/>
              <a:ext cx="1090950" cy="1870837"/>
              <a:chOff x="6203855" y="341000"/>
              <a:chExt cx="580001" cy="1597252"/>
            </a:xfrm>
          </p:grpSpPr>
          <p:sp>
            <p:nvSpPr>
              <p:cNvPr id="1666" name="Google Shape;1666;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7" name="Google Shape;1667;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8" name="Google Shape;1668;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1669" name="Google Shape;1669;p41"/>
          <p:cNvGrpSpPr/>
          <p:nvPr/>
        </p:nvGrpSpPr>
        <p:grpSpPr>
          <a:xfrm>
            <a:off x="11131496" y="-312161"/>
            <a:ext cx="1250465" cy="813416"/>
            <a:chOff x="28214" y="967908"/>
            <a:chExt cx="1250465" cy="813416"/>
          </a:xfrm>
        </p:grpSpPr>
        <p:cxnSp>
          <p:nvCxnSpPr>
            <p:cNvPr id="1670" name="Google Shape;1670;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71" name="Google Shape;1671;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2" name="Google Shape;1672;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3" name="Google Shape;1673;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4" name="Google Shape;1674;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5" name="Google Shape;1675;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6" name="Google Shape;1676;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677" name="Google Shape;1677;p41"/>
          <p:cNvSpPr txBox="1">
            <a:spLocks noGrp="1"/>
          </p:cNvSpPr>
          <p:nvPr>
            <p:ph type="title"/>
          </p:nvPr>
        </p:nvSpPr>
        <p:spPr>
          <a:xfrm>
            <a:off x="7374846" y="241549"/>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8" name="Google Shape;1678;p41"/>
          <p:cNvSpPr txBox="1">
            <a:spLocks noGrp="1"/>
          </p:cNvSpPr>
          <p:nvPr>
            <p:ph type="body" idx="1"/>
          </p:nvPr>
        </p:nvSpPr>
        <p:spPr>
          <a:xfrm>
            <a:off x="6065856" y="1576796"/>
            <a:ext cx="5400713" cy="130549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9" name="Google Shape;1679;p41"/>
          <p:cNvSpPr txBox="1">
            <a:spLocks noGrp="1"/>
          </p:cNvSpPr>
          <p:nvPr>
            <p:ph type="body" idx="2"/>
          </p:nvPr>
        </p:nvSpPr>
        <p:spPr>
          <a:xfrm>
            <a:off x="6314076" y="30617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0" name="Google Shape;1680;p41"/>
          <p:cNvSpPr txBox="1">
            <a:spLocks noGrp="1"/>
          </p:cNvSpPr>
          <p:nvPr>
            <p:ph type="body" idx="3"/>
          </p:nvPr>
        </p:nvSpPr>
        <p:spPr>
          <a:xfrm>
            <a:off x="5853237" y="365214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41"/>
          <p:cNvSpPr txBox="1">
            <a:spLocks noGrp="1"/>
          </p:cNvSpPr>
          <p:nvPr>
            <p:ph type="body" idx="4"/>
          </p:nvPr>
        </p:nvSpPr>
        <p:spPr>
          <a:xfrm>
            <a:off x="9366712" y="3057534"/>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2" name="Google Shape;1682;p41"/>
          <p:cNvSpPr txBox="1">
            <a:spLocks noGrp="1"/>
          </p:cNvSpPr>
          <p:nvPr>
            <p:ph type="body" idx="5"/>
          </p:nvPr>
        </p:nvSpPr>
        <p:spPr>
          <a:xfrm>
            <a:off x="8905873" y="364795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เนื้อหา 2 ส่วน">
  <p:cSld name="เนื้อหา 2 ส่วน">
    <p:spTree>
      <p:nvGrpSpPr>
        <p:cNvPr id="1" name="Shape 89"/>
        <p:cNvGrpSpPr/>
        <p:nvPr/>
      </p:nvGrpSpPr>
      <p:grpSpPr>
        <a:xfrm>
          <a:off x="0" y="0"/>
          <a:ext cx="0" cy="0"/>
          <a:chOff x="0" y="0"/>
          <a:chExt cx="0" cy="0"/>
        </a:xfrm>
      </p:grpSpPr>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3" name="Google Shape;93;p22"/>
          <p:cNvGrpSpPr/>
          <p:nvPr/>
        </p:nvGrpSpPr>
        <p:grpSpPr>
          <a:xfrm>
            <a:off x="3975931" y="4446571"/>
            <a:ext cx="1250465" cy="813416"/>
            <a:chOff x="28214" y="967908"/>
            <a:chExt cx="1250465" cy="813416"/>
          </a:xfrm>
        </p:grpSpPr>
        <p:cxnSp>
          <p:nvCxnSpPr>
            <p:cNvPr id="94" name="Google Shape;94;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5" name="Google Shape;95;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6" name="Google Shape;96;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7" name="Google Shape;97;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8" name="Google Shape;98;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9" name="Google Shape;99;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0" name="Google Shape;100;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01" name="Google Shape;101;p22"/>
          <p:cNvGrpSpPr/>
          <p:nvPr/>
        </p:nvGrpSpPr>
        <p:grpSpPr>
          <a:xfrm>
            <a:off x="3220107" y="-10174"/>
            <a:ext cx="1101156" cy="884384"/>
            <a:chOff x="1752751" y="749874"/>
            <a:chExt cx="1101156" cy="884384"/>
          </a:xfrm>
        </p:grpSpPr>
        <p:cxnSp>
          <p:nvCxnSpPr>
            <p:cNvPr id="102" name="Google Shape;102;p2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03" name="Google Shape;103;p2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4" name="Google Shape;104;p2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5" name="Google Shape;105;p2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6" name="Google Shape;106;p2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7" name="Google Shape;107;p2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8" name="Google Shape;108;p2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9" name="Google Shape;109;p2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0" name="Google Shape;110;p22"/>
          <p:cNvGrpSpPr/>
          <p:nvPr/>
        </p:nvGrpSpPr>
        <p:grpSpPr>
          <a:xfrm>
            <a:off x="11408501" y="3975453"/>
            <a:ext cx="1250465" cy="813416"/>
            <a:chOff x="28214" y="967908"/>
            <a:chExt cx="1250465" cy="813416"/>
          </a:xfrm>
        </p:grpSpPr>
        <p:cxnSp>
          <p:nvCxnSpPr>
            <p:cNvPr id="111" name="Google Shape;111;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 name="Google Shape;112;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 name="Google Shape;113;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 name="Google Shape;114;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5" name="Google Shape;115;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6" name="Google Shape;116;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7" name="Google Shape;117;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8" name="Google Shape;118;p22"/>
          <p:cNvGrpSpPr/>
          <p:nvPr/>
        </p:nvGrpSpPr>
        <p:grpSpPr>
          <a:xfrm flipH="1">
            <a:off x="7513574" y="-492448"/>
            <a:ext cx="1250465" cy="813416"/>
            <a:chOff x="28214" y="967908"/>
            <a:chExt cx="1250465" cy="813416"/>
          </a:xfrm>
        </p:grpSpPr>
        <p:cxnSp>
          <p:nvCxnSpPr>
            <p:cNvPr id="119" name="Google Shape;119;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0" name="Google Shape;120;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1" name="Google Shape;121;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2" name="Google Shape;122;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3" name="Google Shape;123;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4" name="Google Shape;124;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5" name="Google Shape;125;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26" name="Google Shape;126;p22"/>
          <p:cNvGrpSpPr/>
          <p:nvPr/>
        </p:nvGrpSpPr>
        <p:grpSpPr>
          <a:xfrm>
            <a:off x="11259749" y="502361"/>
            <a:ext cx="1250465" cy="813416"/>
            <a:chOff x="28214" y="967908"/>
            <a:chExt cx="1250465" cy="813416"/>
          </a:xfrm>
        </p:grpSpPr>
        <p:cxnSp>
          <p:nvCxnSpPr>
            <p:cNvPr id="127" name="Google Shape;127;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8" name="Google Shape;128;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9" name="Google Shape;129;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0" name="Google Shape;130;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1" name="Google Shape;131;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2" name="Google Shape;132;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3" name="Google Shape;133;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4" name="Google Shape;134;p22"/>
          <p:cNvGrpSpPr/>
          <p:nvPr/>
        </p:nvGrpSpPr>
        <p:grpSpPr>
          <a:xfrm>
            <a:off x="0" y="4981493"/>
            <a:ext cx="12192000" cy="1876505"/>
            <a:chOff x="0" y="5038725"/>
            <a:chExt cx="12192000" cy="1819273"/>
          </a:xfrm>
        </p:grpSpPr>
        <p:sp>
          <p:nvSpPr>
            <p:cNvPr id="135" name="Google Shape;135;p2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36" name="Google Shape;136;p2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37" name="Google Shape;137;p2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8" name="Google Shape;138;p2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9" name="Google Shape;139;p2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0" name="Google Shape;140;p2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1" name="Google Shape;141;p2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2" name="Google Shape;142;p2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 name="Google Shape;143;p2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4" name="Google Shape;144;p22"/>
          <p:cNvGrpSpPr/>
          <p:nvPr/>
        </p:nvGrpSpPr>
        <p:grpSpPr>
          <a:xfrm>
            <a:off x="1" y="-10174"/>
            <a:ext cx="3474719" cy="6868174"/>
            <a:chOff x="1" y="-10174"/>
            <a:chExt cx="3474719" cy="6868174"/>
          </a:xfrm>
        </p:grpSpPr>
        <p:sp>
          <p:nvSpPr>
            <p:cNvPr id="145" name="Google Shape;145;p22"/>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46" name="Google Shape;146;p22"/>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147" name="Google Shape;147;p22"/>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48" name="Google Shape;148;p22"/>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149" name="Google Shape;149;p22"/>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50" name="Google Shape;150;p22"/>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151" name="Google Shape;151;p22"/>
          <p:cNvSpPr txBox="1">
            <a:spLocks noGrp="1"/>
          </p:cNvSpPr>
          <p:nvPr>
            <p:ph type="title"/>
          </p:nvPr>
        </p:nvSpPr>
        <p:spPr>
          <a:xfrm>
            <a:off x="6201040" y="1046568"/>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5808150" y="2534836"/>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เค้าโครงแบบกำหนดเอง">
  <p:cSld name="8_เค้าโครงแบบกำหนดเอง">
    <p:spTree>
      <p:nvGrpSpPr>
        <p:cNvPr id="1" name="Shape 1683"/>
        <p:cNvGrpSpPr/>
        <p:nvPr/>
      </p:nvGrpSpPr>
      <p:grpSpPr>
        <a:xfrm>
          <a:off x="0" y="0"/>
          <a:ext cx="0" cy="0"/>
          <a:chOff x="0" y="0"/>
          <a:chExt cx="0" cy="0"/>
        </a:xfrm>
      </p:grpSpPr>
      <p:sp>
        <p:nvSpPr>
          <p:cNvPr id="1684" name="Google Shape;168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5" name="Google Shape;168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6" name="Google Shape;168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87" name="Google Shape;1687;p42"/>
          <p:cNvGrpSpPr/>
          <p:nvPr/>
        </p:nvGrpSpPr>
        <p:grpSpPr>
          <a:xfrm>
            <a:off x="11247338" y="4978754"/>
            <a:ext cx="1250465" cy="813416"/>
            <a:chOff x="28214" y="967908"/>
            <a:chExt cx="1250465" cy="813416"/>
          </a:xfrm>
        </p:grpSpPr>
        <p:cxnSp>
          <p:nvCxnSpPr>
            <p:cNvPr id="1688" name="Google Shape;1688;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9" name="Google Shape;1689;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0" name="Google Shape;1690;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1" name="Google Shape;1691;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2" name="Google Shape;1692;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3" name="Google Shape;1693;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4" name="Google Shape;1694;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695" name="Google Shape;1695;p42"/>
          <p:cNvCxnSpPr/>
          <p:nvPr/>
        </p:nvCxnSpPr>
        <p:spPr>
          <a:xfrm>
            <a:off x="733108" y="3637591"/>
            <a:ext cx="338746" cy="0"/>
          </a:xfrm>
          <a:prstGeom prst="straightConnector1">
            <a:avLst/>
          </a:prstGeom>
          <a:noFill/>
          <a:ln w="57150" cap="flat" cmpd="sng">
            <a:solidFill>
              <a:srgbClr val="5E2700"/>
            </a:solidFill>
            <a:prstDash val="solid"/>
            <a:miter lim="800000"/>
            <a:headEnd type="none" w="sm" len="sm"/>
            <a:tailEnd type="none" w="sm" len="sm"/>
          </a:ln>
        </p:spPr>
      </p:cxnSp>
      <p:grpSp>
        <p:nvGrpSpPr>
          <p:cNvPr id="1696" name="Google Shape;1696;p42"/>
          <p:cNvGrpSpPr/>
          <p:nvPr/>
        </p:nvGrpSpPr>
        <p:grpSpPr>
          <a:xfrm>
            <a:off x="9061604" y="-16934"/>
            <a:ext cx="1250465" cy="813416"/>
            <a:chOff x="28214" y="967908"/>
            <a:chExt cx="1250465" cy="813416"/>
          </a:xfrm>
        </p:grpSpPr>
        <p:cxnSp>
          <p:nvCxnSpPr>
            <p:cNvPr id="1697" name="Google Shape;1697;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98" name="Google Shape;1698;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9" name="Google Shape;1699;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0" name="Google Shape;1700;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1" name="Google Shape;1701;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2" name="Google Shape;1702;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3" name="Google Shape;1703;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04" name="Google Shape;1704;p42"/>
          <p:cNvGrpSpPr/>
          <p:nvPr/>
        </p:nvGrpSpPr>
        <p:grpSpPr>
          <a:xfrm flipH="1">
            <a:off x="10231590" y="4963363"/>
            <a:ext cx="1250465" cy="813416"/>
            <a:chOff x="28214" y="967908"/>
            <a:chExt cx="1250465" cy="813416"/>
          </a:xfrm>
        </p:grpSpPr>
        <p:cxnSp>
          <p:nvCxnSpPr>
            <p:cNvPr id="1705" name="Google Shape;1705;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06" name="Google Shape;1706;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7" name="Google Shape;1707;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8" name="Google Shape;1708;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9" name="Google Shape;1709;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0" name="Google Shape;1710;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1" name="Google Shape;1711;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12" name="Google Shape;1712;p42"/>
          <p:cNvGrpSpPr/>
          <p:nvPr/>
        </p:nvGrpSpPr>
        <p:grpSpPr>
          <a:xfrm>
            <a:off x="-265306" y="4388548"/>
            <a:ext cx="1101156" cy="1150968"/>
            <a:chOff x="1752751" y="749874"/>
            <a:chExt cx="1101156" cy="1150968"/>
          </a:xfrm>
        </p:grpSpPr>
        <p:cxnSp>
          <p:nvCxnSpPr>
            <p:cNvPr id="1713" name="Google Shape;1713;p4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14" name="Google Shape;1714;p4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5" name="Google Shape;1715;p4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6" name="Google Shape;1716;p42"/>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7" name="Google Shape;1717;p4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8" name="Google Shape;1718;p4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9" name="Google Shape;1719;p4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0" name="Google Shape;1720;p4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1" name="Google Shape;1721;p42"/>
          <p:cNvGrpSpPr/>
          <p:nvPr/>
        </p:nvGrpSpPr>
        <p:grpSpPr>
          <a:xfrm>
            <a:off x="11461334" y="1676318"/>
            <a:ext cx="1250465" cy="813416"/>
            <a:chOff x="28214" y="967908"/>
            <a:chExt cx="1250465" cy="813416"/>
          </a:xfrm>
        </p:grpSpPr>
        <p:cxnSp>
          <p:nvCxnSpPr>
            <p:cNvPr id="1722" name="Google Shape;1722;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23" name="Google Shape;1723;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4" name="Google Shape;1724;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5" name="Google Shape;1725;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6" name="Google Shape;1726;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7" name="Google Shape;1727;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8" name="Google Shape;1728;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9" name="Google Shape;1729;p42"/>
          <p:cNvGrpSpPr/>
          <p:nvPr/>
        </p:nvGrpSpPr>
        <p:grpSpPr>
          <a:xfrm>
            <a:off x="0" y="5516880"/>
            <a:ext cx="12192000" cy="1321252"/>
            <a:chOff x="0" y="5038725"/>
            <a:chExt cx="12192000" cy="1819273"/>
          </a:xfrm>
        </p:grpSpPr>
        <p:sp>
          <p:nvSpPr>
            <p:cNvPr id="1730" name="Google Shape;1730;p4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31" name="Google Shape;1731;p4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32" name="Google Shape;1732;p4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3" name="Google Shape;1733;p4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4" name="Google Shape;1734;p4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5" name="Google Shape;1735;p4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36" name="Google Shape;1736;p4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cxnSp>
        <p:nvCxnSpPr>
          <p:cNvPr id="1737" name="Google Shape;1737;p42"/>
          <p:cNvCxnSpPr/>
          <p:nvPr/>
        </p:nvCxnSpPr>
        <p:spPr>
          <a:xfrm>
            <a:off x="0" y="5817289"/>
            <a:ext cx="5554740" cy="0"/>
          </a:xfrm>
          <a:prstGeom prst="straightConnector1">
            <a:avLst/>
          </a:prstGeom>
          <a:noFill/>
          <a:ln w="57150" cap="flat" cmpd="sng">
            <a:solidFill>
              <a:schemeClr val="dk1"/>
            </a:solidFill>
            <a:prstDash val="solid"/>
            <a:miter lim="800000"/>
            <a:headEnd type="none" w="sm" len="sm"/>
            <a:tailEnd type="none" w="sm" len="sm"/>
          </a:ln>
        </p:spPr>
      </p:cxnSp>
      <p:grpSp>
        <p:nvGrpSpPr>
          <p:cNvPr id="1738" name="Google Shape;1738;p42"/>
          <p:cNvGrpSpPr/>
          <p:nvPr/>
        </p:nvGrpSpPr>
        <p:grpSpPr>
          <a:xfrm flipH="1">
            <a:off x="-175709" y="-350452"/>
            <a:ext cx="1250465" cy="813416"/>
            <a:chOff x="28214" y="967908"/>
            <a:chExt cx="1250465" cy="813416"/>
          </a:xfrm>
        </p:grpSpPr>
        <p:cxnSp>
          <p:nvCxnSpPr>
            <p:cNvPr id="1739" name="Google Shape;1739;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40" name="Google Shape;1740;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1" name="Google Shape;1741;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2" name="Google Shape;1742;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3" name="Google Shape;1743;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4" name="Google Shape;1744;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5" name="Google Shape;1745;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746" name="Google Shape;1746;p42"/>
          <p:cNvCxnSpPr/>
          <p:nvPr/>
        </p:nvCxnSpPr>
        <p:spPr>
          <a:xfrm>
            <a:off x="267580" y="3005328"/>
            <a:ext cx="338746" cy="0"/>
          </a:xfrm>
          <a:prstGeom prst="straightConnector1">
            <a:avLst/>
          </a:prstGeom>
          <a:noFill/>
          <a:ln w="57150" cap="flat" cmpd="sng">
            <a:solidFill>
              <a:srgbClr val="5E2700"/>
            </a:solidFill>
            <a:prstDash val="solid"/>
            <a:miter lim="800000"/>
            <a:headEnd type="none" w="sm" len="sm"/>
            <a:tailEnd type="none" w="sm" len="sm"/>
          </a:ln>
        </p:spPr>
      </p:cxnSp>
      <p:cxnSp>
        <p:nvCxnSpPr>
          <p:cNvPr id="1747" name="Google Shape;1747;p42"/>
          <p:cNvCxnSpPr/>
          <p:nvPr/>
        </p:nvCxnSpPr>
        <p:spPr>
          <a:xfrm>
            <a:off x="597679" y="2231226"/>
            <a:ext cx="369405" cy="0"/>
          </a:xfrm>
          <a:prstGeom prst="straightConnector1">
            <a:avLst/>
          </a:prstGeom>
          <a:noFill/>
          <a:ln w="57150" cap="flat" cmpd="sng">
            <a:solidFill>
              <a:srgbClr val="5E2700"/>
            </a:solidFill>
            <a:prstDash val="solid"/>
            <a:miter lim="800000"/>
            <a:headEnd type="none" w="sm" len="sm"/>
            <a:tailEnd type="none" w="sm" len="sm"/>
          </a:ln>
        </p:spPr>
      </p:cxnSp>
      <p:cxnSp>
        <p:nvCxnSpPr>
          <p:cNvPr id="1748" name="Google Shape;1748;p42"/>
          <p:cNvCxnSpPr/>
          <p:nvPr/>
        </p:nvCxnSpPr>
        <p:spPr>
          <a:xfrm>
            <a:off x="349746" y="1417455"/>
            <a:ext cx="375411" cy="0"/>
          </a:xfrm>
          <a:prstGeom prst="straightConnector1">
            <a:avLst/>
          </a:prstGeom>
          <a:noFill/>
          <a:ln w="57150" cap="flat" cmpd="sng">
            <a:solidFill>
              <a:srgbClr val="5E2700"/>
            </a:solidFill>
            <a:prstDash val="solid"/>
            <a:miter lim="800000"/>
            <a:headEnd type="none" w="sm" len="sm"/>
            <a:tailEnd type="none" w="sm" len="sm"/>
          </a:ln>
        </p:spPr>
      </p:cxnSp>
      <p:grpSp>
        <p:nvGrpSpPr>
          <p:cNvPr id="1749" name="Google Shape;1749;p42"/>
          <p:cNvGrpSpPr/>
          <p:nvPr/>
        </p:nvGrpSpPr>
        <p:grpSpPr>
          <a:xfrm rot="-4119714">
            <a:off x="420034" y="2493150"/>
            <a:ext cx="340506" cy="287840"/>
            <a:chOff x="1151664" y="6240705"/>
            <a:chExt cx="503091" cy="490108"/>
          </a:xfrm>
        </p:grpSpPr>
        <p:sp>
          <p:nvSpPr>
            <p:cNvPr id="1750" name="Google Shape;1750;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1" name="Google Shape;1751;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2" name="Google Shape;1752;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3" name="Google Shape;1753;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4" name="Google Shape;1754;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55" name="Google Shape;1755;p42"/>
          <p:cNvGrpSpPr/>
          <p:nvPr/>
        </p:nvGrpSpPr>
        <p:grpSpPr>
          <a:xfrm rot="858746">
            <a:off x="678814" y="1617465"/>
            <a:ext cx="340506" cy="287840"/>
            <a:chOff x="1151664" y="6240705"/>
            <a:chExt cx="503091" cy="490108"/>
          </a:xfrm>
        </p:grpSpPr>
        <p:sp>
          <p:nvSpPr>
            <p:cNvPr id="1756" name="Google Shape;1756;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7" name="Google Shape;1757;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8" name="Google Shape;1758;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9" name="Google Shape;1759;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0" name="Google Shape;1760;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61" name="Google Shape;1761;p42"/>
          <p:cNvGrpSpPr/>
          <p:nvPr/>
        </p:nvGrpSpPr>
        <p:grpSpPr>
          <a:xfrm rot="858746">
            <a:off x="669018" y="3151741"/>
            <a:ext cx="340506" cy="287840"/>
            <a:chOff x="1151664" y="6240705"/>
            <a:chExt cx="503091" cy="490108"/>
          </a:xfrm>
        </p:grpSpPr>
        <p:sp>
          <p:nvSpPr>
            <p:cNvPr id="1762" name="Google Shape;1762;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3" name="Google Shape;1763;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4" name="Google Shape;1764;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5" name="Google Shape;1765;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6" name="Google Shape;1766;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767" name="Google Shape;1767;p42"/>
          <p:cNvSpPr>
            <a:spLocks noGrp="1"/>
          </p:cNvSpPr>
          <p:nvPr>
            <p:ph type="chart" idx="2"/>
          </p:nvPr>
        </p:nvSpPr>
        <p:spPr>
          <a:xfrm>
            <a:off x="1366244" y="605626"/>
            <a:ext cx="8066841" cy="446304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เค้าโครงแบบกำหนดเอง">
  <p:cSld name="10_เค้าโครงแบบกำหนดเอง">
    <p:spTree>
      <p:nvGrpSpPr>
        <p:cNvPr id="1" name="Shape 1768"/>
        <p:cNvGrpSpPr/>
        <p:nvPr/>
      </p:nvGrpSpPr>
      <p:grpSpPr>
        <a:xfrm>
          <a:off x="0" y="0"/>
          <a:ext cx="0" cy="0"/>
          <a:chOff x="0" y="0"/>
          <a:chExt cx="0" cy="0"/>
        </a:xfrm>
      </p:grpSpPr>
      <p:sp>
        <p:nvSpPr>
          <p:cNvPr id="1769" name="Google Shape;17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0" name="Google Shape;17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1" name="Google Shape;17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72" name="Google Shape;1772;p43"/>
          <p:cNvGrpSpPr/>
          <p:nvPr/>
        </p:nvGrpSpPr>
        <p:grpSpPr>
          <a:xfrm>
            <a:off x="7159377" y="3940834"/>
            <a:ext cx="1101156" cy="884384"/>
            <a:chOff x="1752751" y="749874"/>
            <a:chExt cx="1101156" cy="884384"/>
          </a:xfrm>
        </p:grpSpPr>
        <p:cxnSp>
          <p:nvCxnSpPr>
            <p:cNvPr id="1773" name="Google Shape;1773;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74" name="Google Shape;1774;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5" name="Google Shape;1775;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6" name="Google Shape;1776;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7" name="Google Shape;1777;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8" name="Google Shape;1778;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9" name="Google Shape;1779;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0" name="Google Shape;1780;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1" name="Google Shape;1781;p43"/>
          <p:cNvGrpSpPr/>
          <p:nvPr/>
        </p:nvGrpSpPr>
        <p:grpSpPr>
          <a:xfrm flipH="1">
            <a:off x="-47375" y="3022292"/>
            <a:ext cx="1250465" cy="813416"/>
            <a:chOff x="28214" y="967908"/>
            <a:chExt cx="1250465" cy="813416"/>
          </a:xfrm>
        </p:grpSpPr>
        <p:cxnSp>
          <p:nvCxnSpPr>
            <p:cNvPr id="1782" name="Google Shape;1782;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83" name="Google Shape;1783;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4" name="Google Shape;1784;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5" name="Google Shape;1785;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6" name="Google Shape;1786;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7" name="Google Shape;1787;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8" name="Google Shape;1788;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9" name="Google Shape;1789;p43"/>
          <p:cNvGrpSpPr/>
          <p:nvPr/>
        </p:nvGrpSpPr>
        <p:grpSpPr>
          <a:xfrm>
            <a:off x="-19051" y="4739877"/>
            <a:ext cx="12192000" cy="2077238"/>
            <a:chOff x="0" y="5038725"/>
            <a:chExt cx="12192000" cy="1819273"/>
          </a:xfrm>
        </p:grpSpPr>
        <p:sp>
          <p:nvSpPr>
            <p:cNvPr id="1790" name="Google Shape;1790;p4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91" name="Google Shape;1791;p4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792" name="Google Shape;1792;p4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3" name="Google Shape;1793;p4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4" name="Google Shape;1794;p4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5" name="Google Shape;1795;p4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6" name="Google Shape;1796;p4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7" name="Google Shape;1797;p4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98" name="Google Shape;1798;p4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799" name="Google Shape;1799;p43"/>
          <p:cNvGrpSpPr/>
          <p:nvPr/>
        </p:nvGrpSpPr>
        <p:grpSpPr>
          <a:xfrm flipH="1">
            <a:off x="11003257" y="-80637"/>
            <a:ext cx="1250465" cy="813416"/>
            <a:chOff x="28214" y="967908"/>
            <a:chExt cx="1250465" cy="813416"/>
          </a:xfrm>
        </p:grpSpPr>
        <p:cxnSp>
          <p:nvCxnSpPr>
            <p:cNvPr id="1800" name="Google Shape;1800;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1" name="Google Shape;1801;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2" name="Google Shape;1802;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3" name="Google Shape;1803;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4" name="Google Shape;1804;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5" name="Google Shape;1805;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6" name="Google Shape;1806;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07" name="Google Shape;1807;p43"/>
          <p:cNvGrpSpPr/>
          <p:nvPr/>
        </p:nvGrpSpPr>
        <p:grpSpPr>
          <a:xfrm>
            <a:off x="-450899" y="-326260"/>
            <a:ext cx="1101156" cy="884384"/>
            <a:chOff x="1752751" y="749874"/>
            <a:chExt cx="1101156" cy="884384"/>
          </a:xfrm>
        </p:grpSpPr>
        <p:cxnSp>
          <p:nvCxnSpPr>
            <p:cNvPr id="1808" name="Google Shape;1808;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9" name="Google Shape;1809;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0" name="Google Shape;1810;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1" name="Google Shape;1811;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2" name="Google Shape;1812;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3" name="Google Shape;1813;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4" name="Google Shape;1814;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5" name="Google Shape;1815;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16" name="Google Shape;1816;p43"/>
          <p:cNvGrpSpPr/>
          <p:nvPr/>
        </p:nvGrpSpPr>
        <p:grpSpPr>
          <a:xfrm>
            <a:off x="6468185" y="-542305"/>
            <a:ext cx="1250465" cy="813416"/>
            <a:chOff x="28214" y="967908"/>
            <a:chExt cx="1250465" cy="813416"/>
          </a:xfrm>
        </p:grpSpPr>
        <p:cxnSp>
          <p:nvCxnSpPr>
            <p:cNvPr id="1817" name="Google Shape;1817;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18" name="Google Shape;1818;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9" name="Google Shape;1819;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0" name="Google Shape;1820;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1" name="Google Shape;1821;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22" name="Google Shape;1822;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3" name="Google Shape;1823;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24" name="Google Shape;1824;p43"/>
          <p:cNvGrpSpPr/>
          <p:nvPr/>
        </p:nvGrpSpPr>
        <p:grpSpPr>
          <a:xfrm>
            <a:off x="518922" y="585461"/>
            <a:ext cx="6334506" cy="5020328"/>
            <a:chOff x="2928747" y="786003"/>
            <a:chExt cx="6334506" cy="5020328"/>
          </a:xfrm>
        </p:grpSpPr>
        <p:grpSp>
          <p:nvGrpSpPr>
            <p:cNvPr id="1825" name="Google Shape;1825;p43"/>
            <p:cNvGrpSpPr/>
            <p:nvPr/>
          </p:nvGrpSpPr>
          <p:grpSpPr>
            <a:xfrm>
              <a:off x="2928747" y="786003"/>
              <a:ext cx="6334506" cy="4214622"/>
              <a:chOff x="2785872" y="1420368"/>
              <a:chExt cx="5730240" cy="3724656"/>
            </a:xfrm>
          </p:grpSpPr>
          <p:sp>
            <p:nvSpPr>
              <p:cNvPr id="1826" name="Google Shape;1826;p43"/>
              <p:cNvSpPr/>
              <p:nvPr/>
            </p:nvSpPr>
            <p:spPr>
              <a:xfrm>
                <a:off x="2785872" y="1420368"/>
                <a:ext cx="5730240" cy="3724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7" name="Google Shape;1827;p43"/>
              <p:cNvSpPr/>
              <p:nvPr/>
            </p:nvSpPr>
            <p:spPr>
              <a:xfrm>
                <a:off x="3060192" y="1694688"/>
                <a:ext cx="5181600" cy="3176016"/>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8" name="Google Shape;1828;p43"/>
              <p:cNvSpPr/>
              <p:nvPr/>
            </p:nvSpPr>
            <p:spPr>
              <a:xfrm>
                <a:off x="5607177" y="1484376"/>
                <a:ext cx="155448" cy="146304"/>
              </a:xfrm>
              <a:prstGeom prst="flowChartConnector">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29" name="Google Shape;1829;p43"/>
            <p:cNvSpPr/>
            <p:nvPr/>
          </p:nvSpPr>
          <p:spPr>
            <a:xfrm>
              <a:off x="5704665" y="5000625"/>
              <a:ext cx="685800" cy="400050"/>
            </a:xfrm>
            <a:prstGeom prst="rect">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30" name="Google Shape;1830;p43"/>
            <p:cNvSpPr/>
            <p:nvPr/>
          </p:nvSpPr>
          <p:spPr>
            <a:xfrm>
              <a:off x="3780615" y="5400675"/>
              <a:ext cx="4533900" cy="405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31" name="Google Shape;1831;p43"/>
          <p:cNvSpPr txBox="1">
            <a:spLocks noGrp="1"/>
          </p:cNvSpPr>
          <p:nvPr>
            <p:ph type="title"/>
          </p:nvPr>
        </p:nvSpPr>
        <p:spPr>
          <a:xfrm>
            <a:off x="8183893" y="51715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2" name="Google Shape;1832;p43"/>
          <p:cNvSpPr txBox="1">
            <a:spLocks noGrp="1"/>
          </p:cNvSpPr>
          <p:nvPr>
            <p:ph type="body" idx="1"/>
          </p:nvPr>
        </p:nvSpPr>
        <p:spPr>
          <a:xfrm>
            <a:off x="7442153" y="2053682"/>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43"/>
          <p:cNvSpPr>
            <a:spLocks noGrp="1"/>
          </p:cNvSpPr>
          <p:nvPr>
            <p:ph type="pic" idx="2"/>
          </p:nvPr>
        </p:nvSpPr>
        <p:spPr>
          <a:xfrm>
            <a:off x="841630" y="930571"/>
            <a:ext cx="5677765" cy="3534952"/>
          </a:xfrm>
          <a:prstGeom prst="flowChartAlternateProcess">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เค้าโครงแบบกำหนดเอง">
  <p:cSld name="11_เค้าโครงแบบกำหนดเอง">
    <p:spTree>
      <p:nvGrpSpPr>
        <p:cNvPr id="1" name="Shape 1834"/>
        <p:cNvGrpSpPr/>
        <p:nvPr/>
      </p:nvGrpSpPr>
      <p:grpSpPr>
        <a:xfrm>
          <a:off x="0" y="0"/>
          <a:ext cx="0" cy="0"/>
          <a:chOff x="0" y="0"/>
          <a:chExt cx="0" cy="0"/>
        </a:xfrm>
      </p:grpSpPr>
      <p:sp>
        <p:nvSpPr>
          <p:cNvPr id="1835" name="Google Shape;183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6" name="Google Shape;183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7" name="Google Shape;18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38" name="Google Shape;1838;p44"/>
          <p:cNvGrpSpPr/>
          <p:nvPr/>
        </p:nvGrpSpPr>
        <p:grpSpPr>
          <a:xfrm>
            <a:off x="3456612" y="4060035"/>
            <a:ext cx="1250465" cy="813416"/>
            <a:chOff x="28214" y="967908"/>
            <a:chExt cx="1250465" cy="813416"/>
          </a:xfrm>
        </p:grpSpPr>
        <p:cxnSp>
          <p:nvCxnSpPr>
            <p:cNvPr id="1839" name="Google Shape;1839;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0" name="Google Shape;1840;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1" name="Google Shape;1841;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2" name="Google Shape;1842;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3" name="Google Shape;1843;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4" name="Google Shape;1844;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5" name="Google Shape;1845;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46" name="Google Shape;1846;p44"/>
          <p:cNvGrpSpPr/>
          <p:nvPr/>
        </p:nvGrpSpPr>
        <p:grpSpPr>
          <a:xfrm>
            <a:off x="11518333" y="1783673"/>
            <a:ext cx="1250465" cy="813416"/>
            <a:chOff x="28214" y="967908"/>
            <a:chExt cx="1250465" cy="813416"/>
          </a:xfrm>
        </p:grpSpPr>
        <p:cxnSp>
          <p:nvCxnSpPr>
            <p:cNvPr id="1847" name="Google Shape;1847;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8" name="Google Shape;1848;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9" name="Google Shape;1849;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0" name="Google Shape;1850;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1" name="Google Shape;1851;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2" name="Google Shape;1852;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3" name="Google Shape;1853;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54" name="Google Shape;1854;p44"/>
          <p:cNvGrpSpPr/>
          <p:nvPr/>
        </p:nvGrpSpPr>
        <p:grpSpPr>
          <a:xfrm flipH="1">
            <a:off x="7256443" y="3697371"/>
            <a:ext cx="1250465" cy="813416"/>
            <a:chOff x="28214" y="967908"/>
            <a:chExt cx="1250465" cy="813416"/>
          </a:xfrm>
        </p:grpSpPr>
        <p:cxnSp>
          <p:nvCxnSpPr>
            <p:cNvPr id="1855" name="Google Shape;1855;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6" name="Google Shape;1856;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7" name="Google Shape;1857;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8" name="Google Shape;1858;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9" name="Google Shape;1859;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0" name="Google Shape;1860;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1" name="Google Shape;1861;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62" name="Google Shape;1862;p44"/>
          <p:cNvGrpSpPr/>
          <p:nvPr/>
        </p:nvGrpSpPr>
        <p:grpSpPr>
          <a:xfrm flipH="1">
            <a:off x="11003257" y="-80637"/>
            <a:ext cx="1250465" cy="813416"/>
            <a:chOff x="28214" y="967908"/>
            <a:chExt cx="1250465" cy="813416"/>
          </a:xfrm>
        </p:grpSpPr>
        <p:cxnSp>
          <p:nvCxnSpPr>
            <p:cNvPr id="1863" name="Google Shape;1863;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64" name="Google Shape;1864;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5" name="Google Shape;1865;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6" name="Google Shape;1866;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7" name="Google Shape;1867;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8" name="Google Shape;1868;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9" name="Google Shape;1869;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0" name="Google Shape;1870;p44"/>
          <p:cNvGrpSpPr/>
          <p:nvPr/>
        </p:nvGrpSpPr>
        <p:grpSpPr>
          <a:xfrm>
            <a:off x="-450899" y="-326260"/>
            <a:ext cx="1101156" cy="884384"/>
            <a:chOff x="1752751" y="749874"/>
            <a:chExt cx="1101156" cy="884384"/>
          </a:xfrm>
        </p:grpSpPr>
        <p:cxnSp>
          <p:nvCxnSpPr>
            <p:cNvPr id="1871" name="Google Shape;1871;p4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72" name="Google Shape;1872;p4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3" name="Google Shape;1873;p4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4" name="Google Shape;1874;p4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5" name="Google Shape;1875;p4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6" name="Google Shape;1876;p4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7" name="Google Shape;1877;p4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8" name="Google Shape;1878;p4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9" name="Google Shape;1879;p44"/>
          <p:cNvGrpSpPr/>
          <p:nvPr/>
        </p:nvGrpSpPr>
        <p:grpSpPr>
          <a:xfrm>
            <a:off x="6468185" y="-542305"/>
            <a:ext cx="1250465" cy="813416"/>
            <a:chOff x="28214" y="967908"/>
            <a:chExt cx="1250465" cy="813416"/>
          </a:xfrm>
        </p:grpSpPr>
        <p:cxnSp>
          <p:nvCxnSpPr>
            <p:cNvPr id="1880" name="Google Shape;1880;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81" name="Google Shape;1881;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2" name="Google Shape;1882;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3" name="Google Shape;1883;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4" name="Google Shape;1884;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5" name="Google Shape;1885;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6" name="Google Shape;1886;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87" name="Google Shape;1887;p44"/>
          <p:cNvGrpSpPr/>
          <p:nvPr/>
        </p:nvGrpSpPr>
        <p:grpSpPr>
          <a:xfrm>
            <a:off x="-19051" y="4739877"/>
            <a:ext cx="12192000" cy="2077238"/>
            <a:chOff x="0" y="5038725"/>
            <a:chExt cx="12192000" cy="1819273"/>
          </a:xfrm>
        </p:grpSpPr>
        <p:sp>
          <p:nvSpPr>
            <p:cNvPr id="1888" name="Google Shape;1888;p44"/>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889" name="Google Shape;1889;p44"/>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890" name="Google Shape;1890;p44"/>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1" name="Google Shape;1891;p44"/>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2" name="Google Shape;1892;p44"/>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3" name="Google Shape;1893;p44"/>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4" name="Google Shape;1894;p44"/>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5" name="Google Shape;1895;p44"/>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896" name="Google Shape;1896;p44"/>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897" name="Google Shape;1897;p44"/>
          <p:cNvGrpSpPr/>
          <p:nvPr/>
        </p:nvGrpSpPr>
        <p:grpSpPr>
          <a:xfrm>
            <a:off x="4368800" y="675640"/>
            <a:ext cx="3454400" cy="5506720"/>
            <a:chOff x="3901440" y="629920"/>
            <a:chExt cx="3454400" cy="5506720"/>
          </a:xfrm>
        </p:grpSpPr>
        <p:sp>
          <p:nvSpPr>
            <p:cNvPr id="1898" name="Google Shape;1898;p44"/>
            <p:cNvSpPr/>
            <p:nvPr/>
          </p:nvSpPr>
          <p:spPr>
            <a:xfrm>
              <a:off x="3901440" y="629920"/>
              <a:ext cx="3454400" cy="5506720"/>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99" name="Google Shape;1899;p44"/>
            <p:cNvSpPr/>
            <p:nvPr/>
          </p:nvSpPr>
          <p:spPr>
            <a:xfrm>
              <a:off x="4190999" y="1147466"/>
              <a:ext cx="2870201" cy="4318614"/>
            </a:xfrm>
            <a:prstGeom prst="rect">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0" name="Google Shape;1900;p44"/>
            <p:cNvSpPr/>
            <p:nvPr/>
          </p:nvSpPr>
          <p:spPr>
            <a:xfrm>
              <a:off x="5389880" y="5608320"/>
              <a:ext cx="401320" cy="375306"/>
            </a:xfrm>
            <a:prstGeom prst="flowChartConnector">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1" name="Google Shape;1901;p44"/>
            <p:cNvSpPr/>
            <p:nvPr/>
          </p:nvSpPr>
          <p:spPr>
            <a:xfrm>
              <a:off x="4843779" y="884534"/>
              <a:ext cx="1564640" cy="51414"/>
            </a:xfrm>
            <a:prstGeom prst="roundRect">
              <a:avLst>
                <a:gd name="adj" fmla="val 16667"/>
              </a:avLst>
            </a:prstGeom>
            <a:solidFill>
              <a:schemeClr val="lt1"/>
            </a:solidFill>
            <a:ln w="28575"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02" name="Google Shape;1902;p44"/>
          <p:cNvGrpSpPr/>
          <p:nvPr/>
        </p:nvGrpSpPr>
        <p:grpSpPr>
          <a:xfrm>
            <a:off x="7948856" y="-425289"/>
            <a:ext cx="4295310" cy="2628347"/>
            <a:chOff x="7674178" y="-341096"/>
            <a:chExt cx="4662969" cy="1875851"/>
          </a:xfrm>
        </p:grpSpPr>
        <p:sp>
          <p:nvSpPr>
            <p:cNvPr id="1903" name="Google Shape;1903;p44"/>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4" name="Google Shape;1904;p44"/>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05" name="Google Shape;1905;p44"/>
            <p:cNvCxnSpPr>
              <a:stCxn id="1904" idx="0"/>
              <a:endCxn id="1904"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906" name="Google Shape;1906;p44"/>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07" name="Google Shape;1907;p44"/>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08" name="Google Shape;1908;p44"/>
            <p:cNvGrpSpPr/>
            <p:nvPr/>
          </p:nvGrpSpPr>
          <p:grpSpPr>
            <a:xfrm>
              <a:off x="7674178" y="-341096"/>
              <a:ext cx="1090950" cy="1870837"/>
              <a:chOff x="6203855" y="341000"/>
              <a:chExt cx="580001" cy="1597252"/>
            </a:xfrm>
          </p:grpSpPr>
          <p:sp>
            <p:nvSpPr>
              <p:cNvPr id="1909" name="Google Shape;1909;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0" name="Google Shape;1910;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1" name="Google Shape;1911;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912" name="Google Shape;1912;p44"/>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13" name="Google Shape;1913;p44"/>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14" name="Google Shape;1914;p44"/>
            <p:cNvGrpSpPr/>
            <p:nvPr/>
          </p:nvGrpSpPr>
          <p:grpSpPr>
            <a:xfrm flipH="1">
              <a:off x="11246197" y="-336082"/>
              <a:ext cx="1090950" cy="1870837"/>
              <a:chOff x="6203855" y="341000"/>
              <a:chExt cx="580001" cy="1597252"/>
            </a:xfrm>
          </p:grpSpPr>
          <p:sp>
            <p:nvSpPr>
              <p:cNvPr id="1915" name="Google Shape;1915;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6" name="Google Shape;1916;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7" name="Google Shape;1917;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918" name="Google Shape;1918;p44"/>
          <p:cNvSpPr txBox="1">
            <a:spLocks noGrp="1"/>
          </p:cNvSpPr>
          <p:nvPr>
            <p:ph type="title"/>
          </p:nvPr>
        </p:nvSpPr>
        <p:spPr>
          <a:xfrm>
            <a:off x="813471" y="81284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9" name="Google Shape;1919;p44"/>
          <p:cNvSpPr txBox="1">
            <a:spLocks noGrp="1"/>
          </p:cNvSpPr>
          <p:nvPr>
            <p:ph type="body" idx="1"/>
          </p:nvPr>
        </p:nvSpPr>
        <p:spPr>
          <a:xfrm>
            <a:off x="462936" y="2236790"/>
            <a:ext cx="3367380" cy="2068966"/>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0" name="Google Shape;1920;p44"/>
          <p:cNvSpPr>
            <a:spLocks noGrp="1"/>
          </p:cNvSpPr>
          <p:nvPr>
            <p:ph type="pic" idx="2"/>
          </p:nvPr>
        </p:nvSpPr>
        <p:spPr>
          <a:xfrm>
            <a:off x="4684326" y="1220234"/>
            <a:ext cx="2838132" cy="4267041"/>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3_เค้าโครงแบบกำหนดเอง">
  <p:cSld name="13_เค้าโครงแบบกำหนดเอง">
    <p:spTree>
      <p:nvGrpSpPr>
        <p:cNvPr id="1" name="Shape 1921"/>
        <p:cNvGrpSpPr/>
        <p:nvPr/>
      </p:nvGrpSpPr>
      <p:grpSpPr>
        <a:xfrm>
          <a:off x="0" y="0"/>
          <a:ext cx="0" cy="0"/>
          <a:chOff x="0" y="0"/>
          <a:chExt cx="0" cy="0"/>
        </a:xfrm>
      </p:grpSpPr>
      <p:sp>
        <p:nvSpPr>
          <p:cNvPr id="1922" name="Google Shape;1922;p45"/>
          <p:cNvSpPr/>
          <p:nvPr/>
        </p:nvSpPr>
        <p:spPr>
          <a:xfrm>
            <a:off x="4878361" y="516788"/>
            <a:ext cx="243528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5E2700"/>
                </a:solidFill>
                <a:latin typeface="Itim"/>
                <a:ea typeface="Itim"/>
                <a:cs typeface="Itim"/>
                <a:sym typeface="Itim"/>
              </a:rPr>
              <a:t>Resources</a:t>
            </a:r>
            <a:endParaRPr sz="4000" b="1">
              <a:solidFill>
                <a:srgbClr val="5E2700"/>
              </a:solidFill>
              <a:latin typeface="Itim"/>
              <a:ea typeface="Itim"/>
              <a:cs typeface="Itim"/>
              <a:sym typeface="Itim"/>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4_เค้าโครงแบบกำหนดเอง">
  <p:cSld name="14_เค้าโครงแบบกำหนดเอง">
    <p:spTree>
      <p:nvGrpSpPr>
        <p:cNvPr id="1" name="Shape 1923"/>
        <p:cNvGrpSpPr/>
        <p:nvPr/>
      </p:nvGrpSpPr>
      <p:grpSpPr>
        <a:xfrm>
          <a:off x="0" y="0"/>
          <a:ext cx="0" cy="0"/>
          <a:chOff x="0" y="0"/>
          <a:chExt cx="0" cy="0"/>
        </a:xfrm>
      </p:grpSpPr>
      <p:grpSp>
        <p:nvGrpSpPr>
          <p:cNvPr id="1924" name="Google Shape;1924;p46"/>
          <p:cNvGrpSpPr/>
          <p:nvPr/>
        </p:nvGrpSpPr>
        <p:grpSpPr>
          <a:xfrm flipH="1">
            <a:off x="0" y="6044584"/>
            <a:ext cx="1250465" cy="813416"/>
            <a:chOff x="28214" y="967908"/>
            <a:chExt cx="1250465" cy="813416"/>
          </a:xfrm>
        </p:grpSpPr>
        <p:cxnSp>
          <p:nvCxnSpPr>
            <p:cNvPr id="1925" name="Google Shape;1925;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26" name="Google Shape;1926;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27" name="Google Shape;1927;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8" name="Google Shape;1928;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9" name="Google Shape;1929;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0" name="Google Shape;1930;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1" name="Google Shape;1931;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32" name="Google Shape;1932;p46"/>
          <p:cNvGrpSpPr/>
          <p:nvPr/>
        </p:nvGrpSpPr>
        <p:grpSpPr>
          <a:xfrm flipH="1">
            <a:off x="10941535" y="8869"/>
            <a:ext cx="1250465" cy="813416"/>
            <a:chOff x="28214" y="967908"/>
            <a:chExt cx="1250465" cy="813416"/>
          </a:xfrm>
        </p:grpSpPr>
        <p:cxnSp>
          <p:nvCxnSpPr>
            <p:cNvPr id="1933" name="Google Shape;1933;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34" name="Google Shape;1934;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5" name="Google Shape;1935;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6" name="Google Shape;1936;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7" name="Google Shape;1937;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8" name="Google Shape;1938;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9" name="Google Shape;1939;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0" name="Google Shape;1940;p46"/>
          <p:cNvGrpSpPr/>
          <p:nvPr/>
        </p:nvGrpSpPr>
        <p:grpSpPr>
          <a:xfrm>
            <a:off x="-79764" y="-11915"/>
            <a:ext cx="1101156" cy="884384"/>
            <a:chOff x="1752751" y="749874"/>
            <a:chExt cx="1101156" cy="884384"/>
          </a:xfrm>
        </p:grpSpPr>
        <p:cxnSp>
          <p:nvCxnSpPr>
            <p:cNvPr id="1941" name="Google Shape;1941;p46"/>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42" name="Google Shape;1942;p46"/>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3" name="Google Shape;1943;p46"/>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4" name="Google Shape;1944;p46"/>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5" name="Google Shape;1945;p46"/>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6" name="Google Shape;1946;p46"/>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7" name="Google Shape;1947;p46"/>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8" name="Google Shape;1948;p46"/>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9" name="Google Shape;1949;p46"/>
          <p:cNvGrpSpPr/>
          <p:nvPr/>
        </p:nvGrpSpPr>
        <p:grpSpPr>
          <a:xfrm>
            <a:off x="10941535" y="6035715"/>
            <a:ext cx="1250465" cy="813416"/>
            <a:chOff x="28214" y="967908"/>
            <a:chExt cx="1250465" cy="813416"/>
          </a:xfrm>
        </p:grpSpPr>
        <p:cxnSp>
          <p:nvCxnSpPr>
            <p:cNvPr id="1950" name="Google Shape;1950;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51" name="Google Shape;1951;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2" name="Google Shape;1952;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3" name="Google Shape;1953;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4" name="Google Shape;1954;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5" name="Google Shape;1955;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6" name="Google Shape;1956;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57" name="Google Shape;1957;p46"/>
          <p:cNvGrpSpPr/>
          <p:nvPr/>
        </p:nvGrpSpPr>
        <p:grpSpPr>
          <a:xfrm rot="658354">
            <a:off x="5354091" y="331236"/>
            <a:ext cx="1472591" cy="744086"/>
            <a:chOff x="9984528" y="5331561"/>
            <a:chExt cx="2168025" cy="1096480"/>
          </a:xfrm>
        </p:grpSpPr>
        <p:grpSp>
          <p:nvGrpSpPr>
            <p:cNvPr id="1958" name="Google Shape;1958;p46"/>
            <p:cNvGrpSpPr/>
            <p:nvPr/>
          </p:nvGrpSpPr>
          <p:grpSpPr>
            <a:xfrm>
              <a:off x="9984528" y="5579639"/>
              <a:ext cx="2168025" cy="848402"/>
              <a:chOff x="254961" y="1857117"/>
              <a:chExt cx="2168025" cy="848402"/>
            </a:xfrm>
          </p:grpSpPr>
          <p:sp>
            <p:nvSpPr>
              <p:cNvPr id="1959" name="Google Shape;1959;p4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0" name="Google Shape;1960;p4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1" name="Google Shape;1961;p4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2" name="Google Shape;1962;p4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3" name="Google Shape;1963;p4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4" name="Google Shape;1964;p4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5" name="Google Shape;1965;p4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6" name="Google Shape;1966;p4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7" name="Google Shape;1967;p4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8" name="Google Shape;1968;p4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69" name="Google Shape;1969;p46"/>
            <p:cNvGrpSpPr/>
            <p:nvPr/>
          </p:nvGrpSpPr>
          <p:grpSpPr>
            <a:xfrm>
              <a:off x="10862968" y="5331561"/>
              <a:ext cx="503091" cy="490108"/>
              <a:chOff x="1151664" y="6240705"/>
              <a:chExt cx="503091" cy="490108"/>
            </a:xfrm>
          </p:grpSpPr>
          <p:sp>
            <p:nvSpPr>
              <p:cNvPr id="1970" name="Google Shape;1970;p4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1" name="Google Shape;1971;p4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2" name="Google Shape;1972;p4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3" name="Google Shape;1973;p4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4" name="Google Shape;1974;p4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75" name="Google Shape;1975;p46"/>
          <p:cNvGrpSpPr/>
          <p:nvPr/>
        </p:nvGrpSpPr>
        <p:grpSpPr>
          <a:xfrm>
            <a:off x="4953244" y="5681237"/>
            <a:ext cx="1890118" cy="1644816"/>
            <a:chOff x="477874" y="4449141"/>
            <a:chExt cx="2783713" cy="2402704"/>
          </a:xfrm>
        </p:grpSpPr>
        <p:grpSp>
          <p:nvGrpSpPr>
            <p:cNvPr id="1976" name="Google Shape;1976;p46"/>
            <p:cNvGrpSpPr/>
            <p:nvPr/>
          </p:nvGrpSpPr>
          <p:grpSpPr>
            <a:xfrm>
              <a:off x="477874" y="4449141"/>
              <a:ext cx="1164560" cy="2402704"/>
              <a:chOff x="9168013" y="2583276"/>
              <a:chExt cx="1164560" cy="2402704"/>
            </a:xfrm>
          </p:grpSpPr>
          <p:sp>
            <p:nvSpPr>
              <p:cNvPr id="1977" name="Google Shape;197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8" name="Google Shape;197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9" name="Google Shape;197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0" name="Google Shape;198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1" name="Google Shape;198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2" name="Google Shape;198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3" name="Google Shape;198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4" name="Google Shape;198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5" name="Google Shape;198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86" name="Google Shape;1986;p46"/>
            <p:cNvGrpSpPr/>
            <p:nvPr/>
          </p:nvGrpSpPr>
          <p:grpSpPr>
            <a:xfrm flipH="1">
              <a:off x="2097027" y="4449141"/>
              <a:ext cx="1164560" cy="2402704"/>
              <a:chOff x="9168013" y="2583276"/>
              <a:chExt cx="1164560" cy="2402704"/>
            </a:xfrm>
          </p:grpSpPr>
          <p:sp>
            <p:nvSpPr>
              <p:cNvPr id="1987" name="Google Shape;198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8" name="Google Shape;198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9" name="Google Shape;198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0" name="Google Shape;199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1" name="Google Shape;199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2" name="Google Shape;199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3" name="Google Shape;199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4" name="Google Shape;199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5" name="Google Shape;199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96" name="Google Shape;1996;p46"/>
          <p:cNvGrpSpPr/>
          <p:nvPr/>
        </p:nvGrpSpPr>
        <p:grpSpPr>
          <a:xfrm>
            <a:off x="2443766" y="5633707"/>
            <a:ext cx="2373045" cy="1972175"/>
            <a:chOff x="8293730" y="4441384"/>
            <a:chExt cx="3504114" cy="2853545"/>
          </a:xfrm>
        </p:grpSpPr>
        <p:grpSp>
          <p:nvGrpSpPr>
            <p:cNvPr id="1997" name="Google Shape;1997;p46"/>
            <p:cNvGrpSpPr/>
            <p:nvPr/>
          </p:nvGrpSpPr>
          <p:grpSpPr>
            <a:xfrm>
              <a:off x="8293730" y="4441384"/>
              <a:ext cx="1528412" cy="2824625"/>
              <a:chOff x="8848831" y="2583276"/>
              <a:chExt cx="1528412" cy="2824625"/>
            </a:xfrm>
          </p:grpSpPr>
          <p:sp>
            <p:nvSpPr>
              <p:cNvPr id="1998" name="Google Shape;1998;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9" name="Google Shape;1999;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0" name="Google Shape;2000;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1" name="Google Shape;2001;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2" name="Google Shape;2002;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3" name="Google Shape;2003;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4" name="Google Shape;2004;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05" name="Google Shape;2005;p46"/>
            <p:cNvGrpSpPr/>
            <p:nvPr/>
          </p:nvGrpSpPr>
          <p:grpSpPr>
            <a:xfrm flipH="1">
              <a:off x="10269431" y="4470304"/>
              <a:ext cx="1528412" cy="2824625"/>
              <a:chOff x="8848831" y="2583276"/>
              <a:chExt cx="1528412" cy="2824625"/>
            </a:xfrm>
          </p:grpSpPr>
          <p:sp>
            <p:nvSpPr>
              <p:cNvPr id="2006" name="Google Shape;2006;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7" name="Google Shape;2007;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8" name="Google Shape;2008;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9" name="Google Shape;2009;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0" name="Google Shape;2010;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1" name="Google Shape;2011;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2" name="Google Shape;2012;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13" name="Google Shape;2013;p46"/>
          <p:cNvGrpSpPr/>
          <p:nvPr/>
        </p:nvGrpSpPr>
        <p:grpSpPr>
          <a:xfrm>
            <a:off x="7160209" y="5667934"/>
            <a:ext cx="1899053" cy="1647250"/>
            <a:chOff x="3681935" y="4432175"/>
            <a:chExt cx="2773069" cy="2415508"/>
          </a:xfrm>
        </p:grpSpPr>
        <p:grpSp>
          <p:nvGrpSpPr>
            <p:cNvPr id="2014" name="Google Shape;2014;p46"/>
            <p:cNvGrpSpPr/>
            <p:nvPr/>
          </p:nvGrpSpPr>
          <p:grpSpPr>
            <a:xfrm>
              <a:off x="3681935" y="4444979"/>
              <a:ext cx="1164560" cy="2402704"/>
              <a:chOff x="10755665" y="2583276"/>
              <a:chExt cx="1164560" cy="2402704"/>
            </a:xfrm>
          </p:grpSpPr>
          <p:sp>
            <p:nvSpPr>
              <p:cNvPr id="2015" name="Google Shape;2015;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6" name="Google Shape;2016;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7" name="Google Shape;2017;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8" name="Google Shape;2018;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9" name="Google Shape;2019;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0" name="Google Shape;2020;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1" name="Google Shape;2021;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22" name="Google Shape;2022;p46"/>
            <p:cNvGrpSpPr/>
            <p:nvPr/>
          </p:nvGrpSpPr>
          <p:grpSpPr>
            <a:xfrm flipH="1">
              <a:off x="5290444" y="4432175"/>
              <a:ext cx="1164560" cy="2402704"/>
              <a:chOff x="10755665" y="2583276"/>
              <a:chExt cx="1164560" cy="2402704"/>
            </a:xfrm>
          </p:grpSpPr>
          <p:sp>
            <p:nvSpPr>
              <p:cNvPr id="2023" name="Google Shape;2023;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4" name="Google Shape;2024;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5" name="Google Shape;2025;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6" name="Google Shape;2026;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7" name="Google Shape;2027;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8" name="Google Shape;2028;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9" name="Google Shape;2029;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30" name="Google Shape;2030;p46"/>
          <p:cNvGrpSpPr/>
          <p:nvPr/>
        </p:nvGrpSpPr>
        <p:grpSpPr>
          <a:xfrm flipH="1">
            <a:off x="1581768" y="1409197"/>
            <a:ext cx="1250465" cy="813416"/>
            <a:chOff x="28214" y="967908"/>
            <a:chExt cx="1250465" cy="813416"/>
          </a:xfrm>
        </p:grpSpPr>
        <p:cxnSp>
          <p:nvCxnSpPr>
            <p:cNvPr id="2031" name="Google Shape;2031;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32" name="Google Shape;2032;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3" name="Google Shape;2033;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4" name="Google Shape;2034;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5" name="Google Shape;2035;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6" name="Google Shape;2036;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7" name="Google Shape;2037;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038" name="Google Shape;2038;p46"/>
          <p:cNvGrpSpPr/>
          <p:nvPr/>
        </p:nvGrpSpPr>
        <p:grpSpPr>
          <a:xfrm rot="10800000" flipH="1">
            <a:off x="9336255" y="4820291"/>
            <a:ext cx="1250465" cy="813416"/>
            <a:chOff x="28214" y="967908"/>
            <a:chExt cx="1250465" cy="813416"/>
          </a:xfrm>
        </p:grpSpPr>
        <p:cxnSp>
          <p:nvCxnSpPr>
            <p:cNvPr id="2039" name="Google Shape;2039;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40" name="Google Shape;2040;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1" name="Google Shape;2041;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2" name="Google Shape;2042;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3" name="Google Shape;2043;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4" name="Google Shape;2044;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5" name="Google Shape;2045;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046" name="Google Shape;2046;p46"/>
          <p:cNvSpPr/>
          <p:nvPr/>
        </p:nvSpPr>
        <p:spPr>
          <a:xfrm>
            <a:off x="1352281" y="3796344"/>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47" name="Google Shape;2047;p46"/>
          <p:cNvSpPr/>
          <p:nvPr/>
        </p:nvSpPr>
        <p:spPr>
          <a:xfrm>
            <a:off x="2942751" y="4642641"/>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4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09/02/2023</a:t>
            </a:fld>
            <a:endParaRPr lang="en-GB"/>
          </a:p>
        </p:txBody>
      </p:sp>
      <p:sp>
        <p:nvSpPr>
          <p:cNvPr id="5" name="Footer Placeholder 4">
            <a:extLst>
              <a:ext uri="{FF2B5EF4-FFF2-40B4-BE49-F238E27FC236}">
                <a16:creationId xmlns:a16="http://schemas.microsoft.com/office/drawing/2014/main" xmlns=""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12874689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การเปรียบเทียบ">
  <p:cSld name="การเปรียบเทียบ">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 name="Google Shape;158;p23"/>
          <p:cNvGrpSpPr/>
          <p:nvPr/>
        </p:nvGrpSpPr>
        <p:grpSpPr>
          <a:xfrm flipH="1">
            <a:off x="9110385" y="1489991"/>
            <a:ext cx="1250465" cy="813416"/>
            <a:chOff x="28214" y="967908"/>
            <a:chExt cx="1250465" cy="813416"/>
          </a:xfrm>
        </p:grpSpPr>
        <p:cxnSp>
          <p:nvCxnSpPr>
            <p:cNvPr id="159" name="Google Shape;15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0" name="Google Shape;16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1" name="Google Shape;16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 name="Google Shape;16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 name="Google Shape;16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 name="Google Shape;16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5" name="Google Shape;16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6" name="Google Shape;166;p23"/>
          <p:cNvGrpSpPr/>
          <p:nvPr/>
        </p:nvGrpSpPr>
        <p:grpSpPr>
          <a:xfrm>
            <a:off x="2888588" y="3952750"/>
            <a:ext cx="1250465" cy="813416"/>
            <a:chOff x="28214" y="967908"/>
            <a:chExt cx="1250465" cy="813416"/>
          </a:xfrm>
        </p:grpSpPr>
        <p:cxnSp>
          <p:nvCxnSpPr>
            <p:cNvPr id="167" name="Google Shape;167;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 name="Google Shape;168;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 name="Google Shape;169;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 name="Google Shape;170;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 name="Google Shape;171;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 name="Google Shape;172;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3" name="Google Shape;173;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4" name="Google Shape;174;p23"/>
          <p:cNvGrpSpPr/>
          <p:nvPr/>
        </p:nvGrpSpPr>
        <p:grpSpPr>
          <a:xfrm rot="10800000" flipH="1">
            <a:off x="-326717" y="4701051"/>
            <a:ext cx="1101156" cy="884384"/>
            <a:chOff x="1752751" y="749874"/>
            <a:chExt cx="1101156" cy="884384"/>
          </a:xfrm>
        </p:grpSpPr>
        <p:cxnSp>
          <p:nvCxnSpPr>
            <p:cNvPr id="175" name="Google Shape;175;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6" name="Google Shape;176;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 name="Google Shape;177;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 name="Google Shape;178;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9" name="Google Shape;179;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 name="Google Shape;180;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 name="Google Shape;181;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 name="Google Shape;182;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3" name="Google Shape;183;p23"/>
          <p:cNvGrpSpPr/>
          <p:nvPr/>
        </p:nvGrpSpPr>
        <p:grpSpPr>
          <a:xfrm>
            <a:off x="-110808" y="0"/>
            <a:ext cx="1101156" cy="884384"/>
            <a:chOff x="1752751" y="749874"/>
            <a:chExt cx="1101156" cy="884384"/>
          </a:xfrm>
        </p:grpSpPr>
        <p:cxnSp>
          <p:nvCxnSpPr>
            <p:cNvPr id="184" name="Google Shape;184;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 name="Google Shape;185;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 name="Google Shape;186;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 name="Google Shape;187;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 name="Google Shape;188;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9" name="Google Shape;189;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0" name="Google Shape;190;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1" name="Google Shape;191;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2" name="Google Shape;192;p23"/>
          <p:cNvGrpSpPr/>
          <p:nvPr/>
        </p:nvGrpSpPr>
        <p:grpSpPr>
          <a:xfrm>
            <a:off x="0" y="4981493"/>
            <a:ext cx="12192000" cy="1876505"/>
            <a:chOff x="0" y="5038725"/>
            <a:chExt cx="12192000" cy="1819273"/>
          </a:xfrm>
        </p:grpSpPr>
        <p:sp>
          <p:nvSpPr>
            <p:cNvPr id="193" name="Google Shape;193;p2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94" name="Google Shape;194;p2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95" name="Google Shape;195;p2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6" name="Google Shape;196;p2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7" name="Google Shape;197;p2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8" name="Google Shape;198;p2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9" name="Google Shape;199;p2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200" name="Google Shape;200;p2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201" name="Google Shape;201;p2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202" name="Google Shape;202;p23"/>
          <p:cNvGrpSpPr/>
          <p:nvPr/>
        </p:nvGrpSpPr>
        <p:grpSpPr>
          <a:xfrm>
            <a:off x="4621612" y="2007786"/>
            <a:ext cx="7570388" cy="2974889"/>
            <a:chOff x="7563720" y="998556"/>
            <a:chExt cx="4628280" cy="4081289"/>
          </a:xfrm>
        </p:grpSpPr>
        <p:grpSp>
          <p:nvGrpSpPr>
            <p:cNvPr id="203" name="Google Shape;203;p23"/>
            <p:cNvGrpSpPr/>
            <p:nvPr/>
          </p:nvGrpSpPr>
          <p:grpSpPr>
            <a:xfrm>
              <a:off x="7563720" y="998556"/>
              <a:ext cx="4628280" cy="4081289"/>
              <a:chOff x="7563720" y="998556"/>
              <a:chExt cx="4628280" cy="4081289"/>
            </a:xfrm>
          </p:grpSpPr>
          <p:sp>
            <p:nvSpPr>
              <p:cNvPr id="204" name="Google Shape;204;p23"/>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5" name="Google Shape;205;p23"/>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6" name="Google Shape;206;p23"/>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7" name="Google Shape;207;p23"/>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208" name="Google Shape;208;p23"/>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09" name="Google Shape;209;p23"/>
          <p:cNvGrpSpPr/>
          <p:nvPr/>
        </p:nvGrpSpPr>
        <p:grpSpPr>
          <a:xfrm rot="10800000" flipH="1">
            <a:off x="4980279" y="-260267"/>
            <a:ext cx="1101156" cy="884384"/>
            <a:chOff x="1752751" y="749874"/>
            <a:chExt cx="1101156" cy="884384"/>
          </a:xfrm>
        </p:grpSpPr>
        <p:cxnSp>
          <p:nvCxnSpPr>
            <p:cNvPr id="210" name="Google Shape;210;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1" name="Google Shape;211;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2" name="Google Shape;212;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3" name="Google Shape;213;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4" name="Google Shape;214;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5" name="Google Shape;215;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6" name="Google Shape;216;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7" name="Google Shape;217;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18" name="Google Shape;218;p23"/>
          <p:cNvGrpSpPr/>
          <p:nvPr/>
        </p:nvGrpSpPr>
        <p:grpSpPr>
          <a:xfrm>
            <a:off x="11368057" y="-312621"/>
            <a:ext cx="1250465" cy="813416"/>
            <a:chOff x="28214" y="967908"/>
            <a:chExt cx="1250465" cy="813416"/>
          </a:xfrm>
        </p:grpSpPr>
        <p:cxnSp>
          <p:nvCxnSpPr>
            <p:cNvPr id="219" name="Google Shape;21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20" name="Google Shape;22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1" name="Google Shape;22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2" name="Google Shape;22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3" name="Google Shape;22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4" name="Google Shape;22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5" name="Google Shape;22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26" name="Google Shape;226;p23"/>
          <p:cNvSpPr txBox="1">
            <a:spLocks noGrp="1"/>
          </p:cNvSpPr>
          <p:nvPr>
            <p:ph type="title"/>
          </p:nvPr>
        </p:nvSpPr>
        <p:spPr>
          <a:xfrm>
            <a:off x="7137000" y="41433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2"/>
          </p:nvPr>
        </p:nvSpPr>
        <p:spPr>
          <a:xfrm>
            <a:off x="5046027" y="2905404"/>
            <a:ext cx="673258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ส่วนหัวของส่วน">
  <p:cSld name="ส่วนหัวของส่วน">
    <p:spTree>
      <p:nvGrpSpPr>
        <p:cNvPr id="1" name="Shape 228"/>
        <p:cNvGrpSpPr/>
        <p:nvPr/>
      </p:nvGrpSpPr>
      <p:grpSpPr>
        <a:xfrm>
          <a:off x="0" y="0"/>
          <a:ext cx="0" cy="0"/>
          <a:chOff x="0" y="0"/>
          <a:chExt cx="0" cy="0"/>
        </a:xfrm>
      </p:grpSpPr>
      <p:sp>
        <p:nvSpPr>
          <p:cNvPr id="229" name="Google Shape;22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2" name="Google Shape;232;p24"/>
          <p:cNvGrpSpPr/>
          <p:nvPr/>
        </p:nvGrpSpPr>
        <p:grpSpPr>
          <a:xfrm>
            <a:off x="3268635" y="4770446"/>
            <a:ext cx="1250465" cy="813416"/>
            <a:chOff x="28214" y="967908"/>
            <a:chExt cx="1250465" cy="813416"/>
          </a:xfrm>
        </p:grpSpPr>
        <p:cxnSp>
          <p:nvCxnSpPr>
            <p:cNvPr id="233" name="Google Shape;233;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34" name="Google Shape;234;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5" name="Google Shape;235;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6" name="Google Shape;236;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7" name="Google Shape;237;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8" name="Google Shape;238;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9" name="Google Shape;239;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0" name="Google Shape;240;p24"/>
          <p:cNvGrpSpPr/>
          <p:nvPr/>
        </p:nvGrpSpPr>
        <p:grpSpPr>
          <a:xfrm flipH="1">
            <a:off x="11192933" y="4348905"/>
            <a:ext cx="1250465" cy="813416"/>
            <a:chOff x="28214" y="967908"/>
            <a:chExt cx="1250465" cy="813416"/>
          </a:xfrm>
        </p:grpSpPr>
        <p:cxnSp>
          <p:nvCxnSpPr>
            <p:cNvPr id="241" name="Google Shape;241;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42" name="Google Shape;242;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3" name="Google Shape;243;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4" name="Google Shape;244;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5" name="Google Shape;245;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6" name="Google Shape;246;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7" name="Google Shape;247;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8" name="Google Shape;248;p24"/>
          <p:cNvGrpSpPr/>
          <p:nvPr/>
        </p:nvGrpSpPr>
        <p:grpSpPr>
          <a:xfrm>
            <a:off x="-74054" y="-22821"/>
            <a:ext cx="1101156" cy="884384"/>
            <a:chOff x="1752751" y="749874"/>
            <a:chExt cx="1101156" cy="884384"/>
          </a:xfrm>
        </p:grpSpPr>
        <p:cxnSp>
          <p:nvCxnSpPr>
            <p:cNvPr id="249" name="Google Shape;249;p2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0" name="Google Shape;250;p2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1" name="Google Shape;251;p2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2" name="Google Shape;252;p2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3" name="Google Shape;253;p2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4" name="Google Shape;254;p2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5" name="Google Shape;255;p2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6" name="Google Shape;256;p2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57" name="Google Shape;257;p24"/>
          <p:cNvGrpSpPr/>
          <p:nvPr/>
        </p:nvGrpSpPr>
        <p:grpSpPr>
          <a:xfrm flipH="1">
            <a:off x="-623511" y="3659241"/>
            <a:ext cx="1250465" cy="813416"/>
            <a:chOff x="28214" y="967908"/>
            <a:chExt cx="1250465" cy="813416"/>
          </a:xfrm>
        </p:grpSpPr>
        <p:cxnSp>
          <p:nvCxnSpPr>
            <p:cNvPr id="258" name="Google Shape;258;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9" name="Google Shape;259;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0" name="Google Shape;260;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1" name="Google Shape;261;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2" name="Google Shape;262;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3" name="Google Shape;263;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4" name="Google Shape;264;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65" name="Google Shape;265;p24"/>
          <p:cNvGrpSpPr/>
          <p:nvPr/>
        </p:nvGrpSpPr>
        <p:grpSpPr>
          <a:xfrm>
            <a:off x="10115295" y="-283337"/>
            <a:ext cx="1250465" cy="813416"/>
            <a:chOff x="28214" y="967908"/>
            <a:chExt cx="1250465" cy="813416"/>
          </a:xfrm>
        </p:grpSpPr>
        <p:cxnSp>
          <p:nvCxnSpPr>
            <p:cNvPr id="266" name="Google Shape;266;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67" name="Google Shape;267;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8" name="Google Shape;268;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9" name="Google Shape;269;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0" name="Google Shape;270;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71" name="Google Shape;271;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2" name="Google Shape;272;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73" name="Google Shape;273;p24"/>
          <p:cNvSpPr txBox="1">
            <a:spLocks noGrp="1"/>
          </p:cNvSpPr>
          <p:nvPr>
            <p:ph type="title"/>
          </p:nvPr>
        </p:nvSpPr>
        <p:spPr>
          <a:xfrm>
            <a:off x="3929873" y="296738"/>
            <a:ext cx="4698274" cy="963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4"/>
          <p:cNvSpPr txBox="1">
            <a:spLocks noGrp="1"/>
          </p:cNvSpPr>
          <p:nvPr>
            <p:ph type="body" idx="1"/>
          </p:nvPr>
        </p:nvSpPr>
        <p:spPr>
          <a:xfrm>
            <a:off x="1184322" y="2132315"/>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4"/>
          <p:cNvSpPr txBox="1">
            <a:spLocks noGrp="1"/>
          </p:cNvSpPr>
          <p:nvPr>
            <p:ph type="body" idx="2"/>
          </p:nvPr>
        </p:nvSpPr>
        <p:spPr>
          <a:xfrm>
            <a:off x="634591" y="277234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24"/>
          <p:cNvSpPr txBox="1">
            <a:spLocks noGrp="1"/>
          </p:cNvSpPr>
          <p:nvPr>
            <p:ph type="body" idx="3"/>
          </p:nvPr>
        </p:nvSpPr>
        <p:spPr>
          <a:xfrm>
            <a:off x="5269546"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24"/>
          <p:cNvSpPr txBox="1">
            <a:spLocks noGrp="1"/>
          </p:cNvSpPr>
          <p:nvPr>
            <p:ph type="body" idx="4"/>
          </p:nvPr>
        </p:nvSpPr>
        <p:spPr>
          <a:xfrm>
            <a:off x="4719815"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24"/>
          <p:cNvSpPr txBox="1">
            <a:spLocks noGrp="1"/>
          </p:cNvSpPr>
          <p:nvPr>
            <p:ph type="body" idx="5"/>
          </p:nvPr>
        </p:nvSpPr>
        <p:spPr>
          <a:xfrm>
            <a:off x="9152329"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24"/>
          <p:cNvSpPr txBox="1">
            <a:spLocks noGrp="1"/>
          </p:cNvSpPr>
          <p:nvPr>
            <p:ph type="body" idx="6"/>
          </p:nvPr>
        </p:nvSpPr>
        <p:spPr>
          <a:xfrm>
            <a:off x="8602598"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เค้าโครงแบบกำหนดเอง">
  <p:cSld name="เค้าโครงแบบกำหนดเอง">
    <p:spTree>
      <p:nvGrpSpPr>
        <p:cNvPr id="1" name="Shape 280"/>
        <p:cNvGrpSpPr/>
        <p:nvPr/>
      </p:nvGrpSpPr>
      <p:grpSpPr>
        <a:xfrm>
          <a:off x="0" y="0"/>
          <a:ext cx="0" cy="0"/>
          <a:chOff x="0" y="0"/>
          <a:chExt cx="0" cy="0"/>
        </a:xfrm>
      </p:grpSpPr>
      <p:sp>
        <p:nvSpPr>
          <p:cNvPr id="281" name="Google Shape;2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4" name="Google Shape;284;p25"/>
          <p:cNvGrpSpPr/>
          <p:nvPr/>
        </p:nvGrpSpPr>
        <p:grpSpPr>
          <a:xfrm>
            <a:off x="3975931" y="4446571"/>
            <a:ext cx="1250465" cy="813416"/>
            <a:chOff x="28214" y="967908"/>
            <a:chExt cx="1250465" cy="813416"/>
          </a:xfrm>
        </p:grpSpPr>
        <p:cxnSp>
          <p:nvCxnSpPr>
            <p:cNvPr id="285" name="Google Shape;285;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86" name="Google Shape;286;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87" name="Google Shape;287;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8" name="Google Shape;288;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9" name="Google Shape;289;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0" name="Google Shape;290;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1" name="Google Shape;291;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92" name="Google Shape;292;p25"/>
          <p:cNvGrpSpPr/>
          <p:nvPr/>
        </p:nvGrpSpPr>
        <p:grpSpPr>
          <a:xfrm>
            <a:off x="3220107" y="-10174"/>
            <a:ext cx="1101156" cy="884384"/>
            <a:chOff x="1752751" y="749874"/>
            <a:chExt cx="1101156" cy="884384"/>
          </a:xfrm>
        </p:grpSpPr>
        <p:cxnSp>
          <p:nvCxnSpPr>
            <p:cNvPr id="293" name="Google Shape;293;p2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94" name="Google Shape;294;p2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5" name="Google Shape;295;p2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6" name="Google Shape;296;p25"/>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7" name="Google Shape;297;p2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8" name="Google Shape;298;p2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9" name="Google Shape;299;p2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00" name="Google Shape;300;p2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01" name="Google Shape;301;p25"/>
          <p:cNvGrpSpPr/>
          <p:nvPr/>
        </p:nvGrpSpPr>
        <p:grpSpPr>
          <a:xfrm>
            <a:off x="0" y="4981493"/>
            <a:ext cx="12192000" cy="1876505"/>
            <a:chOff x="0" y="5038725"/>
            <a:chExt cx="12192000" cy="1819273"/>
          </a:xfrm>
        </p:grpSpPr>
        <p:sp>
          <p:nvSpPr>
            <p:cNvPr id="302" name="Google Shape;302;p2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03" name="Google Shape;303;p2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304" name="Google Shape;304;p2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5" name="Google Shape;305;p2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6" name="Google Shape;306;p2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7" name="Google Shape;307;p2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8" name="Google Shape;308;p2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9" name="Google Shape;309;p2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310" name="Google Shape;310;p2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311" name="Google Shape;311;p25"/>
          <p:cNvGrpSpPr/>
          <p:nvPr/>
        </p:nvGrpSpPr>
        <p:grpSpPr>
          <a:xfrm>
            <a:off x="11408501" y="3975453"/>
            <a:ext cx="1250465" cy="813416"/>
            <a:chOff x="28214" y="967908"/>
            <a:chExt cx="1250465" cy="813416"/>
          </a:xfrm>
        </p:grpSpPr>
        <p:cxnSp>
          <p:nvCxnSpPr>
            <p:cNvPr id="312" name="Google Shape;312;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13" name="Google Shape;313;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4" name="Google Shape;314;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5" name="Google Shape;315;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6" name="Google Shape;316;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7" name="Google Shape;317;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8" name="Google Shape;318;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19" name="Google Shape;319;p25"/>
          <p:cNvGrpSpPr/>
          <p:nvPr/>
        </p:nvGrpSpPr>
        <p:grpSpPr>
          <a:xfrm flipH="1">
            <a:off x="7513574" y="-492448"/>
            <a:ext cx="1250465" cy="813416"/>
            <a:chOff x="28214" y="967908"/>
            <a:chExt cx="1250465" cy="813416"/>
          </a:xfrm>
        </p:grpSpPr>
        <p:cxnSp>
          <p:nvCxnSpPr>
            <p:cNvPr id="320" name="Google Shape;320;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1" name="Google Shape;321;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2" name="Google Shape;322;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3" name="Google Shape;323;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4" name="Google Shape;324;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5" name="Google Shape;325;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6" name="Google Shape;326;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27" name="Google Shape;327;p25"/>
          <p:cNvGrpSpPr/>
          <p:nvPr/>
        </p:nvGrpSpPr>
        <p:grpSpPr>
          <a:xfrm>
            <a:off x="11259749" y="502361"/>
            <a:ext cx="1250465" cy="813416"/>
            <a:chOff x="28214" y="967908"/>
            <a:chExt cx="1250465" cy="813416"/>
          </a:xfrm>
        </p:grpSpPr>
        <p:cxnSp>
          <p:nvCxnSpPr>
            <p:cNvPr id="328" name="Google Shape;328;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9" name="Google Shape;329;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0" name="Google Shape;330;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1" name="Google Shape;331;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2" name="Google Shape;332;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3" name="Google Shape;333;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4" name="Google Shape;334;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35" name="Google Shape;335;p25"/>
          <p:cNvGrpSpPr/>
          <p:nvPr/>
        </p:nvGrpSpPr>
        <p:grpSpPr>
          <a:xfrm>
            <a:off x="1" y="-10174"/>
            <a:ext cx="3474719" cy="6868174"/>
            <a:chOff x="1" y="-10174"/>
            <a:chExt cx="3474719" cy="6868174"/>
          </a:xfrm>
        </p:grpSpPr>
        <p:sp>
          <p:nvSpPr>
            <p:cNvPr id="336" name="Google Shape;336;p25"/>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37" name="Google Shape;337;p25"/>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338" name="Google Shape;338;p25"/>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39" name="Google Shape;339;p25"/>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340" name="Google Shape;340;p25"/>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41" name="Google Shape;341;p25"/>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342" name="Google Shape;342;p25"/>
          <p:cNvSpPr txBox="1">
            <a:spLocks noGrp="1"/>
          </p:cNvSpPr>
          <p:nvPr>
            <p:ph type="title"/>
          </p:nvPr>
        </p:nvSpPr>
        <p:spPr>
          <a:xfrm>
            <a:off x="6137317" y="944575"/>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25"/>
          <p:cNvSpPr txBox="1">
            <a:spLocks noGrp="1"/>
          </p:cNvSpPr>
          <p:nvPr>
            <p:ph type="body" idx="1"/>
          </p:nvPr>
        </p:nvSpPr>
        <p:spPr>
          <a:xfrm>
            <a:off x="5744427" y="2432843"/>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เค้าโครงแบบกำหนดเอง">
  <p:cSld name="9_เค้าโครงแบบกำหนดเอง">
    <p:spTree>
      <p:nvGrpSpPr>
        <p:cNvPr id="1" name="Shape 344"/>
        <p:cNvGrpSpPr/>
        <p:nvPr/>
      </p:nvGrpSpPr>
      <p:grpSpPr>
        <a:xfrm>
          <a:off x="0" y="0"/>
          <a:ext cx="0" cy="0"/>
          <a:chOff x="0" y="0"/>
          <a:chExt cx="0" cy="0"/>
        </a:xfrm>
      </p:grpSpPr>
      <p:grpSp>
        <p:nvGrpSpPr>
          <p:cNvPr id="345" name="Google Shape;345;p26"/>
          <p:cNvGrpSpPr/>
          <p:nvPr/>
        </p:nvGrpSpPr>
        <p:grpSpPr>
          <a:xfrm flipH="1">
            <a:off x="-175709" y="-350452"/>
            <a:ext cx="1250465" cy="813416"/>
            <a:chOff x="28214" y="967908"/>
            <a:chExt cx="1250465" cy="813416"/>
          </a:xfrm>
        </p:grpSpPr>
        <p:cxnSp>
          <p:nvCxnSpPr>
            <p:cNvPr id="346" name="Google Shape;346;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47" name="Google Shape;347;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8" name="Google Shape;348;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9" name="Google Shape;349;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0" name="Google Shape;350;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1" name="Google Shape;351;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2" name="Google Shape;352;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53" name="Google Shape;353;p26"/>
          <p:cNvGrpSpPr/>
          <p:nvPr/>
        </p:nvGrpSpPr>
        <p:grpSpPr>
          <a:xfrm rot="10800000" flipH="1">
            <a:off x="-9525" y="6318640"/>
            <a:ext cx="1250465" cy="813416"/>
            <a:chOff x="28214" y="967908"/>
            <a:chExt cx="1250465" cy="813416"/>
          </a:xfrm>
        </p:grpSpPr>
        <p:cxnSp>
          <p:nvCxnSpPr>
            <p:cNvPr id="354" name="Google Shape;354;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55" name="Google Shape;355;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6" name="Google Shape;356;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7" name="Google Shape;357;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8" name="Google Shape;358;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9" name="Google Shape;359;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0" name="Google Shape;360;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61" name="Google Shape;361;p26"/>
          <p:cNvGrpSpPr/>
          <p:nvPr/>
        </p:nvGrpSpPr>
        <p:grpSpPr>
          <a:xfrm rot="10800000" flipH="1">
            <a:off x="11448261" y="12256"/>
            <a:ext cx="1250465" cy="813416"/>
            <a:chOff x="28214" y="967908"/>
            <a:chExt cx="1250465" cy="813416"/>
          </a:xfrm>
        </p:grpSpPr>
        <p:cxnSp>
          <p:nvCxnSpPr>
            <p:cNvPr id="362" name="Google Shape;362;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63" name="Google Shape;363;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64" name="Google Shape;364;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5" name="Google Shape;365;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6" name="Google Shape;366;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67" name="Google Shape;367;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8" name="Google Shape;368;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69" name="Google Shape;369;p26"/>
          <p:cNvGrpSpPr/>
          <p:nvPr/>
        </p:nvGrpSpPr>
        <p:grpSpPr>
          <a:xfrm>
            <a:off x="11124874" y="6088882"/>
            <a:ext cx="1250465" cy="813416"/>
            <a:chOff x="28214" y="967908"/>
            <a:chExt cx="1250465" cy="813416"/>
          </a:xfrm>
        </p:grpSpPr>
        <p:cxnSp>
          <p:nvCxnSpPr>
            <p:cNvPr id="370" name="Google Shape;370;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71" name="Google Shape;371;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72" name="Google Shape;372;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3" name="Google Shape;373;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4" name="Google Shape;374;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75" name="Google Shape;375;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6" name="Google Shape;376;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ชื่อเรื่องและเนื้อหา">
  <p:cSld name="ชื่อเรื่องและเนื้อหา">
    <p:bg>
      <p:bgPr>
        <a:solidFill>
          <a:srgbClr val="ECE289"/>
        </a:solidFill>
        <a:effectLst/>
      </p:bgPr>
    </p:bg>
    <p:spTree>
      <p:nvGrpSpPr>
        <p:cNvPr id="1" name="Shape 520"/>
        <p:cNvGrpSpPr/>
        <p:nvPr/>
      </p:nvGrpSpPr>
      <p:grpSpPr>
        <a:xfrm>
          <a:off x="0" y="0"/>
          <a:ext cx="0" cy="0"/>
          <a:chOff x="0" y="0"/>
          <a:chExt cx="0" cy="0"/>
        </a:xfrm>
      </p:grpSpPr>
      <p:grpSp>
        <p:nvGrpSpPr>
          <p:cNvPr id="521" name="Google Shape;521;p29"/>
          <p:cNvGrpSpPr/>
          <p:nvPr/>
        </p:nvGrpSpPr>
        <p:grpSpPr>
          <a:xfrm>
            <a:off x="0" y="1093258"/>
            <a:ext cx="12192000" cy="3779133"/>
            <a:chOff x="537" y="10054"/>
            <a:chExt cx="11130091" cy="1385120"/>
          </a:xfrm>
        </p:grpSpPr>
        <p:sp>
          <p:nvSpPr>
            <p:cNvPr id="522" name="Google Shape;522;p29"/>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3" name="Google Shape;523;p29"/>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4" name="Google Shape;524;p29"/>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5" name="Google Shape;525;p29"/>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6" name="Google Shape;526;p29"/>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7" name="Google Shape;527;p29"/>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8" name="Google Shape;528;p29"/>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9" name="Google Shape;529;p29"/>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0" name="Google Shape;530;p29"/>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1" name="Google Shape;531;p29"/>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2" name="Google Shape;532;p29"/>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3" name="Google Shape;533;p29"/>
          <p:cNvGrpSpPr/>
          <p:nvPr/>
        </p:nvGrpSpPr>
        <p:grpSpPr>
          <a:xfrm>
            <a:off x="1562706" y="1638072"/>
            <a:ext cx="3272948" cy="2193670"/>
            <a:chOff x="288091" y="3538052"/>
            <a:chExt cx="5610910" cy="4425741"/>
          </a:xfrm>
        </p:grpSpPr>
        <p:sp>
          <p:nvSpPr>
            <p:cNvPr id="534" name="Google Shape;534;p29"/>
            <p:cNvSpPr/>
            <p:nvPr/>
          </p:nvSpPr>
          <p:spPr>
            <a:xfrm rot="925066">
              <a:off x="628966" y="4135125"/>
              <a:ext cx="4929160"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35" name="Google Shape;535;p29"/>
            <p:cNvGrpSpPr/>
            <p:nvPr/>
          </p:nvGrpSpPr>
          <p:grpSpPr>
            <a:xfrm>
              <a:off x="4144532" y="4812865"/>
              <a:ext cx="655771" cy="877902"/>
              <a:chOff x="4110610" y="3295621"/>
              <a:chExt cx="655771" cy="877902"/>
            </a:xfrm>
          </p:grpSpPr>
          <p:grpSp>
            <p:nvGrpSpPr>
              <p:cNvPr id="536" name="Google Shape;536;p29"/>
              <p:cNvGrpSpPr/>
              <p:nvPr/>
            </p:nvGrpSpPr>
            <p:grpSpPr>
              <a:xfrm>
                <a:off x="4110610" y="3295621"/>
                <a:ext cx="383810" cy="329745"/>
                <a:chOff x="3730718" y="705949"/>
                <a:chExt cx="1993076" cy="1624075"/>
              </a:xfrm>
            </p:grpSpPr>
            <p:sp>
              <p:nvSpPr>
                <p:cNvPr id="537" name="Google Shape;537;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8" name="Google Shape;538;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9" name="Google Shape;539;p29"/>
              <p:cNvGrpSpPr/>
              <p:nvPr/>
            </p:nvGrpSpPr>
            <p:grpSpPr>
              <a:xfrm>
                <a:off x="4424416" y="3842493"/>
                <a:ext cx="341965" cy="331030"/>
                <a:chOff x="3730718" y="705949"/>
                <a:chExt cx="1993076" cy="1624075"/>
              </a:xfrm>
            </p:grpSpPr>
            <p:sp>
              <p:nvSpPr>
                <p:cNvPr id="540" name="Google Shape;540;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1" name="Google Shape;541;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542" name="Google Shape;542;p29"/>
          <p:cNvGrpSpPr/>
          <p:nvPr/>
        </p:nvGrpSpPr>
        <p:grpSpPr>
          <a:xfrm rot="-555601">
            <a:off x="-243369" y="1418933"/>
            <a:ext cx="2775490" cy="2400430"/>
            <a:chOff x="-1253376" y="2733032"/>
            <a:chExt cx="5638045" cy="4433224"/>
          </a:xfrm>
        </p:grpSpPr>
        <p:sp>
          <p:nvSpPr>
            <p:cNvPr id="543" name="Google Shape;543;p29"/>
            <p:cNvSpPr/>
            <p:nvPr/>
          </p:nvSpPr>
          <p:spPr>
            <a:xfrm rot="925066">
              <a:off x="-913007" y="3333847"/>
              <a:ext cx="4957308" cy="3231594"/>
            </a:xfrm>
            <a:custGeom>
              <a:avLst/>
              <a:gdLst/>
              <a:ahLst/>
              <a:cxnLst/>
              <a:rect l="l" t="t" r="r" b="b"/>
              <a:pathLst>
                <a:path w="43503"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44" name="Google Shape;544;p29"/>
            <p:cNvGrpSpPr/>
            <p:nvPr/>
          </p:nvGrpSpPr>
          <p:grpSpPr>
            <a:xfrm>
              <a:off x="150811" y="3441237"/>
              <a:ext cx="3276169" cy="724960"/>
              <a:chOff x="116889" y="1923993"/>
              <a:chExt cx="3276169" cy="724960"/>
            </a:xfrm>
          </p:grpSpPr>
          <p:grpSp>
            <p:nvGrpSpPr>
              <p:cNvPr id="545" name="Google Shape;545;p29"/>
              <p:cNvGrpSpPr/>
              <p:nvPr/>
            </p:nvGrpSpPr>
            <p:grpSpPr>
              <a:xfrm>
                <a:off x="1297474" y="2027396"/>
                <a:ext cx="383810" cy="329745"/>
                <a:chOff x="3730718" y="705949"/>
                <a:chExt cx="1993076" cy="1624075"/>
              </a:xfrm>
            </p:grpSpPr>
            <p:sp>
              <p:nvSpPr>
                <p:cNvPr id="546" name="Google Shape;54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7" name="Google Shape;54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48" name="Google Shape;548;p29"/>
              <p:cNvGrpSpPr/>
              <p:nvPr/>
            </p:nvGrpSpPr>
            <p:grpSpPr>
              <a:xfrm>
                <a:off x="2189973" y="2105231"/>
                <a:ext cx="341965" cy="331030"/>
                <a:chOff x="3730718" y="705949"/>
                <a:chExt cx="1993076" cy="1624075"/>
              </a:xfrm>
            </p:grpSpPr>
            <p:sp>
              <p:nvSpPr>
                <p:cNvPr id="549" name="Google Shape;54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0" name="Google Shape;55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1" name="Google Shape;551;p29"/>
              <p:cNvGrpSpPr/>
              <p:nvPr/>
            </p:nvGrpSpPr>
            <p:grpSpPr>
              <a:xfrm>
                <a:off x="116889" y="1923993"/>
                <a:ext cx="531032" cy="465646"/>
                <a:chOff x="3730718" y="705949"/>
                <a:chExt cx="1993076" cy="1624075"/>
              </a:xfrm>
            </p:grpSpPr>
            <p:sp>
              <p:nvSpPr>
                <p:cNvPr id="552" name="Google Shape;55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3" name="Google Shape;55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4" name="Google Shape;554;p29"/>
              <p:cNvGrpSpPr/>
              <p:nvPr/>
            </p:nvGrpSpPr>
            <p:grpSpPr>
              <a:xfrm>
                <a:off x="3051093" y="2331437"/>
                <a:ext cx="341965" cy="317516"/>
                <a:chOff x="3730718" y="705949"/>
                <a:chExt cx="1993076" cy="1624075"/>
              </a:xfrm>
            </p:grpSpPr>
            <p:sp>
              <p:nvSpPr>
                <p:cNvPr id="555" name="Google Shape;55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6" name="Google Shape;55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57" name="Google Shape;557;p29"/>
          <p:cNvSpPr/>
          <p:nvPr/>
        </p:nvSpPr>
        <p:spPr>
          <a:xfrm>
            <a:off x="0" y="3078866"/>
            <a:ext cx="12192000" cy="377913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8" name="Google Shape;558;p29"/>
          <p:cNvSpPr/>
          <p:nvPr/>
        </p:nvSpPr>
        <p:spPr>
          <a:xfrm>
            <a:off x="136031" y="3700215"/>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9" name="Google Shape;559;p29"/>
          <p:cNvSpPr/>
          <p:nvPr/>
        </p:nvSpPr>
        <p:spPr>
          <a:xfrm>
            <a:off x="459844" y="520231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0" name="Google Shape;560;p29"/>
          <p:cNvSpPr/>
          <p:nvPr/>
        </p:nvSpPr>
        <p:spPr>
          <a:xfrm>
            <a:off x="7045182" y="610827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1" name="Google Shape;561;p29"/>
          <p:cNvSpPr/>
          <p:nvPr/>
        </p:nvSpPr>
        <p:spPr>
          <a:xfrm>
            <a:off x="8754006" y="6100697"/>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2" name="Google Shape;562;p29"/>
          <p:cNvGrpSpPr/>
          <p:nvPr/>
        </p:nvGrpSpPr>
        <p:grpSpPr>
          <a:xfrm>
            <a:off x="-718396" y="5096519"/>
            <a:ext cx="4408935" cy="3423678"/>
            <a:chOff x="-1253376" y="2733372"/>
            <a:chExt cx="5610911" cy="4425741"/>
          </a:xfrm>
        </p:grpSpPr>
        <p:sp>
          <p:nvSpPr>
            <p:cNvPr id="563" name="Google Shape;563;p29"/>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4" name="Google Shape;564;p29"/>
            <p:cNvGrpSpPr/>
            <p:nvPr/>
          </p:nvGrpSpPr>
          <p:grpSpPr>
            <a:xfrm>
              <a:off x="150811" y="3441237"/>
              <a:ext cx="3276169" cy="724960"/>
              <a:chOff x="116889" y="1923993"/>
              <a:chExt cx="3276169" cy="724960"/>
            </a:xfrm>
          </p:grpSpPr>
          <p:grpSp>
            <p:nvGrpSpPr>
              <p:cNvPr id="565" name="Google Shape;565;p29"/>
              <p:cNvGrpSpPr/>
              <p:nvPr/>
            </p:nvGrpSpPr>
            <p:grpSpPr>
              <a:xfrm>
                <a:off x="1297474" y="2027396"/>
                <a:ext cx="383810" cy="329745"/>
                <a:chOff x="3730718" y="705949"/>
                <a:chExt cx="1993076" cy="1624075"/>
              </a:xfrm>
            </p:grpSpPr>
            <p:sp>
              <p:nvSpPr>
                <p:cNvPr id="566" name="Google Shape;56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7" name="Google Shape;56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68" name="Google Shape;568;p29"/>
              <p:cNvGrpSpPr/>
              <p:nvPr/>
            </p:nvGrpSpPr>
            <p:grpSpPr>
              <a:xfrm>
                <a:off x="2189973" y="2105231"/>
                <a:ext cx="341965" cy="331030"/>
                <a:chOff x="3730718" y="705949"/>
                <a:chExt cx="1993076" cy="1624075"/>
              </a:xfrm>
            </p:grpSpPr>
            <p:sp>
              <p:nvSpPr>
                <p:cNvPr id="569" name="Google Shape;56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0" name="Google Shape;57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1" name="Google Shape;571;p29"/>
              <p:cNvGrpSpPr/>
              <p:nvPr/>
            </p:nvGrpSpPr>
            <p:grpSpPr>
              <a:xfrm>
                <a:off x="116889" y="1923993"/>
                <a:ext cx="531032" cy="465646"/>
                <a:chOff x="3730718" y="705949"/>
                <a:chExt cx="1993076" cy="1624075"/>
              </a:xfrm>
            </p:grpSpPr>
            <p:sp>
              <p:nvSpPr>
                <p:cNvPr id="572" name="Google Shape;57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3" name="Google Shape;57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4" name="Google Shape;574;p29"/>
              <p:cNvGrpSpPr/>
              <p:nvPr/>
            </p:nvGrpSpPr>
            <p:grpSpPr>
              <a:xfrm>
                <a:off x="3051093" y="2331437"/>
                <a:ext cx="341965" cy="317516"/>
                <a:chOff x="3730718" y="705949"/>
                <a:chExt cx="1993076" cy="1624075"/>
              </a:xfrm>
            </p:grpSpPr>
            <p:sp>
              <p:nvSpPr>
                <p:cNvPr id="575" name="Google Shape;57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6" name="Google Shape;57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77" name="Google Shape;577;p29"/>
          <p:cNvSpPr/>
          <p:nvPr/>
        </p:nvSpPr>
        <p:spPr>
          <a:xfrm rot="1072314">
            <a:off x="3942763" y="170696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8" name="Google Shape;578;p29"/>
          <p:cNvSpPr/>
          <p:nvPr/>
        </p:nvSpPr>
        <p:spPr>
          <a:xfrm>
            <a:off x="1759503" y="4959206"/>
            <a:ext cx="3471735" cy="701316"/>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9" name="Google Shape;579;p29"/>
          <p:cNvSpPr/>
          <p:nvPr/>
        </p:nvSpPr>
        <p:spPr>
          <a:xfrm>
            <a:off x="9050075" y="4984263"/>
            <a:ext cx="3111997" cy="993744"/>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เค้าโครงแบบกำหนดเอง">
  <p:cSld name="12_เค้าโครงแบบกำหนดเอง">
    <p:spTree>
      <p:nvGrpSpPr>
        <p:cNvPr id="1" name="Shape 580"/>
        <p:cNvGrpSpPr/>
        <p:nvPr/>
      </p:nvGrpSpPr>
      <p:grpSpPr>
        <a:xfrm>
          <a:off x="0" y="0"/>
          <a:ext cx="0" cy="0"/>
          <a:chOff x="0" y="0"/>
          <a:chExt cx="0" cy="0"/>
        </a:xfrm>
      </p:grpSpPr>
      <p:sp>
        <p:nvSpPr>
          <p:cNvPr id="581" name="Google Shape;581;p30"/>
          <p:cNvSpPr txBox="1">
            <a:spLocks noGrp="1"/>
          </p:cNvSpPr>
          <p:nvPr>
            <p:ph type="dt" idx="10"/>
          </p:nvPr>
        </p:nvSpPr>
        <p:spPr>
          <a:xfrm>
            <a:off x="851848" y="677210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2" name="Google Shape;582;p30"/>
          <p:cNvSpPr txBox="1">
            <a:spLocks noGrp="1"/>
          </p:cNvSpPr>
          <p:nvPr>
            <p:ph type="ftr" idx="11"/>
          </p:nvPr>
        </p:nvSpPr>
        <p:spPr>
          <a:xfrm>
            <a:off x="4052248" y="677210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30"/>
          <p:cNvSpPr txBox="1">
            <a:spLocks noGrp="1"/>
          </p:cNvSpPr>
          <p:nvPr>
            <p:ph type="sldNum" idx="12"/>
          </p:nvPr>
        </p:nvSpPr>
        <p:spPr>
          <a:xfrm>
            <a:off x="8624248" y="677210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84" name="Google Shape;584;p30"/>
          <p:cNvGrpSpPr/>
          <p:nvPr/>
        </p:nvGrpSpPr>
        <p:grpSpPr>
          <a:xfrm>
            <a:off x="-93728" y="2044988"/>
            <a:ext cx="12319629" cy="3951657"/>
            <a:chOff x="-57176" y="2933595"/>
            <a:chExt cx="12319629" cy="3951657"/>
          </a:xfrm>
        </p:grpSpPr>
        <p:sp>
          <p:nvSpPr>
            <p:cNvPr id="585" name="Google Shape;585;p30"/>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6" name="Google Shape;586;p30"/>
            <p:cNvSpPr/>
            <p:nvPr/>
          </p:nvSpPr>
          <p:spPr>
            <a:xfrm rot="1072314">
              <a:off x="9949513" y="3580999"/>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7" name="Google Shape;587;p30"/>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88" name="Google Shape;588;p30"/>
          <p:cNvGrpSpPr/>
          <p:nvPr/>
        </p:nvGrpSpPr>
        <p:grpSpPr>
          <a:xfrm>
            <a:off x="-596628" y="3151654"/>
            <a:ext cx="13429701" cy="3228842"/>
            <a:chOff x="-610276" y="2735898"/>
            <a:chExt cx="13429701" cy="3228842"/>
          </a:xfrm>
        </p:grpSpPr>
        <p:sp>
          <p:nvSpPr>
            <p:cNvPr id="589" name="Google Shape;589;p30"/>
            <p:cNvSpPr/>
            <p:nvPr/>
          </p:nvSpPr>
          <p:spPr>
            <a:xfrm rot="286334">
              <a:off x="-507216" y="3010881"/>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0" name="Google Shape;590;p30"/>
            <p:cNvSpPr/>
            <p:nvPr/>
          </p:nvSpPr>
          <p:spPr>
            <a:xfrm rot="-286334" flipH="1">
              <a:off x="8183438" y="3114362"/>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91" name="Google Shape;591;p30"/>
            <p:cNvGrpSpPr/>
            <p:nvPr/>
          </p:nvGrpSpPr>
          <p:grpSpPr>
            <a:xfrm>
              <a:off x="346238" y="3311271"/>
              <a:ext cx="419645" cy="357636"/>
              <a:chOff x="3730718" y="705949"/>
              <a:chExt cx="1993076" cy="1624075"/>
            </a:xfrm>
          </p:grpSpPr>
          <p:sp>
            <p:nvSpPr>
              <p:cNvPr id="592" name="Google Shape;59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3" name="Google Shape;59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4" name="Google Shape;594;p30"/>
            <p:cNvGrpSpPr/>
            <p:nvPr/>
          </p:nvGrpSpPr>
          <p:grpSpPr>
            <a:xfrm>
              <a:off x="1360152" y="3166534"/>
              <a:ext cx="417954" cy="354335"/>
              <a:chOff x="3730718" y="705949"/>
              <a:chExt cx="1993076" cy="1624075"/>
            </a:xfrm>
          </p:grpSpPr>
          <p:sp>
            <p:nvSpPr>
              <p:cNvPr id="595" name="Google Shape;59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E7B9F7"/>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6" name="Google Shape;59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7" name="Google Shape;597;p30"/>
            <p:cNvGrpSpPr/>
            <p:nvPr/>
          </p:nvGrpSpPr>
          <p:grpSpPr>
            <a:xfrm>
              <a:off x="10442054" y="3255726"/>
              <a:ext cx="443442" cy="354031"/>
              <a:chOff x="3730718" y="705949"/>
              <a:chExt cx="1993076" cy="1624075"/>
            </a:xfrm>
          </p:grpSpPr>
          <p:sp>
            <p:nvSpPr>
              <p:cNvPr id="598" name="Google Shape;598;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9" name="Google Shape;599;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0" name="Google Shape;600;p30"/>
            <p:cNvGrpSpPr/>
            <p:nvPr/>
          </p:nvGrpSpPr>
          <p:grpSpPr>
            <a:xfrm>
              <a:off x="11476287" y="3380041"/>
              <a:ext cx="443442" cy="378150"/>
              <a:chOff x="3730718" y="705949"/>
              <a:chExt cx="1993076" cy="1624075"/>
            </a:xfrm>
          </p:grpSpPr>
          <p:sp>
            <p:nvSpPr>
              <p:cNvPr id="601" name="Google Shape;601;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0070C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2" name="Google Shape;602;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3" name="Google Shape;603;p30"/>
            <p:cNvGrpSpPr/>
            <p:nvPr/>
          </p:nvGrpSpPr>
          <p:grpSpPr>
            <a:xfrm>
              <a:off x="10922249" y="3758495"/>
              <a:ext cx="411552" cy="377905"/>
              <a:chOff x="3730718" y="705949"/>
              <a:chExt cx="1993076" cy="1624075"/>
            </a:xfrm>
          </p:grpSpPr>
          <p:sp>
            <p:nvSpPr>
              <p:cNvPr id="604" name="Google Shape;604;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F714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5" name="Google Shape;605;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6" name="Google Shape;606;p30"/>
            <p:cNvGrpSpPr/>
            <p:nvPr/>
          </p:nvGrpSpPr>
          <p:grpSpPr>
            <a:xfrm>
              <a:off x="999257" y="3664915"/>
              <a:ext cx="455127" cy="407925"/>
              <a:chOff x="3730718" y="705949"/>
              <a:chExt cx="1993076" cy="1624075"/>
            </a:xfrm>
          </p:grpSpPr>
          <p:sp>
            <p:nvSpPr>
              <p:cNvPr id="607" name="Google Shape;607;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09B5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8" name="Google Shape;608;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609" name="Google Shape;609;p30"/>
            <p:cNvSpPr/>
            <p:nvPr/>
          </p:nvSpPr>
          <p:spPr>
            <a:xfrm rot="286334">
              <a:off x="2561745" y="2953826"/>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0" name="Google Shape;610;p30"/>
            <p:cNvSpPr/>
            <p:nvPr/>
          </p:nvSpPr>
          <p:spPr>
            <a:xfrm rot="286334">
              <a:off x="5339111" y="2919834"/>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611" name="Google Shape;611;p30"/>
            <p:cNvGrpSpPr/>
            <p:nvPr/>
          </p:nvGrpSpPr>
          <p:grpSpPr>
            <a:xfrm>
              <a:off x="4348779" y="3338388"/>
              <a:ext cx="492298" cy="419803"/>
              <a:chOff x="3730718" y="705949"/>
              <a:chExt cx="1993076" cy="1624075"/>
            </a:xfrm>
          </p:grpSpPr>
          <p:sp>
            <p:nvSpPr>
              <p:cNvPr id="612" name="Google Shape;61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3" name="Google Shape;61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14" name="Google Shape;614;p30"/>
            <p:cNvGrpSpPr/>
            <p:nvPr/>
          </p:nvGrpSpPr>
          <p:grpSpPr>
            <a:xfrm>
              <a:off x="7237131" y="3351648"/>
              <a:ext cx="492299" cy="424956"/>
              <a:chOff x="3730718" y="705949"/>
              <a:chExt cx="1993076" cy="1624075"/>
            </a:xfrm>
          </p:grpSpPr>
          <p:sp>
            <p:nvSpPr>
              <p:cNvPr id="615" name="Google Shape;61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6" name="Google Shape;61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617" name="Google Shape;617;p30"/>
          <p:cNvSpPr/>
          <p:nvPr/>
        </p:nvSpPr>
        <p:spPr>
          <a:xfrm>
            <a:off x="13648" y="4779412"/>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8" name="Google Shape;618;p30"/>
          <p:cNvSpPr/>
          <p:nvPr/>
        </p:nvSpPr>
        <p:spPr>
          <a:xfrm rot="1072314">
            <a:off x="1186788" y="2731034"/>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9" name="Google Shape;619;p30"/>
          <p:cNvSpPr/>
          <p:nvPr/>
        </p:nvSpPr>
        <p:spPr>
          <a:xfrm>
            <a:off x="1332983" y="675610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0" name="Google Shape;620;p30"/>
          <p:cNvSpPr/>
          <p:nvPr/>
        </p:nvSpPr>
        <p:spPr>
          <a:xfrm>
            <a:off x="3891589" y="501875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1" name="Google Shape;621;p30"/>
          <p:cNvSpPr/>
          <p:nvPr/>
        </p:nvSpPr>
        <p:spPr>
          <a:xfrm>
            <a:off x="10930020" y="6463413"/>
            <a:ext cx="896600" cy="71586"/>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2" name="Google Shape;622;p30"/>
          <p:cNvSpPr txBox="1">
            <a:spLocks noGrp="1"/>
          </p:cNvSpPr>
          <p:nvPr>
            <p:ph type="title"/>
          </p:nvPr>
        </p:nvSpPr>
        <p:spPr>
          <a:xfrm>
            <a:off x="3499435" y="8589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เฉพาะชื่อเรื่อง">
  <p:cSld name="เฉพาะชื่อเรื่อง">
    <p:spTree>
      <p:nvGrpSpPr>
        <p:cNvPr id="1" name="Shape 623"/>
        <p:cNvGrpSpPr/>
        <p:nvPr/>
      </p:nvGrpSpPr>
      <p:grpSpPr>
        <a:xfrm>
          <a:off x="0" y="0"/>
          <a:ext cx="0" cy="0"/>
          <a:chOff x="0" y="0"/>
          <a:chExt cx="0" cy="0"/>
        </a:xfrm>
      </p:grpSpPr>
      <p:sp>
        <p:nvSpPr>
          <p:cNvPr id="624" name="Google Shape;6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27" name="Google Shape;627;p31"/>
          <p:cNvGrpSpPr/>
          <p:nvPr/>
        </p:nvGrpSpPr>
        <p:grpSpPr>
          <a:xfrm flipH="1">
            <a:off x="11803564" y="3245379"/>
            <a:ext cx="1250465" cy="813416"/>
            <a:chOff x="28214" y="967908"/>
            <a:chExt cx="1250465" cy="813416"/>
          </a:xfrm>
        </p:grpSpPr>
        <p:cxnSp>
          <p:nvCxnSpPr>
            <p:cNvPr id="628" name="Google Shape;628;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29" name="Google Shape;629;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0" name="Google Shape;630;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1" name="Google Shape;631;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2" name="Google Shape;632;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3" name="Google Shape;633;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4" name="Google Shape;634;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35" name="Google Shape;635;p31"/>
          <p:cNvGrpSpPr/>
          <p:nvPr/>
        </p:nvGrpSpPr>
        <p:grpSpPr>
          <a:xfrm flipH="1">
            <a:off x="-419893" y="3663030"/>
            <a:ext cx="1250465" cy="813416"/>
            <a:chOff x="28214" y="967908"/>
            <a:chExt cx="1250465" cy="813416"/>
          </a:xfrm>
        </p:grpSpPr>
        <p:cxnSp>
          <p:nvCxnSpPr>
            <p:cNvPr id="636" name="Google Shape;636;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37" name="Google Shape;637;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8" name="Google Shape;638;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9" name="Google Shape;639;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0" name="Google Shape;640;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1" name="Google Shape;641;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2" name="Google Shape;642;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43" name="Google Shape;643;p31"/>
          <p:cNvGrpSpPr/>
          <p:nvPr/>
        </p:nvGrpSpPr>
        <p:grpSpPr>
          <a:xfrm flipH="1">
            <a:off x="11285582" y="-196836"/>
            <a:ext cx="1250465" cy="813416"/>
            <a:chOff x="28214" y="967908"/>
            <a:chExt cx="1250465" cy="813416"/>
          </a:xfrm>
        </p:grpSpPr>
        <p:cxnSp>
          <p:nvCxnSpPr>
            <p:cNvPr id="644" name="Google Shape;644;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45" name="Google Shape;645;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6" name="Google Shape;646;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7" name="Google Shape;647;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8" name="Google Shape;648;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9" name="Google Shape;649;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0" name="Google Shape;650;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51" name="Google Shape;651;p31"/>
          <p:cNvGrpSpPr/>
          <p:nvPr/>
        </p:nvGrpSpPr>
        <p:grpSpPr>
          <a:xfrm>
            <a:off x="-263656" y="18725"/>
            <a:ext cx="1101156" cy="884384"/>
            <a:chOff x="1752751" y="749874"/>
            <a:chExt cx="1101156" cy="884384"/>
          </a:xfrm>
        </p:grpSpPr>
        <p:cxnSp>
          <p:nvCxnSpPr>
            <p:cNvPr id="652" name="Google Shape;652;p3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53" name="Google Shape;653;p3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4" name="Google Shape;654;p3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5" name="Google Shape;655;p3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6" name="Google Shape;656;p3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7" name="Google Shape;657;p3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8" name="Google Shape;658;p3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9" name="Google Shape;659;p3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60" name="Google Shape;660;p31"/>
          <p:cNvGrpSpPr/>
          <p:nvPr/>
        </p:nvGrpSpPr>
        <p:grpSpPr>
          <a:xfrm>
            <a:off x="0" y="5161280"/>
            <a:ext cx="12192000" cy="1696718"/>
            <a:chOff x="0" y="5038725"/>
            <a:chExt cx="12192000" cy="1819273"/>
          </a:xfrm>
        </p:grpSpPr>
        <p:sp>
          <p:nvSpPr>
            <p:cNvPr id="661" name="Google Shape;661;p3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662" name="Google Shape;662;p3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663" name="Google Shape;663;p3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4" name="Google Shape;664;p3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5" name="Google Shape;665;p3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6" name="Google Shape;666;p3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7" name="Google Shape;667;p3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8" name="Google Shape;668;p3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669" name="Google Shape;669;p3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670" name="Google Shape;670;p31"/>
          <p:cNvGrpSpPr/>
          <p:nvPr/>
        </p:nvGrpSpPr>
        <p:grpSpPr>
          <a:xfrm>
            <a:off x="387644" y="229590"/>
            <a:ext cx="11430108" cy="4931690"/>
            <a:chOff x="387644" y="292626"/>
            <a:chExt cx="11430108" cy="4868654"/>
          </a:xfrm>
        </p:grpSpPr>
        <p:grpSp>
          <p:nvGrpSpPr>
            <p:cNvPr id="671" name="Google Shape;671;p31"/>
            <p:cNvGrpSpPr/>
            <p:nvPr/>
          </p:nvGrpSpPr>
          <p:grpSpPr>
            <a:xfrm>
              <a:off x="387644" y="292626"/>
              <a:ext cx="11430108" cy="4868654"/>
              <a:chOff x="387644" y="292626"/>
              <a:chExt cx="11430108" cy="4868654"/>
            </a:xfrm>
          </p:grpSpPr>
          <p:sp>
            <p:nvSpPr>
              <p:cNvPr id="672" name="Google Shape;672;p31"/>
              <p:cNvSpPr/>
              <p:nvPr/>
            </p:nvSpPr>
            <p:spPr>
              <a:xfrm>
                <a:off x="387644" y="292626"/>
                <a:ext cx="11430108" cy="4868654"/>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3" name="Google Shape;673;p31"/>
              <p:cNvSpPr/>
              <p:nvPr/>
            </p:nvSpPr>
            <p:spPr>
              <a:xfrm>
                <a:off x="726440" y="629513"/>
                <a:ext cx="10739120" cy="4189188"/>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4" name="Google Shape;674;p31"/>
              <p:cNvSpPr/>
              <p:nvPr/>
            </p:nvSpPr>
            <p:spPr>
              <a:xfrm>
                <a:off x="4056543" y="629513"/>
                <a:ext cx="288852" cy="4189188"/>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5" name="Google Shape;675;p31"/>
              <p:cNvSpPr/>
              <p:nvPr/>
            </p:nvSpPr>
            <p:spPr>
              <a:xfrm>
                <a:off x="7808411" y="638988"/>
                <a:ext cx="288852" cy="4179713"/>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6" name="Google Shape;676;p31"/>
              <p:cNvSpPr/>
              <p:nvPr/>
            </p:nvSpPr>
            <p:spPr>
              <a:xfrm rot="5400000">
                <a:off x="6017250" y="-3411686"/>
                <a:ext cx="157500" cy="1073912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77" name="Google Shape;677;p31"/>
            <p:cNvGrpSpPr/>
            <p:nvPr/>
          </p:nvGrpSpPr>
          <p:grpSpPr>
            <a:xfrm>
              <a:off x="726439" y="851536"/>
              <a:ext cx="3330103" cy="1027588"/>
              <a:chOff x="726440" y="851537"/>
              <a:chExt cx="3155886" cy="1019800"/>
            </a:xfrm>
          </p:grpSpPr>
          <p:sp>
            <p:nvSpPr>
              <p:cNvPr id="678" name="Google Shape;678;p31"/>
              <p:cNvSpPr/>
              <p:nvPr/>
            </p:nvSpPr>
            <p:spPr>
              <a:xfrm>
                <a:off x="726440"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9" name="Google Shape;679;p31"/>
              <p:cNvSpPr/>
              <p:nvPr/>
            </p:nvSpPr>
            <p:spPr>
              <a:xfrm>
                <a:off x="1015292"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0" name="Google Shape;680;p31"/>
              <p:cNvSpPr/>
              <p:nvPr/>
            </p:nvSpPr>
            <p:spPr>
              <a:xfrm>
                <a:off x="1296894" y="851537"/>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1" name="Google Shape;681;p31"/>
              <p:cNvSpPr/>
              <p:nvPr/>
            </p:nvSpPr>
            <p:spPr>
              <a:xfrm>
                <a:off x="1585746"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2" name="Google Shape;682;p31"/>
              <p:cNvSpPr/>
              <p:nvPr/>
            </p:nvSpPr>
            <p:spPr>
              <a:xfrm>
                <a:off x="1867348"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3" name="Google Shape;683;p31"/>
              <p:cNvSpPr/>
              <p:nvPr/>
            </p:nvSpPr>
            <p:spPr>
              <a:xfrm>
                <a:off x="2156200"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4" name="Google Shape;684;p31"/>
              <p:cNvSpPr/>
              <p:nvPr/>
            </p:nvSpPr>
            <p:spPr>
              <a:xfrm>
                <a:off x="2437802"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5" name="Google Shape;685;p31"/>
              <p:cNvSpPr/>
              <p:nvPr/>
            </p:nvSpPr>
            <p:spPr>
              <a:xfrm>
                <a:off x="2726654" y="851537"/>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6" name="Google Shape;686;p31"/>
              <p:cNvSpPr/>
              <p:nvPr/>
            </p:nvSpPr>
            <p:spPr>
              <a:xfrm>
                <a:off x="3023020" y="857732"/>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7" name="Google Shape;687;p31"/>
              <p:cNvSpPr/>
              <p:nvPr/>
            </p:nvSpPr>
            <p:spPr>
              <a:xfrm>
                <a:off x="3311872" y="857732"/>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8" name="Google Shape;688;p31"/>
              <p:cNvSpPr/>
              <p:nvPr/>
            </p:nvSpPr>
            <p:spPr>
              <a:xfrm>
                <a:off x="3593474" y="857732"/>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89" name="Google Shape;689;p31"/>
            <p:cNvGrpSpPr/>
            <p:nvPr/>
          </p:nvGrpSpPr>
          <p:grpSpPr>
            <a:xfrm>
              <a:off x="4369087" y="856061"/>
              <a:ext cx="3439323" cy="1016821"/>
              <a:chOff x="726440" y="851537"/>
              <a:chExt cx="3155886" cy="1019800"/>
            </a:xfrm>
          </p:grpSpPr>
          <p:sp>
            <p:nvSpPr>
              <p:cNvPr id="690" name="Google Shape;690;p31"/>
              <p:cNvSpPr/>
              <p:nvPr/>
            </p:nvSpPr>
            <p:spPr>
              <a:xfrm>
                <a:off x="726440"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1" name="Google Shape;691;p31"/>
              <p:cNvSpPr/>
              <p:nvPr/>
            </p:nvSpPr>
            <p:spPr>
              <a:xfrm>
                <a:off x="1015292" y="851537"/>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2" name="Google Shape;692;p31"/>
              <p:cNvSpPr/>
              <p:nvPr/>
            </p:nvSpPr>
            <p:spPr>
              <a:xfrm>
                <a:off x="1296894"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3" name="Google Shape;693;p31"/>
              <p:cNvSpPr/>
              <p:nvPr/>
            </p:nvSpPr>
            <p:spPr>
              <a:xfrm>
                <a:off x="1585746"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4" name="Google Shape;694;p31"/>
              <p:cNvSpPr/>
              <p:nvPr/>
            </p:nvSpPr>
            <p:spPr>
              <a:xfrm>
                <a:off x="1867348" y="851537"/>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5" name="Google Shape;695;p31"/>
              <p:cNvSpPr/>
              <p:nvPr/>
            </p:nvSpPr>
            <p:spPr>
              <a:xfrm>
                <a:off x="2156200"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6" name="Google Shape;696;p31"/>
              <p:cNvSpPr/>
              <p:nvPr/>
            </p:nvSpPr>
            <p:spPr>
              <a:xfrm>
                <a:off x="2437802"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7" name="Google Shape;697;p31"/>
              <p:cNvSpPr/>
              <p:nvPr/>
            </p:nvSpPr>
            <p:spPr>
              <a:xfrm>
                <a:off x="2726654"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8" name="Google Shape;698;p31"/>
              <p:cNvSpPr/>
              <p:nvPr/>
            </p:nvSpPr>
            <p:spPr>
              <a:xfrm>
                <a:off x="3023020" y="857732"/>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9" name="Google Shape;699;p31"/>
              <p:cNvSpPr/>
              <p:nvPr/>
            </p:nvSpPr>
            <p:spPr>
              <a:xfrm>
                <a:off x="3311872" y="857732"/>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0" name="Google Shape;700;p31"/>
              <p:cNvSpPr/>
              <p:nvPr/>
            </p:nvSpPr>
            <p:spPr>
              <a:xfrm>
                <a:off x="3593474" y="857732"/>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01" name="Google Shape;701;p31"/>
            <p:cNvGrpSpPr/>
            <p:nvPr/>
          </p:nvGrpSpPr>
          <p:grpSpPr>
            <a:xfrm>
              <a:off x="8107878" y="846850"/>
              <a:ext cx="3330103" cy="1027588"/>
              <a:chOff x="726440" y="851537"/>
              <a:chExt cx="3155886" cy="1019800"/>
            </a:xfrm>
          </p:grpSpPr>
          <p:sp>
            <p:nvSpPr>
              <p:cNvPr id="702" name="Google Shape;702;p31"/>
              <p:cNvSpPr/>
              <p:nvPr/>
            </p:nvSpPr>
            <p:spPr>
              <a:xfrm>
                <a:off x="72644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3" name="Google Shape;703;p31"/>
              <p:cNvSpPr/>
              <p:nvPr/>
            </p:nvSpPr>
            <p:spPr>
              <a:xfrm>
                <a:off x="1015292"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4" name="Google Shape;704;p31"/>
              <p:cNvSpPr/>
              <p:nvPr/>
            </p:nvSpPr>
            <p:spPr>
              <a:xfrm>
                <a:off x="1296894" y="851537"/>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5" name="Google Shape;705;p31"/>
              <p:cNvSpPr/>
              <p:nvPr/>
            </p:nvSpPr>
            <p:spPr>
              <a:xfrm>
                <a:off x="1585746"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6" name="Google Shape;706;p31"/>
              <p:cNvSpPr/>
              <p:nvPr/>
            </p:nvSpPr>
            <p:spPr>
              <a:xfrm>
                <a:off x="1867348" y="851537"/>
                <a:ext cx="288852" cy="1013605"/>
              </a:xfrm>
              <a:prstGeom prst="roundRect">
                <a:avLst>
                  <a:gd name="adj" fmla="val 16667"/>
                </a:avLst>
              </a:prstGeom>
              <a:solidFill>
                <a:srgbClr val="4A7E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7" name="Google Shape;707;p31"/>
              <p:cNvSpPr/>
              <p:nvPr/>
            </p:nvSpPr>
            <p:spPr>
              <a:xfrm>
                <a:off x="215620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8" name="Google Shape;708;p31"/>
              <p:cNvSpPr/>
              <p:nvPr/>
            </p:nvSpPr>
            <p:spPr>
              <a:xfrm>
                <a:off x="2437802" y="851537"/>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9" name="Google Shape;709;p31"/>
              <p:cNvSpPr/>
              <p:nvPr/>
            </p:nvSpPr>
            <p:spPr>
              <a:xfrm>
                <a:off x="2726654"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0" name="Google Shape;710;p31"/>
              <p:cNvSpPr/>
              <p:nvPr/>
            </p:nvSpPr>
            <p:spPr>
              <a:xfrm>
                <a:off x="3023020" y="857732"/>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1" name="Google Shape;711;p31"/>
              <p:cNvSpPr/>
              <p:nvPr/>
            </p:nvSpPr>
            <p:spPr>
              <a:xfrm>
                <a:off x="3311872" y="857732"/>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2" name="Google Shape;712;p31"/>
              <p:cNvSpPr/>
              <p:nvPr/>
            </p:nvSpPr>
            <p:spPr>
              <a:xfrm>
                <a:off x="3593474" y="857732"/>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713" name="Google Shape;713;p31"/>
          <p:cNvSpPr txBox="1">
            <a:spLocks noGrp="1"/>
          </p:cNvSpPr>
          <p:nvPr>
            <p:ph type="body" idx="1"/>
          </p:nvPr>
        </p:nvSpPr>
        <p:spPr>
          <a:xfrm>
            <a:off x="1440901"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31"/>
          <p:cNvSpPr txBox="1">
            <a:spLocks noGrp="1"/>
          </p:cNvSpPr>
          <p:nvPr>
            <p:ph type="body" idx="2"/>
          </p:nvPr>
        </p:nvSpPr>
        <p:spPr>
          <a:xfrm>
            <a:off x="860252"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31"/>
          <p:cNvSpPr txBox="1">
            <a:spLocks noGrp="1"/>
          </p:cNvSpPr>
          <p:nvPr>
            <p:ph type="body" idx="3"/>
          </p:nvPr>
        </p:nvSpPr>
        <p:spPr>
          <a:xfrm>
            <a:off x="5122805"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31"/>
          <p:cNvSpPr txBox="1">
            <a:spLocks noGrp="1"/>
          </p:cNvSpPr>
          <p:nvPr>
            <p:ph type="body" idx="4"/>
          </p:nvPr>
        </p:nvSpPr>
        <p:spPr>
          <a:xfrm>
            <a:off x="4542156"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31"/>
          <p:cNvSpPr txBox="1">
            <a:spLocks noGrp="1"/>
          </p:cNvSpPr>
          <p:nvPr>
            <p:ph type="body" idx="5"/>
          </p:nvPr>
        </p:nvSpPr>
        <p:spPr>
          <a:xfrm>
            <a:off x="8845420" y="264834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31"/>
          <p:cNvSpPr txBox="1">
            <a:spLocks noGrp="1"/>
          </p:cNvSpPr>
          <p:nvPr>
            <p:ph type="body" idx="6"/>
          </p:nvPr>
        </p:nvSpPr>
        <p:spPr>
          <a:xfrm>
            <a:off x="8264771" y="3289337"/>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tim"/>
              <a:buNone/>
              <a:defRPr sz="4400" b="0" i="0" u="none" strike="noStrike" cap="none">
                <a:solidFill>
                  <a:schemeClr val="dk1"/>
                </a:solidFill>
                <a:latin typeface="Itim"/>
                <a:ea typeface="Itim"/>
                <a:cs typeface="Itim"/>
                <a:sym typeface="Iti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tim"/>
                <a:ea typeface="Itim"/>
                <a:cs typeface="Itim"/>
                <a:sym typeface="Itim"/>
              </a:defRPr>
            </a:lvl1pPr>
            <a:lvl2pPr marL="0" marR="0" lvl="1" indent="0" algn="r" rtl="0">
              <a:spcBef>
                <a:spcPts val="0"/>
              </a:spcBef>
              <a:buNone/>
              <a:defRPr sz="1200" b="0" i="0" u="none" strike="noStrike" cap="none">
                <a:solidFill>
                  <a:srgbClr val="888888"/>
                </a:solidFill>
                <a:latin typeface="Itim"/>
                <a:ea typeface="Itim"/>
                <a:cs typeface="Itim"/>
                <a:sym typeface="Itim"/>
              </a:defRPr>
            </a:lvl2pPr>
            <a:lvl3pPr marL="0" marR="0" lvl="2" indent="0" algn="r" rtl="0">
              <a:spcBef>
                <a:spcPts val="0"/>
              </a:spcBef>
              <a:buNone/>
              <a:defRPr sz="1200" b="0" i="0" u="none" strike="noStrike" cap="none">
                <a:solidFill>
                  <a:srgbClr val="888888"/>
                </a:solidFill>
                <a:latin typeface="Itim"/>
                <a:ea typeface="Itim"/>
                <a:cs typeface="Itim"/>
                <a:sym typeface="Itim"/>
              </a:defRPr>
            </a:lvl3pPr>
            <a:lvl4pPr marL="0" marR="0" lvl="3" indent="0" algn="r" rtl="0">
              <a:spcBef>
                <a:spcPts val="0"/>
              </a:spcBef>
              <a:buNone/>
              <a:defRPr sz="1200" b="0" i="0" u="none" strike="noStrike" cap="none">
                <a:solidFill>
                  <a:srgbClr val="888888"/>
                </a:solidFill>
                <a:latin typeface="Itim"/>
                <a:ea typeface="Itim"/>
                <a:cs typeface="Itim"/>
                <a:sym typeface="Itim"/>
              </a:defRPr>
            </a:lvl4pPr>
            <a:lvl5pPr marL="0" marR="0" lvl="4" indent="0" algn="r" rtl="0">
              <a:spcBef>
                <a:spcPts val="0"/>
              </a:spcBef>
              <a:buNone/>
              <a:defRPr sz="1200" b="0" i="0" u="none" strike="noStrike" cap="none">
                <a:solidFill>
                  <a:srgbClr val="888888"/>
                </a:solidFill>
                <a:latin typeface="Itim"/>
                <a:ea typeface="Itim"/>
                <a:cs typeface="Itim"/>
                <a:sym typeface="Itim"/>
              </a:defRPr>
            </a:lvl5pPr>
            <a:lvl6pPr marL="0" marR="0" lvl="5" indent="0" algn="r" rtl="0">
              <a:spcBef>
                <a:spcPts val="0"/>
              </a:spcBef>
              <a:buNone/>
              <a:defRPr sz="1200" b="0" i="0" u="none" strike="noStrike" cap="none">
                <a:solidFill>
                  <a:srgbClr val="888888"/>
                </a:solidFill>
                <a:latin typeface="Itim"/>
                <a:ea typeface="Itim"/>
                <a:cs typeface="Itim"/>
                <a:sym typeface="Itim"/>
              </a:defRPr>
            </a:lvl6pPr>
            <a:lvl7pPr marL="0" marR="0" lvl="6" indent="0" algn="r" rtl="0">
              <a:spcBef>
                <a:spcPts val="0"/>
              </a:spcBef>
              <a:buNone/>
              <a:defRPr sz="1200" b="0" i="0" u="none" strike="noStrike" cap="none">
                <a:solidFill>
                  <a:srgbClr val="888888"/>
                </a:solidFill>
                <a:latin typeface="Itim"/>
                <a:ea typeface="Itim"/>
                <a:cs typeface="Itim"/>
                <a:sym typeface="Itim"/>
              </a:defRPr>
            </a:lvl7pPr>
            <a:lvl8pPr marL="0" marR="0" lvl="7" indent="0" algn="r" rtl="0">
              <a:spcBef>
                <a:spcPts val="0"/>
              </a:spcBef>
              <a:buNone/>
              <a:defRPr sz="1200" b="0" i="0" u="none" strike="noStrike" cap="none">
                <a:solidFill>
                  <a:srgbClr val="888888"/>
                </a:solidFill>
                <a:latin typeface="Itim"/>
                <a:ea typeface="Itim"/>
                <a:cs typeface="Itim"/>
                <a:sym typeface="Itim"/>
              </a:defRPr>
            </a:lvl8pPr>
            <a:lvl9pPr marL="0" marR="0" lvl="8" indent="0" algn="r" rtl="0">
              <a:spcBef>
                <a:spcPts val="0"/>
              </a:spcBef>
              <a:buNone/>
              <a:defRPr sz="1200" b="0" i="0" u="none" strike="noStrike" cap="none">
                <a:solidFill>
                  <a:srgbClr val="888888"/>
                </a:solidFill>
                <a:latin typeface="Itim"/>
                <a:ea typeface="Itim"/>
                <a:cs typeface="Itim"/>
                <a:sym typeface="Itim"/>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0" descr="Shape&#10;&#10;Description automatically generated with medium confidence"/>
          <p:cNvPicPr preferRelativeResize="0"/>
          <p:nvPr/>
        </p:nvPicPr>
        <p:blipFill rotWithShape="1">
          <a:blip r:embed="rId28">
            <a:alphaModFix/>
          </a:blip>
          <a:srcRect/>
          <a:stretch/>
        </p:blipFill>
        <p:spPr>
          <a:xfrm>
            <a:off x="-1657351" y="273050"/>
            <a:ext cx="1552575" cy="1552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8.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image" Target="../media/image4.png"/><Relationship Id="rId4" Type="http://schemas.openxmlformats.org/officeDocument/2006/relationships/slide" Target="slide5.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xmlns=""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xmlns=""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B420826-F15B-987F-30D0-49A867416834}"/>
              </a:ext>
            </a:extLst>
          </p:cNvPr>
          <p:cNvSpPr txBox="1"/>
          <p:nvPr/>
        </p:nvSpPr>
        <p:spPr>
          <a:xfrm>
            <a:off x="3764446" y="476637"/>
            <a:ext cx="6461522"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xmlns="" id="{B618510B-F213-4B03-AB01-7D7FBDF140DA}"/>
              </a:ext>
            </a:extLst>
          </p:cNvPr>
          <p:cNvSpPr txBox="1"/>
          <p:nvPr/>
        </p:nvSpPr>
        <p:spPr>
          <a:xfrm>
            <a:off x="4346972" y="1453850"/>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TUẦN </a:t>
            </a:r>
            <a:r>
              <a:rPr lang="en-US" sz="4050" spc="-113"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21</a:t>
            </a:r>
            <a:r>
              <a:rPr kumimoji="0" lang="vi-VN"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 </a:t>
            </a:r>
            <a:endPar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a16="http://schemas.microsoft.com/office/drawing/2014/main" xmlns="" id="{2478F3B8-589F-0718-9DB0-032D57A29532}"/>
              </a:ext>
            </a:extLst>
          </p:cNvPr>
          <p:cNvSpPr txBox="1">
            <a:spLocks noChangeArrowheads="1"/>
          </p:cNvSpPr>
          <p:nvPr/>
        </p:nvSpPr>
        <p:spPr bwMode="auto">
          <a:xfrm>
            <a:off x="1128178" y="2320942"/>
            <a:ext cx="9935643"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aa-ET" sz="4050" b="1" dirty="0" err="1">
                <a:solidFill>
                  <a:srgbClr val="FF0000"/>
                </a:solidFill>
                <a:latin typeface="Times New Roman" panose="02020603050405020304" pitchFamily="18" charset="0"/>
                <a:ea typeface="Zilla Slab"/>
                <a:cs typeface="Times New Roman" panose="02020603050405020304" pitchFamily="18" charset="0"/>
              </a:rPr>
              <a:t>Toán</a:t>
            </a:r>
            <a:endParaRPr lang="en-US" altLang="aa-ET" sz="4050" b="1" dirty="0">
              <a:solidFill>
                <a:srgbClr val="FF0000"/>
              </a:solidFill>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aa-ET"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Luyện</a:t>
            </a:r>
            <a:r>
              <a:rPr kumimoji="0" lang="en-US" altLang="aa-ET"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aa-ET"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tập</a:t>
            </a:r>
            <a:endParaRPr kumimoji="0" lang="vi-VN" altLang="aa-ET"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aa-ET"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5B8CEE4-3B64-F90E-D45D-8F70500D77A5}"/>
              </a:ext>
            </a:extLst>
          </p:cNvPr>
          <p:cNvSpPr txBox="1"/>
          <p:nvPr/>
        </p:nvSpPr>
        <p:spPr>
          <a:xfrm>
            <a:off x="1769806" y="668594"/>
            <a:ext cx="9232491" cy="2862322"/>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YÊU CẦU CẦN ĐẠT</a:t>
            </a:r>
          </a:p>
          <a:p>
            <a:pPr marL="285750" indent="-285750" algn="ctr">
              <a:buFontTx/>
              <a:buChar char="-"/>
            </a:pPr>
            <a:r>
              <a:rPr lang="en-US" sz="3600" dirty="0">
                <a:latin typeface="Times New Roman" panose="02020603050405020304" pitchFamily="18" charset="0"/>
                <a:cs typeface="Times New Roman" panose="02020603050405020304" pitchFamily="18" charset="0"/>
              </a:rPr>
              <a:t>Hs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chu vi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endParaRPr lang="en-US" sz="3600" dirty="0">
              <a:latin typeface="Times New Roman" panose="02020603050405020304" pitchFamily="18" charset="0"/>
              <a:cs typeface="Times New Roman" panose="02020603050405020304" pitchFamily="18" charset="0"/>
            </a:endParaRPr>
          </a:p>
          <a:p>
            <a:pPr marL="285750" indent="-285750" algn="ctr">
              <a:buFontTx/>
              <a:buChar char="-"/>
            </a:pP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tới</a:t>
            </a:r>
            <a:r>
              <a:rPr lang="en-US" sz="3600" dirty="0">
                <a:latin typeface="Times New Roman" panose="02020603050405020304" pitchFamily="18" charset="0"/>
                <a:cs typeface="Times New Roman" panose="02020603050405020304" pitchFamily="18" charset="0"/>
              </a:rPr>
              <a:t> chu vi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r>
              <a:rPr lang="en-US" sz="3600" dirty="0">
                <a:latin typeface="Times New Roman" panose="02020603050405020304" pitchFamily="18" charset="0"/>
                <a:cs typeface="Times New Roman" panose="02020603050405020304" pitchFamily="18" charset="0"/>
              </a:rPr>
              <a:t>.</a:t>
            </a:r>
          </a:p>
          <a:p>
            <a:pPr algn="ct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124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642318" y="737808"/>
            <a:ext cx="7112845" cy="707886"/>
          </a:xfrm>
          <a:prstGeom prst="rect">
            <a:avLst/>
          </a:prstGeom>
        </p:spPr>
        <p:txBody>
          <a:bodyPr wrap="none">
            <a:spAutoFit/>
          </a:bodyPr>
          <a:lstStyle/>
          <a:p>
            <a:r>
              <a:rPr lang="en-US" sz="4000" b="1">
                <a:solidFill>
                  <a:srgbClr val="FF0000"/>
                </a:solidFill>
                <a:latin typeface="Times New Roman" panose="02020603050405020304" pitchFamily="18" charset="0"/>
                <a:cs typeface="Times New Roman" panose="02020603050405020304" pitchFamily="18" charset="0"/>
              </a:rPr>
              <a:t>Bài 1:Chọn chu vi của mỗi hình</a:t>
            </a:r>
          </a:p>
        </p:txBody>
      </p:sp>
      <p:pic>
        <p:nvPicPr>
          <p:cNvPr id="1026" name="Picture 2" descr="Toán lớp 3 trang 25 Luyện tập | Kết nối tri thức (ả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43408"/>
            <a:ext cx="7318610" cy="406215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1950720" y="4221480"/>
            <a:ext cx="3977640"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853874" y="4084320"/>
            <a:ext cx="1620846" cy="80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4624670" y="3810000"/>
            <a:ext cx="1303690" cy="1082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pic>
        <p:nvPicPr>
          <p:cNvPr id="2050" name="Picture 2" descr="Toán lớp 3 trang 25 Luyện tập | Kết nối tri thức (ả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46" y="866503"/>
            <a:ext cx="7619158" cy="4240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3127" y="5423952"/>
            <a:ext cx="6327373" cy="646331"/>
          </a:xfrm>
          <a:prstGeom prst="rect">
            <a:avLst/>
          </a:prstGeom>
        </p:spPr>
        <p:txBody>
          <a:bodyPr wrap="none">
            <a:spAutoFit/>
          </a:bodyPr>
          <a:lstStyle/>
          <a:p>
            <a:r>
              <a:rPr lang="en-US" sz="3600">
                <a:solidFill>
                  <a:srgbClr val="222222"/>
                </a:solidFill>
                <a:latin typeface="Times New Roman" panose="02020603050405020304" pitchFamily="18" charset="0"/>
                <a:cs typeface="Times New Roman" panose="02020603050405020304" pitchFamily="18" charset="0"/>
              </a:rPr>
              <a:t>Theo em, Việt tính đúng hay sai?</a:t>
            </a:r>
            <a:endParaRPr lang="en-US" sz="3600">
              <a:latin typeface="Times New Roman" panose="02020603050405020304" pitchFamily="18" charset="0"/>
              <a:cs typeface="Times New Roman" panose="02020603050405020304" pitchFamily="18" charset="0"/>
            </a:endParaRPr>
          </a:p>
        </p:txBody>
      </p:sp>
      <p:sp>
        <p:nvSpPr>
          <p:cNvPr id="3" name="TextBox 2"/>
          <p:cNvSpPr txBox="1"/>
          <p:nvPr/>
        </p:nvSpPr>
        <p:spPr>
          <a:xfrm>
            <a:off x="1203960" y="244486"/>
            <a:ext cx="134112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Bài 2</a:t>
            </a:r>
          </a:p>
        </p:txBody>
      </p:sp>
    </p:spTree>
    <p:extLst>
      <p:ext uri="{BB962C8B-B14F-4D97-AF65-F5344CB8AC3E}">
        <p14:creationId xmlns:p14="http://schemas.microsoft.com/office/powerpoint/2010/main" val="2934298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396240" y="2142311"/>
            <a:ext cx="8879752" cy="3046988"/>
          </a:xfrm>
          <a:prstGeom prst="rect">
            <a:avLst/>
          </a:prstGeom>
        </p:spPr>
        <p:txBody>
          <a:bodyPr wrap="square">
            <a:spAutoFit/>
          </a:bodyPr>
          <a:lstStyle/>
          <a:p>
            <a:pPr algn="ctr"/>
            <a:r>
              <a:rPr lang="en-US" sz="4800">
                <a:solidFill>
                  <a:srgbClr val="FF0000"/>
                </a:solidFill>
                <a:latin typeface="Times New Roman" panose="02020603050405020304" pitchFamily="18" charset="0"/>
                <a:cs typeface="Times New Roman" panose="02020603050405020304" pitchFamily="18" charset="0"/>
              </a:rPr>
              <a:t>Đổi 1 m = 100 cm</a:t>
            </a:r>
          </a:p>
          <a:p>
            <a:pPr algn="ctr"/>
            <a:r>
              <a:rPr lang="en-US" sz="4800">
                <a:solidFill>
                  <a:srgbClr val="FF0000"/>
                </a:solidFill>
                <a:latin typeface="Times New Roman" panose="02020603050405020304" pitchFamily="18" charset="0"/>
                <a:cs typeface="Times New Roman" panose="02020603050405020304" pitchFamily="18" charset="0"/>
              </a:rPr>
              <a:t>Chu vi mặt bàn hình chữ nhật là:</a:t>
            </a:r>
          </a:p>
          <a:p>
            <a:pPr algn="ctr"/>
            <a:r>
              <a:rPr lang="en-US" sz="4800">
                <a:solidFill>
                  <a:srgbClr val="FF0000"/>
                </a:solidFill>
                <a:latin typeface="Times New Roman" panose="02020603050405020304" pitchFamily="18" charset="0"/>
                <a:cs typeface="Times New Roman" panose="02020603050405020304" pitchFamily="18" charset="0"/>
              </a:rPr>
              <a:t>(100 + 40) x 2 = 280 (cm)</a:t>
            </a:r>
          </a:p>
          <a:p>
            <a:pPr algn="ctr"/>
            <a:r>
              <a:rPr lang="en-US" sz="4800">
                <a:solidFill>
                  <a:srgbClr val="FF0000"/>
                </a:solidFill>
                <a:latin typeface="Times New Roman" panose="02020603050405020304" pitchFamily="18" charset="0"/>
                <a:cs typeface="Times New Roman" panose="02020603050405020304" pitchFamily="18" charset="0"/>
              </a:rPr>
              <a:t>Vậy cách tính của Việt là sai.</a:t>
            </a:r>
          </a:p>
        </p:txBody>
      </p:sp>
    </p:spTree>
    <p:extLst>
      <p:ext uri="{BB962C8B-B14F-4D97-AF65-F5344CB8AC3E}">
        <p14:creationId xmlns:p14="http://schemas.microsoft.com/office/powerpoint/2010/main" val="2533996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72"/>
        <p:cNvGrpSpPr/>
        <p:nvPr/>
      </p:nvGrpSpPr>
      <p:grpSpPr>
        <a:xfrm>
          <a:off x="0" y="0"/>
          <a:ext cx="0" cy="0"/>
          <a:chOff x="0" y="0"/>
          <a:chExt cx="0" cy="0"/>
        </a:xfrm>
      </p:grpSpPr>
      <p:sp>
        <p:nvSpPr>
          <p:cNvPr id="4073" name="Google Shape;4073;p17"/>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a:solidFill>
                  <a:srgbClr val="5E2700"/>
                </a:solidFill>
                <a:latin typeface="Itim"/>
                <a:cs typeface="Itim"/>
                <a:sym typeface="Itim"/>
              </a:rPr>
              <a:t>3</a:t>
            </a:r>
            <a:endParaRPr/>
          </a:p>
        </p:txBody>
      </p:sp>
      <p:grpSp>
        <p:nvGrpSpPr>
          <p:cNvPr id="4074" name="Google Shape;4074;p17"/>
          <p:cNvGrpSpPr/>
          <p:nvPr/>
        </p:nvGrpSpPr>
        <p:grpSpPr>
          <a:xfrm>
            <a:off x="363329" y="1263416"/>
            <a:ext cx="4628280" cy="4081289"/>
            <a:chOff x="7563720" y="998556"/>
            <a:chExt cx="4628280" cy="4081289"/>
          </a:xfrm>
        </p:grpSpPr>
        <p:grpSp>
          <p:nvGrpSpPr>
            <p:cNvPr id="4075" name="Google Shape;4075;p17"/>
            <p:cNvGrpSpPr/>
            <p:nvPr/>
          </p:nvGrpSpPr>
          <p:grpSpPr>
            <a:xfrm>
              <a:off x="7563720" y="998556"/>
              <a:ext cx="4628280" cy="4081289"/>
              <a:chOff x="7563720" y="998556"/>
              <a:chExt cx="4628280" cy="4081289"/>
            </a:xfrm>
          </p:grpSpPr>
          <p:sp>
            <p:nvSpPr>
              <p:cNvPr id="4076" name="Google Shape;4076;p17"/>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7" name="Google Shape;4077;p17"/>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8" name="Google Shape;4078;p17"/>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9" name="Google Shape;4079;p17"/>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80" name="Google Shape;4080;p17"/>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R="36195" lvl="0">
                <a:lnSpc>
                  <a:spcPct val="114000"/>
                </a:lnSpc>
                <a:buClr>
                  <a:srgbClr val="FFFF99"/>
                </a:buClr>
                <a:buSzPts val="3200"/>
              </a:pPr>
              <a:r>
                <a:rPr lang="vi-VN" sz="2800" b="1">
                  <a:solidFill>
                    <a:schemeClr val="bg1"/>
                  </a:solidFill>
                  <a:latin typeface="+mj-lt"/>
                </a:rPr>
                <a:t>Bác nông dân làm hàng rào quanh một vườn rau có dạng hình chữ nhật với chiều dài 9 m, chiều rộng 5 m. Bác có để cổng vào 2 m. Hỏi hàng rào dài bao nhiêu mét?</a:t>
              </a:r>
              <a:endParaRPr sz="2800" b="1" i="0" u="none" strike="noStrike" cap="none">
                <a:solidFill>
                  <a:schemeClr val="bg1"/>
                </a:solidFill>
                <a:latin typeface="+mj-lt"/>
                <a:ea typeface="Calibri"/>
                <a:cs typeface="Calibri"/>
                <a:sym typeface="Calibri"/>
              </a:endParaRPr>
            </a:p>
          </p:txBody>
        </p:sp>
      </p:grpSp>
      <p:pic>
        <p:nvPicPr>
          <p:cNvPr id="4081" name="Google Shape;4081;p17"/>
          <p:cNvPicPr preferRelativeResize="0"/>
          <p:nvPr/>
        </p:nvPicPr>
        <p:blipFill rotWithShape="1">
          <a:blip r:embed="rId3">
            <a:alphaModFix/>
          </a:blip>
          <a:srcRect/>
          <a:stretch/>
        </p:blipFill>
        <p:spPr>
          <a:xfrm>
            <a:off x="6000295" y="-1387772"/>
            <a:ext cx="5115380" cy="5115380"/>
          </a:xfrm>
          <a:prstGeom prst="rect">
            <a:avLst/>
          </a:prstGeom>
          <a:noFill/>
          <a:ln>
            <a:noFill/>
          </a:ln>
        </p:spPr>
      </p:pic>
      <p:sp>
        <p:nvSpPr>
          <p:cNvPr id="4082" name="Google Shape;4082;p17"/>
          <p:cNvSpPr txBox="1"/>
          <p:nvPr/>
        </p:nvSpPr>
        <p:spPr>
          <a:xfrm>
            <a:off x="6838950" y="3429000"/>
            <a:ext cx="26479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a:solidFill>
                  <a:schemeClr val="lt1"/>
                </a:solidFill>
                <a:latin typeface="Times New Roman" panose="02020603050405020304" pitchFamily="18" charset="0"/>
                <a:cs typeface="Times New Roman" panose="02020603050405020304" pitchFamily="18" charset="0"/>
                <a:sym typeface="Arial"/>
              </a:rPr>
              <a:t>Tóm tắt</a:t>
            </a:r>
            <a:endParaRPr sz="3600" b="1" u="sng">
              <a:solidFill>
                <a:schemeClr val="lt1"/>
              </a:solidFill>
              <a:latin typeface="Times New Roman" panose="02020603050405020304" pitchFamily="18" charset="0"/>
              <a:cs typeface="Times New Roman" panose="02020603050405020304" pitchFamily="18" charset="0"/>
              <a:sym typeface="Arial"/>
            </a:endParaRPr>
          </a:p>
        </p:txBody>
      </p:sp>
      <p:sp>
        <p:nvSpPr>
          <p:cNvPr id="4083" name="Google Shape;4083;p17"/>
          <p:cNvSpPr txBox="1"/>
          <p:nvPr/>
        </p:nvSpPr>
        <p:spPr>
          <a:xfrm>
            <a:off x="5329490" y="4210047"/>
            <a:ext cx="52318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Times New Roman" panose="02020603050405020304" pitchFamily="18" charset="0"/>
                <a:cs typeface="Times New Roman" panose="02020603050405020304" pitchFamily="18" charset="0"/>
                <a:sym typeface="Arial"/>
              </a:rPr>
              <a:t>Chiều dài: 9 m</a:t>
            </a:r>
            <a:endParaRPr sz="3600" b="1">
              <a:solidFill>
                <a:schemeClr val="lt1"/>
              </a:solidFill>
              <a:latin typeface="Times New Roman" panose="02020603050405020304" pitchFamily="18" charset="0"/>
              <a:cs typeface="Times New Roman" panose="02020603050405020304" pitchFamily="18" charset="0"/>
              <a:sym typeface="Arial"/>
            </a:endParaRPr>
          </a:p>
        </p:txBody>
      </p:sp>
      <p:sp>
        <p:nvSpPr>
          <p:cNvPr id="4084" name="Google Shape;4084;p17"/>
          <p:cNvSpPr txBox="1"/>
          <p:nvPr/>
        </p:nvSpPr>
        <p:spPr>
          <a:xfrm>
            <a:off x="5439202" y="4958504"/>
            <a:ext cx="52318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Times New Roman" panose="02020603050405020304" pitchFamily="18" charset="0"/>
                <a:cs typeface="Times New Roman" panose="02020603050405020304" pitchFamily="18" charset="0"/>
                <a:sym typeface="Arial"/>
              </a:rPr>
              <a:t>Chiều rộng: 5 m</a:t>
            </a:r>
            <a:endParaRPr sz="3600" b="1">
              <a:solidFill>
                <a:schemeClr val="lt1"/>
              </a:solidFill>
              <a:latin typeface="Times New Roman" panose="02020603050405020304" pitchFamily="18" charset="0"/>
              <a:cs typeface="Times New Roman" panose="02020603050405020304" pitchFamily="18" charset="0"/>
              <a:sym typeface="Arial"/>
            </a:endParaRPr>
          </a:p>
        </p:txBody>
      </p:sp>
      <p:sp>
        <p:nvSpPr>
          <p:cNvPr id="4085" name="Google Shape;4085;p17"/>
          <p:cNvSpPr txBox="1"/>
          <p:nvPr/>
        </p:nvSpPr>
        <p:spPr>
          <a:xfrm>
            <a:off x="4994560" y="5706961"/>
            <a:ext cx="61211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Times New Roman" panose="02020603050405020304" pitchFamily="18" charset="0"/>
                <a:cs typeface="Times New Roman" panose="02020603050405020304" pitchFamily="18" charset="0"/>
                <a:sym typeface="Arial"/>
              </a:rPr>
              <a:t>Hàng rào: ...m?</a:t>
            </a:r>
            <a:endParaRPr sz="3600" b="1">
              <a:solidFill>
                <a:schemeClr val="lt1"/>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2">
                                            <p:txEl>
                                              <p:pRg st="0" end="0"/>
                                            </p:txEl>
                                          </p:spTgt>
                                        </p:tgtEl>
                                        <p:attrNameLst>
                                          <p:attrName>style.visibility</p:attrName>
                                        </p:attrNameLst>
                                      </p:cBhvr>
                                      <p:to>
                                        <p:strVal val="visible"/>
                                      </p:to>
                                    </p:set>
                                    <p:animEffect transition="in" filter="fade">
                                      <p:cBhvr>
                                        <p:cTn id="7" dur="500"/>
                                        <p:tgtEl>
                                          <p:spTgt spid="4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3">
                                            <p:txEl>
                                              <p:pRg st="0" end="0"/>
                                            </p:txEl>
                                          </p:spTgt>
                                        </p:tgtEl>
                                        <p:attrNameLst>
                                          <p:attrName>style.visibility</p:attrName>
                                        </p:attrNameLst>
                                      </p:cBhvr>
                                      <p:to>
                                        <p:strVal val="visible"/>
                                      </p:to>
                                    </p:set>
                                    <p:animEffect transition="in" filter="fade">
                                      <p:cBhvr>
                                        <p:cTn id="12" dur="500"/>
                                        <p:tgtEl>
                                          <p:spTgt spid="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4">
                                            <p:txEl>
                                              <p:pRg st="0" end="0"/>
                                            </p:txEl>
                                          </p:spTgt>
                                        </p:tgtEl>
                                        <p:attrNameLst>
                                          <p:attrName>style.visibility</p:attrName>
                                        </p:attrNameLst>
                                      </p:cBhvr>
                                      <p:to>
                                        <p:strVal val="visible"/>
                                      </p:to>
                                    </p:set>
                                    <p:animEffect transition="in" filter="fade">
                                      <p:cBhvr>
                                        <p:cTn id="17" dur="500"/>
                                        <p:tgtEl>
                                          <p:spTgt spid="40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5">
                                            <p:txEl>
                                              <p:pRg st="0" end="0"/>
                                            </p:txEl>
                                          </p:spTgt>
                                        </p:tgtEl>
                                        <p:attrNameLst>
                                          <p:attrName>style.visibility</p:attrName>
                                        </p:attrNameLst>
                                      </p:cBhvr>
                                      <p:to>
                                        <p:strVal val="visible"/>
                                      </p:to>
                                    </p:set>
                                    <p:animEffect transition="in" filter="fade">
                                      <p:cBhvr>
                                        <p:cTn id="22" dur="500"/>
                                        <p:tgtEl>
                                          <p:spTgt spid="4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1113472" y="1837277"/>
            <a:ext cx="9275992" cy="4339650"/>
          </a:xfrm>
          <a:prstGeom prst="rect">
            <a:avLst/>
          </a:prstGeom>
        </p:spPr>
        <p:txBody>
          <a:bodyPr wrap="square">
            <a:spAutoFit/>
          </a:bodyPr>
          <a:lstStyle/>
          <a:p>
            <a:pPr algn="ctr"/>
            <a:r>
              <a:rPr lang="vi-VN" sz="4000">
                <a:solidFill>
                  <a:srgbClr val="222222"/>
                </a:solidFill>
                <a:latin typeface="Times New Roman" panose="02020603050405020304" pitchFamily="18" charset="0"/>
                <a:cs typeface="Times New Roman" panose="02020603050405020304" pitchFamily="18" charset="0"/>
              </a:rPr>
              <a:t>Bài giải</a:t>
            </a:r>
          </a:p>
          <a:p>
            <a:r>
              <a:rPr lang="vi-VN" sz="4000">
                <a:solidFill>
                  <a:srgbClr val="FF0000"/>
                </a:solidFill>
                <a:latin typeface="Times New Roman" panose="02020603050405020304" pitchFamily="18" charset="0"/>
                <a:cs typeface="Times New Roman" panose="02020603050405020304" pitchFamily="18" charset="0"/>
              </a:rPr>
              <a:t>Chu vi vườn rau có dạng hình chữ nhật là:</a:t>
            </a:r>
          </a:p>
          <a:p>
            <a:r>
              <a:rPr lang="en-US" sz="4000">
                <a:solidFill>
                  <a:srgbClr val="FF0000"/>
                </a:solidFill>
                <a:latin typeface="Times New Roman" panose="02020603050405020304" pitchFamily="18" charset="0"/>
                <a:cs typeface="Times New Roman" panose="02020603050405020304" pitchFamily="18" charset="0"/>
              </a:rPr>
              <a:t>              </a:t>
            </a:r>
            <a:r>
              <a:rPr lang="vi-VN" sz="4000">
                <a:solidFill>
                  <a:srgbClr val="FF0000"/>
                </a:solidFill>
                <a:latin typeface="Times New Roman" panose="02020603050405020304" pitchFamily="18" charset="0"/>
                <a:cs typeface="Times New Roman" panose="02020603050405020304" pitchFamily="18" charset="0"/>
              </a:rPr>
              <a:t>(9 + 5) x 2 = 28 (m)</a:t>
            </a:r>
            <a:endParaRPr lang="en-US" sz="4000">
              <a:solidFill>
                <a:srgbClr val="FF0000"/>
              </a:solidFill>
              <a:latin typeface="Times New Roman" panose="02020603050405020304" pitchFamily="18" charset="0"/>
              <a:cs typeface="Times New Roman" panose="02020603050405020304" pitchFamily="18" charset="0"/>
            </a:endParaRPr>
          </a:p>
          <a:p>
            <a:r>
              <a:rPr lang="vi-VN" sz="4000">
                <a:solidFill>
                  <a:srgbClr val="FF0000"/>
                </a:solidFill>
                <a:latin typeface="Times New Roman" panose="02020603050405020304" pitchFamily="18" charset="0"/>
                <a:cs typeface="Times New Roman" panose="02020603050405020304" pitchFamily="18" charset="0"/>
              </a:rPr>
              <a:t>Chiều dài hàng rào là:</a:t>
            </a:r>
          </a:p>
          <a:p>
            <a:r>
              <a:rPr lang="en-US" sz="4000">
                <a:solidFill>
                  <a:srgbClr val="FF0000"/>
                </a:solidFill>
                <a:latin typeface="Times New Roman" panose="02020603050405020304" pitchFamily="18" charset="0"/>
                <a:cs typeface="Times New Roman" panose="02020603050405020304" pitchFamily="18" charset="0"/>
              </a:rPr>
              <a:t>               </a:t>
            </a:r>
            <a:r>
              <a:rPr lang="vi-VN" sz="4000">
                <a:solidFill>
                  <a:srgbClr val="FF0000"/>
                </a:solidFill>
                <a:latin typeface="Times New Roman" panose="02020603050405020304" pitchFamily="18" charset="0"/>
                <a:cs typeface="Times New Roman" panose="02020603050405020304" pitchFamily="18" charset="0"/>
              </a:rPr>
              <a:t>28 – 2 = 26 (m)</a:t>
            </a:r>
          </a:p>
          <a:p>
            <a:r>
              <a:rPr lang="vi-VN" sz="4000">
                <a:solidFill>
                  <a:srgbClr val="FF0000"/>
                </a:solidFill>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   </a:t>
            </a:r>
            <a:r>
              <a:rPr lang="vi-VN" sz="4000">
                <a:solidFill>
                  <a:srgbClr val="FF0000"/>
                </a:solidFill>
                <a:latin typeface="Times New Roman" panose="02020603050405020304" pitchFamily="18" charset="0"/>
                <a:cs typeface="Times New Roman" panose="02020603050405020304" pitchFamily="18" charset="0"/>
              </a:rPr>
              <a:t>Đáp số 26 m.</a:t>
            </a:r>
          </a:p>
          <a:p>
            <a:r>
              <a:rPr lang="vi-VN" sz="360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48825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106"/>
        <p:cNvGrpSpPr/>
        <p:nvPr/>
      </p:nvGrpSpPr>
      <p:grpSpPr>
        <a:xfrm>
          <a:off x="0" y="0"/>
          <a:ext cx="0" cy="0"/>
          <a:chOff x="0" y="0"/>
          <a:chExt cx="0" cy="0"/>
        </a:xfrm>
      </p:grpSpPr>
      <p:sp>
        <p:nvSpPr>
          <p:cNvPr id="4107" name="Google Shape;4107;p19"/>
          <p:cNvSpPr/>
          <p:nvPr/>
        </p:nvSpPr>
        <p:spPr>
          <a:xfrm>
            <a:off x="2734080" y="136701"/>
            <a:ext cx="6397867"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6600"/>
              <a:buFont typeface="Coiny"/>
              <a:buNone/>
            </a:pPr>
            <a:r>
              <a:rPr lang="en-US" sz="6600" b="1" i="0" u="none" strike="noStrike" cap="none">
                <a:solidFill>
                  <a:srgbClr val="5E2700"/>
                </a:solidFill>
                <a:latin typeface="Coiny"/>
                <a:ea typeface="Coiny"/>
                <a:cs typeface="Coiny"/>
                <a:sym typeface="Coiny"/>
              </a:rPr>
              <a:t>Tạm biệt và hẹn gặp lại</a:t>
            </a:r>
            <a:endParaRPr sz="6600" b="1" i="0" u="none" strike="noStrike" cap="none">
              <a:solidFill>
                <a:srgbClr val="5E2700"/>
              </a:solidFill>
              <a:latin typeface="Coiny"/>
              <a:ea typeface="Coiny"/>
              <a:cs typeface="Coiny"/>
              <a:sym typeface="Coiny"/>
            </a:endParaRPr>
          </a:p>
        </p:txBody>
      </p:sp>
      <p:sp>
        <p:nvSpPr>
          <p:cNvPr id="4108" name="Google Shape;4108;p19"/>
          <p:cNvSpPr/>
          <p:nvPr/>
        </p:nvSpPr>
        <p:spPr>
          <a:xfrm>
            <a:off x="8790848" y="277573"/>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09" name="Google Shape;4109;p19"/>
          <p:cNvSpPr/>
          <p:nvPr/>
        </p:nvSpPr>
        <p:spPr>
          <a:xfrm rot="459428">
            <a:off x="1004478" y="1050395"/>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0" name="Google Shape;4110;p19"/>
          <p:cNvSpPr/>
          <p:nvPr/>
        </p:nvSpPr>
        <p:spPr>
          <a:xfrm rot="585698">
            <a:off x="-156462" y="-210067"/>
            <a:ext cx="1005398" cy="67031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1" name="Google Shape;4111;p19"/>
          <p:cNvSpPr/>
          <p:nvPr/>
        </p:nvSpPr>
        <p:spPr>
          <a:xfrm rot="459428">
            <a:off x="11456580" y="-158797"/>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2" name="Google Shape;4112;p19"/>
          <p:cNvSpPr/>
          <p:nvPr/>
        </p:nvSpPr>
        <p:spPr>
          <a:xfrm rot="585698">
            <a:off x="10328904" y="981868"/>
            <a:ext cx="890076" cy="499835"/>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3" name="Google Shape;4113;p19"/>
          <p:cNvSpPr/>
          <p:nvPr/>
        </p:nvSpPr>
        <p:spPr>
          <a:xfrm rot="1020809">
            <a:off x="2601637" y="234848"/>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14" name="Google Shape;4114;p19"/>
          <p:cNvGrpSpPr/>
          <p:nvPr/>
        </p:nvGrpSpPr>
        <p:grpSpPr>
          <a:xfrm>
            <a:off x="4678710" y="2471356"/>
            <a:ext cx="3847451" cy="3791082"/>
            <a:chOff x="6925084" y="939609"/>
            <a:chExt cx="3382834" cy="3269989"/>
          </a:xfrm>
        </p:grpSpPr>
        <p:grpSp>
          <p:nvGrpSpPr>
            <p:cNvPr id="4115" name="Google Shape;4115;p19"/>
            <p:cNvGrpSpPr/>
            <p:nvPr/>
          </p:nvGrpSpPr>
          <p:grpSpPr>
            <a:xfrm rot="-10039084">
              <a:off x="8905582" y="2189662"/>
              <a:ext cx="1207325" cy="1910716"/>
              <a:chOff x="2608166" y="-685976"/>
              <a:chExt cx="1204809" cy="1805596"/>
            </a:xfrm>
          </p:grpSpPr>
          <p:sp>
            <p:nvSpPr>
              <p:cNvPr id="4116" name="Google Shape;4116;p19"/>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7" name="Google Shape;4117;p19"/>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8" name="Google Shape;4118;p19"/>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9" name="Google Shape;4119;p19"/>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0" name="Google Shape;4120;p19"/>
            <p:cNvGrpSpPr/>
            <p:nvPr/>
          </p:nvGrpSpPr>
          <p:grpSpPr>
            <a:xfrm>
              <a:off x="6925084" y="939609"/>
              <a:ext cx="2344798" cy="3203710"/>
              <a:chOff x="803735" y="981668"/>
              <a:chExt cx="2480003" cy="3407601"/>
            </a:xfrm>
          </p:grpSpPr>
          <p:grpSp>
            <p:nvGrpSpPr>
              <p:cNvPr id="4121" name="Google Shape;4121;p19"/>
              <p:cNvGrpSpPr/>
              <p:nvPr/>
            </p:nvGrpSpPr>
            <p:grpSpPr>
              <a:xfrm>
                <a:off x="803735" y="981668"/>
                <a:ext cx="2480003" cy="3391878"/>
                <a:chOff x="2804160" y="2202089"/>
                <a:chExt cx="2237116" cy="2959191"/>
              </a:xfrm>
            </p:grpSpPr>
            <p:sp>
              <p:nvSpPr>
                <p:cNvPr id="4122" name="Google Shape;4122;p19"/>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23" name="Google Shape;4123;p19"/>
                <p:cNvGrpSpPr/>
                <p:nvPr/>
              </p:nvGrpSpPr>
              <p:grpSpPr>
                <a:xfrm>
                  <a:off x="3649197" y="2400486"/>
                  <a:ext cx="600684" cy="364602"/>
                  <a:chOff x="3649197" y="2400486"/>
                  <a:chExt cx="600684" cy="364602"/>
                </a:xfrm>
              </p:grpSpPr>
              <p:sp>
                <p:nvSpPr>
                  <p:cNvPr id="4124" name="Google Shape;4124;p19"/>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5" name="Google Shape;4125;p19"/>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6" name="Google Shape;4126;p19"/>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7" name="Google Shape;4127;p19"/>
                <p:cNvGrpSpPr/>
                <p:nvPr/>
              </p:nvGrpSpPr>
              <p:grpSpPr>
                <a:xfrm>
                  <a:off x="3668951" y="3199033"/>
                  <a:ext cx="499645" cy="335629"/>
                  <a:chOff x="3668951" y="3199033"/>
                  <a:chExt cx="499645" cy="335629"/>
                </a:xfrm>
              </p:grpSpPr>
              <p:sp>
                <p:nvSpPr>
                  <p:cNvPr id="4128" name="Google Shape;412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9" name="Google Shape;412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30" name="Google Shape;4130;p19"/>
                <p:cNvGrpSpPr/>
                <p:nvPr/>
              </p:nvGrpSpPr>
              <p:grpSpPr>
                <a:xfrm>
                  <a:off x="3390605" y="2906545"/>
                  <a:ext cx="1081875" cy="246380"/>
                  <a:chOff x="3390605" y="2906545"/>
                  <a:chExt cx="1081875" cy="246380"/>
                </a:xfrm>
              </p:grpSpPr>
              <p:sp>
                <p:nvSpPr>
                  <p:cNvPr id="4131" name="Google Shape;413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2" name="Google Shape;4132;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3" name="Google Shape;4133;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4" name="Google Shape;4134;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5" name="Google Shape;4135;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6" name="Google Shape;4136;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37" name="Google Shape;4137;p19"/>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8" name="Google Shape;4138;p19"/>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39" name="Google Shape;4139;p19"/>
                <p:cNvGrpSpPr/>
                <p:nvPr/>
              </p:nvGrpSpPr>
              <p:grpSpPr>
                <a:xfrm>
                  <a:off x="2913434" y="3650675"/>
                  <a:ext cx="495814" cy="822374"/>
                  <a:chOff x="2913434" y="3650675"/>
                  <a:chExt cx="495814" cy="822374"/>
                </a:xfrm>
              </p:grpSpPr>
              <p:sp>
                <p:nvSpPr>
                  <p:cNvPr id="4140" name="Google Shape;4140;p19"/>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1" name="Google Shape;4141;p19"/>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2" name="Google Shape;4142;p19"/>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3" name="Google Shape;4143;p19"/>
                <p:cNvGrpSpPr/>
                <p:nvPr/>
              </p:nvGrpSpPr>
              <p:grpSpPr>
                <a:xfrm flipH="1">
                  <a:off x="4456612" y="3621536"/>
                  <a:ext cx="493048" cy="811148"/>
                  <a:chOff x="2914371" y="3648899"/>
                  <a:chExt cx="493048" cy="811148"/>
                </a:xfrm>
              </p:grpSpPr>
              <p:sp>
                <p:nvSpPr>
                  <p:cNvPr id="4144" name="Google Shape;4144;p19"/>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5" name="Google Shape;4145;p19"/>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6" name="Google Shape;4146;p19"/>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7" name="Google Shape;4147;p19"/>
                <p:cNvGrpSpPr/>
                <p:nvPr/>
              </p:nvGrpSpPr>
              <p:grpSpPr>
                <a:xfrm>
                  <a:off x="3240829" y="3260980"/>
                  <a:ext cx="211536" cy="238462"/>
                  <a:chOff x="3240829" y="3260980"/>
                  <a:chExt cx="211536" cy="238462"/>
                </a:xfrm>
              </p:grpSpPr>
              <p:cxnSp>
                <p:nvCxnSpPr>
                  <p:cNvPr id="4148" name="Google Shape;4148;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49" name="Google Shape;4149;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0" name="Google Shape;4150;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51" name="Google Shape;4151;p19"/>
                <p:cNvGrpSpPr/>
                <p:nvPr/>
              </p:nvGrpSpPr>
              <p:grpSpPr>
                <a:xfrm flipH="1">
                  <a:off x="4385231" y="3262043"/>
                  <a:ext cx="211536" cy="238462"/>
                  <a:chOff x="3240829" y="3260980"/>
                  <a:chExt cx="211536" cy="238462"/>
                </a:xfrm>
              </p:grpSpPr>
              <p:cxnSp>
                <p:nvCxnSpPr>
                  <p:cNvPr id="4152" name="Google Shape;415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53" name="Google Shape;415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4" name="Google Shape;415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55" name="Google Shape;4155;p19"/>
              <p:cNvGrpSpPr/>
              <p:nvPr/>
            </p:nvGrpSpPr>
            <p:grpSpPr>
              <a:xfrm>
                <a:off x="1551022" y="3822830"/>
                <a:ext cx="1005443" cy="566438"/>
                <a:chOff x="1551022" y="3822830"/>
                <a:chExt cx="1005443" cy="566438"/>
              </a:xfrm>
            </p:grpSpPr>
            <p:sp>
              <p:nvSpPr>
                <p:cNvPr id="4156" name="Google Shape;4156;p19"/>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57" name="Google Shape;4157;p19"/>
                <p:cNvGrpSpPr/>
                <p:nvPr/>
              </p:nvGrpSpPr>
              <p:grpSpPr>
                <a:xfrm>
                  <a:off x="1551022" y="3824033"/>
                  <a:ext cx="418667" cy="565235"/>
                  <a:chOff x="1551022" y="3824033"/>
                  <a:chExt cx="418667" cy="565235"/>
                </a:xfrm>
              </p:grpSpPr>
              <p:sp>
                <p:nvSpPr>
                  <p:cNvPr id="4158" name="Google Shape;4158;p19"/>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59" name="Google Shape;4159;p19"/>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0" name="Google Shape;4160;p19"/>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1" name="Google Shape;4161;p19"/>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62" name="Google Shape;4162;p19"/>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3" name="Google Shape;4163;p19"/>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4" name="Google Shape;4164;p19"/>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4165" name="Google Shape;4165;p19"/>
          <p:cNvGrpSpPr/>
          <p:nvPr/>
        </p:nvGrpSpPr>
        <p:grpSpPr>
          <a:xfrm>
            <a:off x="7722270" y="2750070"/>
            <a:ext cx="3460721" cy="3687960"/>
            <a:chOff x="3843071" y="2015305"/>
            <a:chExt cx="3099471" cy="3214427"/>
          </a:xfrm>
        </p:grpSpPr>
        <p:sp>
          <p:nvSpPr>
            <p:cNvPr id="4166" name="Google Shape;4166;p19"/>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67" name="Google Shape;4167;p19"/>
            <p:cNvGrpSpPr/>
            <p:nvPr/>
          </p:nvGrpSpPr>
          <p:grpSpPr>
            <a:xfrm>
              <a:off x="3843071" y="2015305"/>
              <a:ext cx="2407177" cy="3214427"/>
              <a:chOff x="3843071" y="2015305"/>
              <a:chExt cx="2407177" cy="3214427"/>
            </a:xfrm>
          </p:grpSpPr>
          <p:grpSp>
            <p:nvGrpSpPr>
              <p:cNvPr id="4168" name="Google Shape;4168;p19"/>
              <p:cNvGrpSpPr/>
              <p:nvPr/>
            </p:nvGrpSpPr>
            <p:grpSpPr>
              <a:xfrm>
                <a:off x="3843071" y="2015305"/>
                <a:ext cx="2407177" cy="3214427"/>
                <a:chOff x="6997471" y="2147161"/>
                <a:chExt cx="2663841" cy="3692953"/>
              </a:xfrm>
            </p:grpSpPr>
            <p:sp>
              <p:nvSpPr>
                <p:cNvPr id="4169" name="Google Shape;4169;p19"/>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0" name="Google Shape;4170;p19"/>
                <p:cNvGrpSpPr/>
                <p:nvPr/>
              </p:nvGrpSpPr>
              <p:grpSpPr>
                <a:xfrm>
                  <a:off x="7236306" y="2161336"/>
                  <a:ext cx="2259374" cy="1075005"/>
                  <a:chOff x="7228461" y="2170574"/>
                  <a:chExt cx="2259374" cy="1075005"/>
                </a:xfrm>
              </p:grpSpPr>
              <p:sp>
                <p:nvSpPr>
                  <p:cNvPr id="4171" name="Google Shape;4171;p19"/>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2" name="Google Shape;4172;p19"/>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4173" name="Google Shape;4173;p19"/>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4" name="Google Shape;4174;p19"/>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5" name="Google Shape;4175;p19"/>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6" name="Google Shape;4176;p19"/>
                <p:cNvGrpSpPr/>
                <p:nvPr/>
              </p:nvGrpSpPr>
              <p:grpSpPr>
                <a:xfrm>
                  <a:off x="7550189" y="2944340"/>
                  <a:ext cx="1614580" cy="783866"/>
                  <a:chOff x="845557" y="3324777"/>
                  <a:chExt cx="1355938" cy="628117"/>
                </a:xfrm>
              </p:grpSpPr>
              <p:grpSp>
                <p:nvGrpSpPr>
                  <p:cNvPr id="4177" name="Google Shape;4177;p19"/>
                  <p:cNvGrpSpPr/>
                  <p:nvPr/>
                </p:nvGrpSpPr>
                <p:grpSpPr>
                  <a:xfrm>
                    <a:off x="1273679" y="3617265"/>
                    <a:ext cx="499645" cy="335629"/>
                    <a:chOff x="3668951" y="3199033"/>
                    <a:chExt cx="499645" cy="335629"/>
                  </a:xfrm>
                </p:grpSpPr>
                <p:sp>
                  <p:nvSpPr>
                    <p:cNvPr id="4178" name="Google Shape;417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9" name="Google Shape;417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0" name="Google Shape;4180;p19"/>
                  <p:cNvGrpSpPr/>
                  <p:nvPr/>
                </p:nvGrpSpPr>
                <p:grpSpPr>
                  <a:xfrm>
                    <a:off x="995333" y="3324777"/>
                    <a:ext cx="256540" cy="246380"/>
                    <a:chOff x="3390605" y="2906545"/>
                    <a:chExt cx="256540" cy="246380"/>
                  </a:xfrm>
                </p:grpSpPr>
                <p:sp>
                  <p:nvSpPr>
                    <p:cNvPr id="4181" name="Google Shape;418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2" name="Google Shape;4182;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3" name="Google Shape;4183;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4" name="Google Shape;4184;p19"/>
                  <p:cNvGrpSpPr/>
                  <p:nvPr/>
                </p:nvGrpSpPr>
                <p:grpSpPr>
                  <a:xfrm>
                    <a:off x="845557" y="3679212"/>
                    <a:ext cx="211536" cy="238462"/>
                    <a:chOff x="3240829" y="3260980"/>
                    <a:chExt cx="211536" cy="238462"/>
                  </a:xfrm>
                </p:grpSpPr>
                <p:cxnSp>
                  <p:nvCxnSpPr>
                    <p:cNvPr id="4185" name="Google Shape;4185;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86" name="Google Shape;4186;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87" name="Google Shape;4187;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88" name="Google Shape;4188;p19"/>
                  <p:cNvGrpSpPr/>
                  <p:nvPr/>
                </p:nvGrpSpPr>
                <p:grpSpPr>
                  <a:xfrm flipH="1">
                    <a:off x="1989959" y="3680275"/>
                    <a:ext cx="211536" cy="238462"/>
                    <a:chOff x="3240829" y="3260980"/>
                    <a:chExt cx="211536" cy="238462"/>
                  </a:xfrm>
                </p:grpSpPr>
                <p:cxnSp>
                  <p:nvCxnSpPr>
                    <p:cNvPr id="4189" name="Google Shape;4189;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90" name="Google Shape;4190;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91" name="Google Shape;4191;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92" name="Google Shape;4192;p19"/>
                <p:cNvGrpSpPr/>
                <p:nvPr/>
              </p:nvGrpSpPr>
              <p:grpSpPr>
                <a:xfrm>
                  <a:off x="8696953" y="2964198"/>
                  <a:ext cx="342803" cy="194817"/>
                  <a:chOff x="10123398" y="2191217"/>
                  <a:chExt cx="342803" cy="194817"/>
                </a:xfrm>
              </p:grpSpPr>
              <p:cxnSp>
                <p:nvCxnSpPr>
                  <p:cNvPr id="4193" name="Google Shape;4193;p19"/>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4194" name="Google Shape;4194;p19"/>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4195" name="Google Shape;4195;p19"/>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6" name="Google Shape;4196;p19"/>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97" name="Google Shape;4197;p19"/>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8" name="Google Shape;4198;p19"/>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9" name="Google Shape;4199;p19"/>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0" name="Google Shape;4200;p19"/>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01" name="Google Shape;4201;p19"/>
          <p:cNvGrpSpPr/>
          <p:nvPr/>
        </p:nvGrpSpPr>
        <p:grpSpPr>
          <a:xfrm>
            <a:off x="997067" y="2729421"/>
            <a:ext cx="3594029" cy="3720181"/>
            <a:chOff x="68370" y="1997785"/>
            <a:chExt cx="3136021" cy="3214425"/>
          </a:xfrm>
        </p:grpSpPr>
        <p:grpSp>
          <p:nvGrpSpPr>
            <p:cNvPr id="4202" name="Google Shape;4202;p19"/>
            <p:cNvGrpSpPr/>
            <p:nvPr/>
          </p:nvGrpSpPr>
          <p:grpSpPr>
            <a:xfrm>
              <a:off x="68370" y="1997785"/>
              <a:ext cx="3136021" cy="3214425"/>
              <a:chOff x="68370" y="1997785"/>
              <a:chExt cx="3136021" cy="3214425"/>
            </a:xfrm>
          </p:grpSpPr>
          <p:sp>
            <p:nvSpPr>
              <p:cNvPr id="4203" name="Google Shape;4203;p1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04" name="Google Shape;4204;p19"/>
              <p:cNvGrpSpPr/>
              <p:nvPr/>
            </p:nvGrpSpPr>
            <p:grpSpPr>
              <a:xfrm>
                <a:off x="672881" y="1997785"/>
                <a:ext cx="2531510" cy="3214425"/>
                <a:chOff x="672881" y="1997785"/>
                <a:chExt cx="2531510" cy="3214425"/>
              </a:xfrm>
            </p:grpSpPr>
            <p:grpSp>
              <p:nvGrpSpPr>
                <p:cNvPr id="4205" name="Google Shape;4205;p19"/>
                <p:cNvGrpSpPr/>
                <p:nvPr/>
              </p:nvGrpSpPr>
              <p:grpSpPr>
                <a:xfrm>
                  <a:off x="672881" y="1997785"/>
                  <a:ext cx="2531510" cy="3214425"/>
                  <a:chOff x="5199461" y="1674618"/>
                  <a:chExt cx="2386137" cy="2959191"/>
                </a:xfrm>
              </p:grpSpPr>
              <p:sp>
                <p:nvSpPr>
                  <p:cNvPr id="4206" name="Google Shape;4206;p1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7" name="Google Shape;4207;p1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8" name="Google Shape;4208;p1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9" name="Google Shape;4209;p1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10" name="Google Shape;4210;p19"/>
                  <p:cNvGrpSpPr/>
                  <p:nvPr/>
                </p:nvGrpSpPr>
                <p:grpSpPr>
                  <a:xfrm>
                    <a:off x="5762797" y="2329698"/>
                    <a:ext cx="1355938" cy="628117"/>
                    <a:chOff x="845557" y="3324777"/>
                    <a:chExt cx="1355938" cy="628117"/>
                  </a:xfrm>
                </p:grpSpPr>
                <p:grpSp>
                  <p:nvGrpSpPr>
                    <p:cNvPr id="4211" name="Google Shape;4211;p19"/>
                    <p:cNvGrpSpPr/>
                    <p:nvPr/>
                  </p:nvGrpSpPr>
                  <p:grpSpPr>
                    <a:xfrm>
                      <a:off x="1273679" y="3617265"/>
                      <a:ext cx="499645" cy="335629"/>
                      <a:chOff x="3668951" y="3199033"/>
                      <a:chExt cx="499645" cy="335629"/>
                    </a:xfrm>
                  </p:grpSpPr>
                  <p:sp>
                    <p:nvSpPr>
                      <p:cNvPr id="4212" name="Google Shape;4212;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3" name="Google Shape;4213;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14" name="Google Shape;4214;p19"/>
                    <p:cNvGrpSpPr/>
                    <p:nvPr/>
                  </p:nvGrpSpPr>
                  <p:grpSpPr>
                    <a:xfrm>
                      <a:off x="995333" y="3324777"/>
                      <a:ext cx="1081875" cy="246380"/>
                      <a:chOff x="3390605" y="2906545"/>
                      <a:chExt cx="1081875" cy="246380"/>
                    </a:xfrm>
                  </p:grpSpPr>
                  <p:sp>
                    <p:nvSpPr>
                      <p:cNvPr id="4215" name="Google Shape;4215;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6" name="Google Shape;4216;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7" name="Google Shape;4217;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8" name="Google Shape;4218;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9" name="Google Shape;4219;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20" name="Google Shape;4220;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21" name="Google Shape;4221;p19"/>
                    <p:cNvGrpSpPr/>
                    <p:nvPr/>
                  </p:nvGrpSpPr>
                  <p:grpSpPr>
                    <a:xfrm>
                      <a:off x="845557" y="3679212"/>
                      <a:ext cx="211536" cy="238462"/>
                      <a:chOff x="3240829" y="3260980"/>
                      <a:chExt cx="211536" cy="238462"/>
                    </a:xfrm>
                  </p:grpSpPr>
                  <p:cxnSp>
                    <p:nvCxnSpPr>
                      <p:cNvPr id="4222" name="Google Shape;422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3" name="Google Shape;422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4" name="Google Shape;422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225" name="Google Shape;4225;p19"/>
                    <p:cNvGrpSpPr/>
                    <p:nvPr/>
                  </p:nvGrpSpPr>
                  <p:grpSpPr>
                    <a:xfrm flipH="1">
                      <a:off x="1989959" y="3680275"/>
                      <a:ext cx="211536" cy="238462"/>
                      <a:chOff x="3240829" y="3260980"/>
                      <a:chExt cx="211536" cy="238462"/>
                    </a:xfrm>
                  </p:grpSpPr>
                  <p:cxnSp>
                    <p:nvCxnSpPr>
                      <p:cNvPr id="4226" name="Google Shape;4226;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7" name="Google Shape;4227;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8" name="Google Shape;4228;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4229" name="Google Shape;4229;p1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0" name="Google Shape;4230;p1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1" name="Google Shape;4231;p1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2" name="Google Shape;4232;p1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3" name="Google Shape;4233;p1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4" name="Google Shape;4234;p1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5" name="Google Shape;4235;p1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E281"/>
        </a:solidFill>
        <a:effectLst/>
      </p:bgPr>
    </p:bg>
    <p:spTree>
      <p:nvGrpSpPr>
        <p:cNvPr id="1" name="Shape 2052"/>
        <p:cNvGrpSpPr/>
        <p:nvPr/>
      </p:nvGrpSpPr>
      <p:grpSpPr>
        <a:xfrm>
          <a:off x="0" y="0"/>
          <a:ext cx="0" cy="0"/>
          <a:chOff x="0" y="0"/>
          <a:chExt cx="0" cy="0"/>
        </a:xfrm>
      </p:grpSpPr>
      <p:sp>
        <p:nvSpPr>
          <p:cNvPr id="2053" name="Google Shape;2053;p1"/>
          <p:cNvSpPr txBox="1">
            <a:spLocks noGrp="1"/>
          </p:cNvSpPr>
          <p:nvPr>
            <p:ph type="title"/>
          </p:nvPr>
        </p:nvSpPr>
        <p:spPr>
          <a:xfrm>
            <a:off x="3522006" y="1800481"/>
            <a:ext cx="5287986" cy="20446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oiny"/>
              <a:buNone/>
            </a:pPr>
            <a:r>
              <a:rPr lang="en-US" sz="4400">
                <a:solidFill>
                  <a:srgbClr val="FF0000"/>
                </a:solidFill>
                <a:latin typeface="Coiny"/>
                <a:ea typeface="Coiny"/>
                <a:cs typeface="Coiny"/>
                <a:sym typeface="Coiny"/>
              </a:rPr>
              <a:t>Luyện tập</a:t>
            </a:r>
            <a:br>
              <a:rPr lang="en-US" sz="4400">
                <a:solidFill>
                  <a:srgbClr val="FF0000"/>
                </a:solidFill>
                <a:latin typeface="Coiny"/>
                <a:ea typeface="Coiny"/>
                <a:cs typeface="Coiny"/>
                <a:sym typeface="Coiny"/>
              </a:rPr>
            </a:br>
            <a:r>
              <a:rPr lang="en-US" sz="4400">
                <a:solidFill>
                  <a:srgbClr val="FF0000"/>
                </a:solidFill>
                <a:latin typeface="Coiny"/>
                <a:ea typeface="Coiny"/>
                <a:cs typeface="Coiny"/>
                <a:sym typeface="Coiny"/>
              </a:rPr>
              <a:t>            trang 25</a:t>
            </a:r>
            <a:endParaRPr sz="4400">
              <a:solidFill>
                <a:srgbClr val="FF0000"/>
              </a:solidFill>
              <a:latin typeface="Coiny"/>
              <a:ea typeface="Coiny"/>
              <a:cs typeface="Coiny"/>
              <a:sym typeface="Coiny"/>
            </a:endParaRPr>
          </a:p>
        </p:txBody>
      </p:sp>
      <p:sp>
        <p:nvSpPr>
          <p:cNvPr id="2054" name="Google Shape;2054;p1"/>
          <p:cNvSpPr txBox="1">
            <a:spLocks noGrp="1"/>
          </p:cNvSpPr>
          <p:nvPr>
            <p:ph type="body" idx="1"/>
          </p:nvPr>
        </p:nvSpPr>
        <p:spPr>
          <a:xfrm>
            <a:off x="5120596" y="92154"/>
            <a:ext cx="2083206" cy="10747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E7925"/>
              </a:buClr>
              <a:buSzPts val="4800"/>
              <a:buNone/>
            </a:pPr>
            <a:r>
              <a:rPr lang="en-US" sz="4800" b="1">
                <a:solidFill>
                  <a:srgbClr val="CE7925"/>
                </a:solidFill>
                <a:latin typeface="Arial"/>
                <a:ea typeface="Arial"/>
                <a:cs typeface="Arial"/>
                <a:sym typeface="Arial"/>
              </a:rPr>
              <a:t>Toán</a:t>
            </a:r>
            <a:endParaRPr sz="3600" b="1">
              <a:solidFill>
                <a:srgbClr val="CE7925"/>
              </a:solidFill>
              <a:latin typeface="Arial"/>
              <a:ea typeface="Arial"/>
              <a:cs typeface="Arial"/>
              <a:sym typeface="Arial"/>
            </a:endParaRPr>
          </a:p>
          <a:p>
            <a:pPr marL="0" lvl="0" indent="0" algn="ctr" rtl="0">
              <a:lnSpc>
                <a:spcPct val="90000"/>
              </a:lnSpc>
              <a:spcBef>
                <a:spcPts val="1000"/>
              </a:spcBef>
              <a:spcAft>
                <a:spcPts val="0"/>
              </a:spcAft>
              <a:buClr>
                <a:srgbClr val="562503"/>
              </a:buClr>
              <a:buSzPts val="4400"/>
              <a:buNone/>
            </a:pPr>
            <a:endParaRPr sz="4400" b="1">
              <a:solidFill>
                <a:schemeClr val="accent4"/>
              </a:solidFill>
              <a:latin typeface="Arial"/>
              <a:ea typeface="Arial"/>
              <a:cs typeface="Arial"/>
              <a:sym typeface="Arial"/>
            </a:endParaRPr>
          </a:p>
        </p:txBody>
      </p:sp>
      <p:sp>
        <p:nvSpPr>
          <p:cNvPr id="2055" name="Google Shape;2055;p1"/>
          <p:cNvSpPr/>
          <p:nvPr/>
        </p:nvSpPr>
        <p:spPr>
          <a:xfrm>
            <a:off x="9897951" y="766780"/>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6" name="Google Shape;2056;p1"/>
          <p:cNvSpPr/>
          <p:nvPr/>
        </p:nvSpPr>
        <p:spPr>
          <a:xfrm rot="459428">
            <a:off x="3159532" y="92334"/>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7" name="Google Shape;2057;p1"/>
          <p:cNvSpPr/>
          <p:nvPr/>
        </p:nvSpPr>
        <p:spPr>
          <a:xfrm rot="585698">
            <a:off x="-194461" y="-148710"/>
            <a:ext cx="981134" cy="61607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8" name="Google Shape;2058;p1"/>
          <p:cNvSpPr/>
          <p:nvPr/>
        </p:nvSpPr>
        <p:spPr>
          <a:xfrm rot="459428">
            <a:off x="11202491" y="-310968"/>
            <a:ext cx="1081024" cy="727699"/>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9" name="Google Shape;2059;p1"/>
          <p:cNvSpPr/>
          <p:nvPr/>
        </p:nvSpPr>
        <p:spPr>
          <a:xfrm rot="459428">
            <a:off x="1287180" y="851731"/>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0" name="Google Shape;2060;p1"/>
          <p:cNvSpPr/>
          <p:nvPr/>
        </p:nvSpPr>
        <p:spPr>
          <a:xfrm rot="459428">
            <a:off x="8132658" y="124949"/>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61" name="Google Shape;2061;p1"/>
          <p:cNvGrpSpPr/>
          <p:nvPr/>
        </p:nvGrpSpPr>
        <p:grpSpPr>
          <a:xfrm rot="1776184">
            <a:off x="5787082" y="853121"/>
            <a:ext cx="738031" cy="730278"/>
            <a:chOff x="4133174" y="1411892"/>
            <a:chExt cx="512535" cy="494526"/>
          </a:xfrm>
        </p:grpSpPr>
        <p:sp>
          <p:nvSpPr>
            <p:cNvPr id="2062" name="Google Shape;2062;p1"/>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3" name="Google Shape;2063;p1"/>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4" name="Google Shape;2064;p1"/>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5" name="Google Shape;2065;p1"/>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6" name="Google Shape;2066;p1"/>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67" name="Google Shape;2067;p1"/>
          <p:cNvGrpSpPr/>
          <p:nvPr/>
        </p:nvGrpSpPr>
        <p:grpSpPr>
          <a:xfrm>
            <a:off x="4768248" y="3988662"/>
            <a:ext cx="2666845" cy="3714240"/>
            <a:chOff x="803735" y="981668"/>
            <a:chExt cx="2480003" cy="3407601"/>
          </a:xfrm>
        </p:grpSpPr>
        <p:grpSp>
          <p:nvGrpSpPr>
            <p:cNvPr id="2068" name="Google Shape;2068;p1"/>
            <p:cNvGrpSpPr/>
            <p:nvPr/>
          </p:nvGrpSpPr>
          <p:grpSpPr>
            <a:xfrm>
              <a:off x="803735" y="981668"/>
              <a:ext cx="2480003" cy="3391878"/>
              <a:chOff x="2804160" y="2202089"/>
              <a:chExt cx="2237116" cy="2959191"/>
            </a:xfrm>
          </p:grpSpPr>
          <p:sp>
            <p:nvSpPr>
              <p:cNvPr id="2069" name="Google Shape;2069;p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70" name="Google Shape;2070;p1"/>
              <p:cNvGrpSpPr/>
              <p:nvPr/>
            </p:nvGrpSpPr>
            <p:grpSpPr>
              <a:xfrm>
                <a:off x="3649197" y="2400486"/>
                <a:ext cx="600684" cy="364602"/>
                <a:chOff x="3649197" y="2400486"/>
                <a:chExt cx="600684" cy="364602"/>
              </a:xfrm>
            </p:grpSpPr>
            <p:sp>
              <p:nvSpPr>
                <p:cNvPr id="2071" name="Google Shape;2071;p1"/>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2" name="Google Shape;2072;p1"/>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3" name="Google Shape;2073;p1"/>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4" name="Google Shape;2074;p1"/>
              <p:cNvGrpSpPr/>
              <p:nvPr/>
            </p:nvGrpSpPr>
            <p:grpSpPr>
              <a:xfrm>
                <a:off x="3668951" y="3199033"/>
                <a:ext cx="499645" cy="335629"/>
                <a:chOff x="3668951" y="3199033"/>
                <a:chExt cx="499645" cy="335629"/>
              </a:xfrm>
            </p:grpSpPr>
            <p:sp>
              <p:nvSpPr>
                <p:cNvPr id="2075" name="Google Shape;2075;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6" name="Google Shape;2076;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7" name="Google Shape;2077;p1"/>
              <p:cNvGrpSpPr/>
              <p:nvPr/>
            </p:nvGrpSpPr>
            <p:grpSpPr>
              <a:xfrm>
                <a:off x="3390605" y="2906545"/>
                <a:ext cx="1081875" cy="246380"/>
                <a:chOff x="3390605" y="2906545"/>
                <a:chExt cx="1081875" cy="246380"/>
              </a:xfrm>
            </p:grpSpPr>
            <p:sp>
              <p:nvSpPr>
                <p:cNvPr id="2078" name="Google Shape;2078;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9" name="Google Shape;2079;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0" name="Google Shape;2080;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1" name="Google Shape;2081;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2" name="Google Shape;2082;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3" name="Google Shape;2083;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084" name="Google Shape;2084;p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5" name="Google Shape;2085;p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86" name="Google Shape;2086;p1"/>
              <p:cNvGrpSpPr/>
              <p:nvPr/>
            </p:nvGrpSpPr>
            <p:grpSpPr>
              <a:xfrm>
                <a:off x="2913434" y="3650675"/>
                <a:ext cx="495814" cy="822374"/>
                <a:chOff x="2913434" y="3650675"/>
                <a:chExt cx="495814" cy="822374"/>
              </a:xfrm>
            </p:grpSpPr>
            <p:sp>
              <p:nvSpPr>
                <p:cNvPr id="2087" name="Google Shape;2087;p1"/>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8" name="Google Shape;2088;p1"/>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9" name="Google Shape;2089;p1"/>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0" name="Google Shape;2090;p1"/>
              <p:cNvGrpSpPr/>
              <p:nvPr/>
            </p:nvGrpSpPr>
            <p:grpSpPr>
              <a:xfrm flipH="1">
                <a:off x="4456612" y="3621536"/>
                <a:ext cx="493048" cy="811148"/>
                <a:chOff x="2914371" y="3648899"/>
                <a:chExt cx="493048" cy="811148"/>
              </a:xfrm>
            </p:grpSpPr>
            <p:sp>
              <p:nvSpPr>
                <p:cNvPr id="2091" name="Google Shape;2091;p1"/>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2" name="Google Shape;2092;p1"/>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3" name="Google Shape;2093;p1"/>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4" name="Google Shape;2094;p1"/>
              <p:cNvGrpSpPr/>
              <p:nvPr/>
            </p:nvGrpSpPr>
            <p:grpSpPr>
              <a:xfrm>
                <a:off x="3240829" y="3260980"/>
                <a:ext cx="211536" cy="238462"/>
                <a:chOff x="3240829" y="3260980"/>
                <a:chExt cx="211536" cy="238462"/>
              </a:xfrm>
            </p:grpSpPr>
            <p:cxnSp>
              <p:nvCxnSpPr>
                <p:cNvPr id="2095" name="Google Shape;209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096" name="Google Shape;209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097" name="Google Shape;209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098" name="Google Shape;2098;p1"/>
              <p:cNvGrpSpPr/>
              <p:nvPr/>
            </p:nvGrpSpPr>
            <p:grpSpPr>
              <a:xfrm flipH="1">
                <a:off x="4385231" y="3262043"/>
                <a:ext cx="211536" cy="238462"/>
                <a:chOff x="3240829" y="3260980"/>
                <a:chExt cx="211536" cy="238462"/>
              </a:xfrm>
            </p:grpSpPr>
            <p:cxnSp>
              <p:nvCxnSpPr>
                <p:cNvPr id="2099" name="Google Shape;2099;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00" name="Google Shape;2100;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01" name="Google Shape;2101;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02" name="Google Shape;2102;p1"/>
            <p:cNvGrpSpPr/>
            <p:nvPr/>
          </p:nvGrpSpPr>
          <p:grpSpPr>
            <a:xfrm>
              <a:off x="1551022" y="3822830"/>
              <a:ext cx="1005443" cy="566438"/>
              <a:chOff x="1551022" y="3822830"/>
              <a:chExt cx="1005443" cy="566438"/>
            </a:xfrm>
          </p:grpSpPr>
          <p:sp>
            <p:nvSpPr>
              <p:cNvPr id="2103" name="Google Shape;2103;p1"/>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04" name="Google Shape;2104;p1"/>
              <p:cNvGrpSpPr/>
              <p:nvPr/>
            </p:nvGrpSpPr>
            <p:grpSpPr>
              <a:xfrm>
                <a:off x="1551022" y="3824033"/>
                <a:ext cx="418667" cy="565235"/>
                <a:chOff x="1551022" y="3824033"/>
                <a:chExt cx="418667" cy="565235"/>
              </a:xfrm>
            </p:grpSpPr>
            <p:sp>
              <p:nvSpPr>
                <p:cNvPr id="2105" name="Google Shape;2105;p1"/>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6" name="Google Shape;2106;p1"/>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7" name="Google Shape;2107;p1"/>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8" name="Google Shape;2108;p1"/>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09" name="Google Shape;2109;p1"/>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0" name="Google Shape;2110;p1"/>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1" name="Google Shape;2111;p1"/>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112" name="Google Shape;2112;p1"/>
          <p:cNvGrpSpPr/>
          <p:nvPr/>
        </p:nvGrpSpPr>
        <p:grpSpPr>
          <a:xfrm>
            <a:off x="7336708" y="4015223"/>
            <a:ext cx="2687739" cy="3687960"/>
            <a:chOff x="3843071" y="2015305"/>
            <a:chExt cx="2407177" cy="3214427"/>
          </a:xfrm>
        </p:grpSpPr>
        <p:grpSp>
          <p:nvGrpSpPr>
            <p:cNvPr id="2113" name="Google Shape;2113;p1"/>
            <p:cNvGrpSpPr/>
            <p:nvPr/>
          </p:nvGrpSpPr>
          <p:grpSpPr>
            <a:xfrm>
              <a:off x="3843071" y="2015305"/>
              <a:ext cx="2407177" cy="3214427"/>
              <a:chOff x="3843071" y="2015305"/>
              <a:chExt cx="2407177" cy="3214427"/>
            </a:xfrm>
          </p:grpSpPr>
          <p:grpSp>
            <p:nvGrpSpPr>
              <p:cNvPr id="2114" name="Google Shape;2114;p1"/>
              <p:cNvGrpSpPr/>
              <p:nvPr/>
            </p:nvGrpSpPr>
            <p:grpSpPr>
              <a:xfrm>
                <a:off x="3843071" y="2015305"/>
                <a:ext cx="2407177" cy="3214427"/>
                <a:chOff x="6997471" y="2147161"/>
                <a:chExt cx="2663841" cy="3692953"/>
              </a:xfrm>
            </p:grpSpPr>
            <p:sp>
              <p:nvSpPr>
                <p:cNvPr id="2115" name="Google Shape;2115;p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16" name="Google Shape;2116;p1"/>
                <p:cNvGrpSpPr/>
                <p:nvPr/>
              </p:nvGrpSpPr>
              <p:grpSpPr>
                <a:xfrm>
                  <a:off x="7236306" y="2161336"/>
                  <a:ext cx="2259374" cy="1075005"/>
                  <a:chOff x="7228461" y="2170574"/>
                  <a:chExt cx="2259374" cy="1075005"/>
                </a:xfrm>
              </p:grpSpPr>
              <p:sp>
                <p:nvSpPr>
                  <p:cNvPr id="2117" name="Google Shape;2117;p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18" name="Google Shape;2118;p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19" name="Google Shape;2119;p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0" name="Google Shape;2120;p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1" name="Google Shape;2121;p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22" name="Google Shape;2122;p1"/>
                <p:cNvGrpSpPr/>
                <p:nvPr/>
              </p:nvGrpSpPr>
              <p:grpSpPr>
                <a:xfrm>
                  <a:off x="7550189" y="2944340"/>
                  <a:ext cx="1614580" cy="783866"/>
                  <a:chOff x="845557" y="3324777"/>
                  <a:chExt cx="1355938" cy="628117"/>
                </a:xfrm>
              </p:grpSpPr>
              <p:grpSp>
                <p:nvGrpSpPr>
                  <p:cNvPr id="2123" name="Google Shape;2123;p1"/>
                  <p:cNvGrpSpPr/>
                  <p:nvPr/>
                </p:nvGrpSpPr>
                <p:grpSpPr>
                  <a:xfrm>
                    <a:off x="1273679" y="3617265"/>
                    <a:ext cx="499645" cy="335629"/>
                    <a:chOff x="3668951" y="3199033"/>
                    <a:chExt cx="499645" cy="335629"/>
                  </a:xfrm>
                </p:grpSpPr>
                <p:sp>
                  <p:nvSpPr>
                    <p:cNvPr id="2124" name="Google Shape;212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5" name="Google Shape;212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26" name="Google Shape;2126;p1"/>
                  <p:cNvGrpSpPr/>
                  <p:nvPr/>
                </p:nvGrpSpPr>
                <p:grpSpPr>
                  <a:xfrm>
                    <a:off x="995333" y="3324777"/>
                    <a:ext cx="256540" cy="246380"/>
                    <a:chOff x="3390605" y="2906545"/>
                    <a:chExt cx="256540" cy="246380"/>
                  </a:xfrm>
                </p:grpSpPr>
                <p:sp>
                  <p:nvSpPr>
                    <p:cNvPr id="2127" name="Google Shape;212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8" name="Google Shape;2128;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9" name="Google Shape;2129;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30" name="Google Shape;2130;p1"/>
                  <p:cNvGrpSpPr/>
                  <p:nvPr/>
                </p:nvGrpSpPr>
                <p:grpSpPr>
                  <a:xfrm>
                    <a:off x="845557" y="3679212"/>
                    <a:ext cx="211536" cy="238462"/>
                    <a:chOff x="3240829" y="3260980"/>
                    <a:chExt cx="211536" cy="238462"/>
                  </a:xfrm>
                </p:grpSpPr>
                <p:cxnSp>
                  <p:nvCxnSpPr>
                    <p:cNvPr id="2131" name="Google Shape;2131;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2" name="Google Shape;2132;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3" name="Google Shape;2133;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34" name="Google Shape;2134;p1"/>
                  <p:cNvGrpSpPr/>
                  <p:nvPr/>
                </p:nvGrpSpPr>
                <p:grpSpPr>
                  <a:xfrm flipH="1">
                    <a:off x="1989959" y="3680275"/>
                    <a:ext cx="211536" cy="238462"/>
                    <a:chOff x="3240829" y="3260980"/>
                    <a:chExt cx="211536" cy="238462"/>
                  </a:xfrm>
                </p:grpSpPr>
                <p:cxnSp>
                  <p:nvCxnSpPr>
                    <p:cNvPr id="2135" name="Google Shape;213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6" name="Google Shape;213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7" name="Google Shape;213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38" name="Google Shape;2138;p1"/>
                <p:cNvGrpSpPr/>
                <p:nvPr/>
              </p:nvGrpSpPr>
              <p:grpSpPr>
                <a:xfrm>
                  <a:off x="8696953" y="2964198"/>
                  <a:ext cx="342803" cy="194817"/>
                  <a:chOff x="10123398" y="2191217"/>
                  <a:chExt cx="342803" cy="194817"/>
                </a:xfrm>
              </p:grpSpPr>
              <p:cxnSp>
                <p:nvCxnSpPr>
                  <p:cNvPr id="2139" name="Google Shape;2139;p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140" name="Google Shape;2140;p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141" name="Google Shape;2141;p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2" name="Google Shape;2142;p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43" name="Google Shape;2143;p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4" name="Google Shape;2144;p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45" name="Google Shape;2145;p1"/>
          <p:cNvGrpSpPr/>
          <p:nvPr/>
        </p:nvGrpSpPr>
        <p:grpSpPr>
          <a:xfrm>
            <a:off x="2084215" y="4044742"/>
            <a:ext cx="2901231" cy="3720181"/>
            <a:chOff x="672881" y="1997785"/>
            <a:chExt cx="2531510" cy="3214425"/>
          </a:xfrm>
        </p:grpSpPr>
        <p:grpSp>
          <p:nvGrpSpPr>
            <p:cNvPr id="2146" name="Google Shape;2146;p1"/>
            <p:cNvGrpSpPr/>
            <p:nvPr/>
          </p:nvGrpSpPr>
          <p:grpSpPr>
            <a:xfrm>
              <a:off x="672881" y="1997785"/>
              <a:ext cx="2531510" cy="3214425"/>
              <a:chOff x="672881" y="1997785"/>
              <a:chExt cx="2531510" cy="3214425"/>
            </a:xfrm>
          </p:grpSpPr>
          <p:grpSp>
            <p:nvGrpSpPr>
              <p:cNvPr id="2147" name="Google Shape;2147;p1"/>
              <p:cNvGrpSpPr/>
              <p:nvPr/>
            </p:nvGrpSpPr>
            <p:grpSpPr>
              <a:xfrm>
                <a:off x="672881" y="1997785"/>
                <a:ext cx="2531510" cy="3214425"/>
                <a:chOff x="5199461" y="1674618"/>
                <a:chExt cx="2386137" cy="2959191"/>
              </a:xfrm>
            </p:grpSpPr>
            <p:sp>
              <p:nvSpPr>
                <p:cNvPr id="2148" name="Google Shape;2148;p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9" name="Google Shape;2149;p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0" name="Google Shape;2150;p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1" name="Google Shape;2151;p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52" name="Google Shape;2152;p1"/>
                <p:cNvGrpSpPr/>
                <p:nvPr/>
              </p:nvGrpSpPr>
              <p:grpSpPr>
                <a:xfrm>
                  <a:off x="5762797" y="2329698"/>
                  <a:ext cx="1355938" cy="628117"/>
                  <a:chOff x="845557" y="3324777"/>
                  <a:chExt cx="1355938" cy="628117"/>
                </a:xfrm>
              </p:grpSpPr>
              <p:grpSp>
                <p:nvGrpSpPr>
                  <p:cNvPr id="2153" name="Google Shape;2153;p1"/>
                  <p:cNvGrpSpPr/>
                  <p:nvPr/>
                </p:nvGrpSpPr>
                <p:grpSpPr>
                  <a:xfrm>
                    <a:off x="1273679" y="3617265"/>
                    <a:ext cx="499645" cy="335629"/>
                    <a:chOff x="3668951" y="3199033"/>
                    <a:chExt cx="499645" cy="335629"/>
                  </a:xfrm>
                </p:grpSpPr>
                <p:sp>
                  <p:nvSpPr>
                    <p:cNvPr id="2154" name="Google Shape;215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5" name="Google Shape;215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56" name="Google Shape;2156;p1"/>
                  <p:cNvGrpSpPr/>
                  <p:nvPr/>
                </p:nvGrpSpPr>
                <p:grpSpPr>
                  <a:xfrm>
                    <a:off x="995333" y="3324777"/>
                    <a:ext cx="1081875" cy="246380"/>
                    <a:chOff x="3390605" y="2906545"/>
                    <a:chExt cx="1081875" cy="246380"/>
                  </a:xfrm>
                </p:grpSpPr>
                <p:sp>
                  <p:nvSpPr>
                    <p:cNvPr id="2157" name="Google Shape;215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8" name="Google Shape;2158;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9" name="Google Shape;2159;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0" name="Google Shape;2160;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1" name="Google Shape;2161;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2" name="Google Shape;2162;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63" name="Google Shape;2163;p1"/>
                  <p:cNvGrpSpPr/>
                  <p:nvPr/>
                </p:nvGrpSpPr>
                <p:grpSpPr>
                  <a:xfrm>
                    <a:off x="845557" y="3679212"/>
                    <a:ext cx="211536" cy="238462"/>
                    <a:chOff x="3240829" y="3260980"/>
                    <a:chExt cx="211536" cy="238462"/>
                  </a:xfrm>
                </p:grpSpPr>
                <p:cxnSp>
                  <p:nvCxnSpPr>
                    <p:cNvPr id="2164" name="Google Shape;2164;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5" name="Google Shape;2165;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66" name="Google Shape;2166;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67" name="Google Shape;2167;p1"/>
                  <p:cNvGrpSpPr/>
                  <p:nvPr/>
                </p:nvGrpSpPr>
                <p:grpSpPr>
                  <a:xfrm flipH="1">
                    <a:off x="1989959" y="3680275"/>
                    <a:ext cx="211536" cy="238462"/>
                    <a:chOff x="3240829" y="3260980"/>
                    <a:chExt cx="211536" cy="238462"/>
                  </a:xfrm>
                </p:grpSpPr>
                <p:cxnSp>
                  <p:nvCxnSpPr>
                    <p:cNvPr id="2168" name="Google Shape;2168;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9" name="Google Shape;2169;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70" name="Google Shape;2170;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171" name="Google Shape;2171;p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2" name="Google Shape;2172;p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3" name="Google Shape;2173;p1"/>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4" name="Google Shape;2174;p1"/>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5" name="Google Shape;2175;p1"/>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6" name="Google Shape;2176;p1"/>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180"/>
        <p:cNvGrpSpPr/>
        <p:nvPr/>
      </p:nvGrpSpPr>
      <p:grpSpPr>
        <a:xfrm>
          <a:off x="0" y="0"/>
          <a:ext cx="0" cy="0"/>
          <a:chOff x="0" y="0"/>
          <a:chExt cx="0" cy="0"/>
        </a:xfrm>
      </p:grpSpPr>
      <p:grpSp>
        <p:nvGrpSpPr>
          <p:cNvPr id="2181" name="Google Shape;2181;p2"/>
          <p:cNvGrpSpPr/>
          <p:nvPr/>
        </p:nvGrpSpPr>
        <p:grpSpPr>
          <a:xfrm flipH="1">
            <a:off x="7513574" y="-492448"/>
            <a:ext cx="1250465" cy="813416"/>
            <a:chOff x="28214" y="967908"/>
            <a:chExt cx="1250465" cy="813416"/>
          </a:xfrm>
        </p:grpSpPr>
        <p:cxnSp>
          <p:nvCxnSpPr>
            <p:cNvPr id="2182" name="Google Shape;2182;p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83" name="Google Shape;2183;p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4" name="Google Shape;2184;p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5" name="Google Shape;2185;p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6" name="Google Shape;2186;p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7" name="Google Shape;2187;p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8" name="Google Shape;2188;p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189" name="Google Shape;2189;p2"/>
          <p:cNvSpPr/>
          <p:nvPr/>
        </p:nvSpPr>
        <p:spPr>
          <a:xfrm>
            <a:off x="5081633" y="1754374"/>
            <a:ext cx="719620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8800"/>
              <a:buFont typeface="Coiny"/>
              <a:buNone/>
            </a:pPr>
            <a:r>
              <a:rPr lang="en-US" sz="8800" b="1" i="0" u="none" strike="noStrike" cap="none">
                <a:solidFill>
                  <a:srgbClr val="5E2700"/>
                </a:solidFill>
                <a:latin typeface="Coiny"/>
                <a:ea typeface="Coiny"/>
                <a:cs typeface="Coiny"/>
                <a:sym typeface="Coiny"/>
              </a:rPr>
              <a:t>KHỞI ĐỘNG</a:t>
            </a:r>
            <a:endParaRPr sz="8800" b="1" i="0" u="none" strike="noStrike" cap="none">
              <a:solidFill>
                <a:srgbClr val="5E2700"/>
              </a:solidFill>
              <a:latin typeface="Coiny"/>
              <a:ea typeface="Coiny"/>
              <a:cs typeface="Coiny"/>
              <a:sym typeface="Coiny"/>
            </a:endParaRPr>
          </a:p>
        </p:txBody>
      </p:sp>
      <p:grpSp>
        <p:nvGrpSpPr>
          <p:cNvPr id="2190" name="Google Shape;2190;p2"/>
          <p:cNvGrpSpPr/>
          <p:nvPr/>
        </p:nvGrpSpPr>
        <p:grpSpPr>
          <a:xfrm rot="1225870">
            <a:off x="-283357" y="1382086"/>
            <a:ext cx="3004895" cy="4070269"/>
            <a:chOff x="6997471" y="2147161"/>
            <a:chExt cx="2663841" cy="3692953"/>
          </a:xfrm>
        </p:grpSpPr>
        <p:sp>
          <p:nvSpPr>
            <p:cNvPr id="2191" name="Google Shape;2191;p2"/>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2" name="Google Shape;2192;p2"/>
            <p:cNvGrpSpPr/>
            <p:nvPr/>
          </p:nvGrpSpPr>
          <p:grpSpPr>
            <a:xfrm>
              <a:off x="7236306" y="2161336"/>
              <a:ext cx="2259374" cy="1075005"/>
              <a:chOff x="7228461" y="2170574"/>
              <a:chExt cx="2259374" cy="1075005"/>
            </a:xfrm>
          </p:grpSpPr>
          <p:sp>
            <p:nvSpPr>
              <p:cNvPr id="2193" name="Google Shape;2193;p2"/>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4" name="Google Shape;2194;p2"/>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95" name="Google Shape;2195;p2"/>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6" name="Google Shape;2196;p2"/>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7" name="Google Shape;2197;p2"/>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8" name="Google Shape;2198;p2"/>
            <p:cNvGrpSpPr/>
            <p:nvPr/>
          </p:nvGrpSpPr>
          <p:grpSpPr>
            <a:xfrm>
              <a:off x="7550189" y="2944340"/>
              <a:ext cx="1614580" cy="783866"/>
              <a:chOff x="845557" y="3324777"/>
              <a:chExt cx="1355938" cy="628117"/>
            </a:xfrm>
          </p:grpSpPr>
          <p:grpSp>
            <p:nvGrpSpPr>
              <p:cNvPr id="2199" name="Google Shape;2199;p2"/>
              <p:cNvGrpSpPr/>
              <p:nvPr/>
            </p:nvGrpSpPr>
            <p:grpSpPr>
              <a:xfrm>
                <a:off x="1273679" y="3617265"/>
                <a:ext cx="499645" cy="335629"/>
                <a:chOff x="3668951" y="3199033"/>
                <a:chExt cx="499645" cy="335629"/>
              </a:xfrm>
            </p:grpSpPr>
            <p:sp>
              <p:nvSpPr>
                <p:cNvPr id="2200" name="Google Shape;2200;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1" name="Google Shape;2201;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2" name="Google Shape;2202;p2"/>
              <p:cNvGrpSpPr/>
              <p:nvPr/>
            </p:nvGrpSpPr>
            <p:grpSpPr>
              <a:xfrm>
                <a:off x="995333" y="3324777"/>
                <a:ext cx="256540" cy="246380"/>
                <a:chOff x="3390605" y="2906545"/>
                <a:chExt cx="256540" cy="246380"/>
              </a:xfrm>
            </p:grpSpPr>
            <p:sp>
              <p:nvSpPr>
                <p:cNvPr id="2203" name="Google Shape;2203;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4" name="Google Shape;2204;p2"/>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5" name="Google Shape;2205;p2"/>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6" name="Google Shape;2206;p2"/>
              <p:cNvGrpSpPr/>
              <p:nvPr/>
            </p:nvGrpSpPr>
            <p:grpSpPr>
              <a:xfrm>
                <a:off x="845557" y="3679212"/>
                <a:ext cx="211536" cy="238462"/>
                <a:chOff x="3240829" y="3260980"/>
                <a:chExt cx="211536" cy="238462"/>
              </a:xfrm>
            </p:grpSpPr>
            <p:cxnSp>
              <p:nvCxnSpPr>
                <p:cNvPr id="2207" name="Google Shape;2207;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08" name="Google Shape;2208;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09" name="Google Shape;2209;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10" name="Google Shape;2210;p2"/>
              <p:cNvGrpSpPr/>
              <p:nvPr/>
            </p:nvGrpSpPr>
            <p:grpSpPr>
              <a:xfrm flipH="1">
                <a:off x="1989959" y="3680275"/>
                <a:ext cx="211536" cy="238462"/>
                <a:chOff x="3240829" y="3260980"/>
                <a:chExt cx="211536" cy="238462"/>
              </a:xfrm>
            </p:grpSpPr>
            <p:cxnSp>
              <p:nvCxnSpPr>
                <p:cNvPr id="2211" name="Google Shape;2211;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12" name="Google Shape;2212;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13" name="Google Shape;2213;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14" name="Google Shape;2214;p2"/>
            <p:cNvGrpSpPr/>
            <p:nvPr/>
          </p:nvGrpSpPr>
          <p:grpSpPr>
            <a:xfrm>
              <a:off x="8696953" y="2964198"/>
              <a:ext cx="342803" cy="194817"/>
              <a:chOff x="10123398" y="2191217"/>
              <a:chExt cx="342803" cy="194817"/>
            </a:xfrm>
          </p:grpSpPr>
          <p:cxnSp>
            <p:nvCxnSpPr>
              <p:cNvPr id="2215" name="Google Shape;2215;p2"/>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216" name="Google Shape;2216;p2"/>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2217" name="Google Shape;2217;p2"/>
          <p:cNvGrpSpPr/>
          <p:nvPr/>
        </p:nvGrpSpPr>
        <p:grpSpPr>
          <a:xfrm rot="1256300">
            <a:off x="-528954" y="3797740"/>
            <a:ext cx="2957579" cy="4076114"/>
            <a:chOff x="2804160" y="2202089"/>
            <a:chExt cx="2237116" cy="2959191"/>
          </a:xfrm>
        </p:grpSpPr>
        <p:sp>
          <p:nvSpPr>
            <p:cNvPr id="2218" name="Google Shape;2218;p2"/>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19" name="Google Shape;2219;p2"/>
            <p:cNvGrpSpPr/>
            <p:nvPr/>
          </p:nvGrpSpPr>
          <p:grpSpPr>
            <a:xfrm>
              <a:off x="3649922" y="2398657"/>
              <a:ext cx="597239" cy="364602"/>
              <a:chOff x="3649922" y="2398657"/>
              <a:chExt cx="597239" cy="364602"/>
            </a:xfrm>
          </p:grpSpPr>
          <p:sp>
            <p:nvSpPr>
              <p:cNvPr id="2220" name="Google Shape;2220;p2"/>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1" name="Google Shape;2221;p2"/>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2" name="Google Shape;2222;p2"/>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3" name="Google Shape;2223;p2"/>
            <p:cNvGrpSpPr/>
            <p:nvPr/>
          </p:nvGrpSpPr>
          <p:grpSpPr>
            <a:xfrm>
              <a:off x="3668951" y="3199033"/>
              <a:ext cx="499645" cy="335629"/>
              <a:chOff x="3668951" y="3199033"/>
              <a:chExt cx="499645" cy="335629"/>
            </a:xfrm>
          </p:grpSpPr>
          <p:sp>
            <p:nvSpPr>
              <p:cNvPr id="2224" name="Google Shape;222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5" name="Google Shape;222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6" name="Google Shape;2226;p2"/>
            <p:cNvGrpSpPr/>
            <p:nvPr/>
          </p:nvGrpSpPr>
          <p:grpSpPr>
            <a:xfrm>
              <a:off x="3390605" y="2906545"/>
              <a:ext cx="1081875" cy="246380"/>
              <a:chOff x="3390605" y="2906545"/>
              <a:chExt cx="1081875" cy="246380"/>
            </a:xfrm>
          </p:grpSpPr>
          <p:sp>
            <p:nvSpPr>
              <p:cNvPr id="2227" name="Google Shape;222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8" name="Google Shape;222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9" name="Google Shape;2229;p2"/>
              <p:cNvSpPr/>
              <p:nvPr/>
            </p:nvSpPr>
            <p:spPr>
              <a:xfrm>
                <a:off x="3467269" y="293227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0" name="Google Shape;2230;p2"/>
              <p:cNvSpPr/>
              <p:nvPr/>
            </p:nvSpPr>
            <p:spPr>
              <a:xfrm>
                <a:off x="4286623" y="2924032"/>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1" name="Google Shape;2231;p2"/>
              <p:cNvSpPr/>
              <p:nvPr/>
            </p:nvSpPr>
            <p:spPr>
              <a:xfrm>
                <a:off x="3552790" y="295495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2" name="Google Shape;2232;p2"/>
              <p:cNvSpPr/>
              <p:nvPr/>
            </p:nvSpPr>
            <p:spPr>
              <a:xfrm>
                <a:off x="4366415" y="2952813"/>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233" name="Google Shape;2233;p2"/>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4" name="Google Shape;2234;p2"/>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35" name="Google Shape;2235;p2"/>
            <p:cNvGrpSpPr/>
            <p:nvPr/>
          </p:nvGrpSpPr>
          <p:grpSpPr>
            <a:xfrm>
              <a:off x="2909482" y="3653143"/>
              <a:ext cx="498100" cy="821316"/>
              <a:chOff x="2909482" y="3653143"/>
              <a:chExt cx="498100" cy="821316"/>
            </a:xfrm>
          </p:grpSpPr>
          <p:sp>
            <p:nvSpPr>
              <p:cNvPr id="2236" name="Google Shape;2236;p2"/>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7" name="Google Shape;2237;p2"/>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8" name="Google Shape;2238;p2"/>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39" name="Google Shape;2239;p2"/>
            <p:cNvGrpSpPr/>
            <p:nvPr/>
          </p:nvGrpSpPr>
          <p:grpSpPr>
            <a:xfrm flipH="1">
              <a:off x="4461532" y="3619560"/>
              <a:ext cx="484985" cy="793049"/>
              <a:chOff x="2917514" y="3646923"/>
              <a:chExt cx="484985" cy="793049"/>
            </a:xfrm>
          </p:grpSpPr>
          <p:sp>
            <p:nvSpPr>
              <p:cNvPr id="2240" name="Google Shape;2240;p2"/>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1" name="Google Shape;2241;p2"/>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2" name="Google Shape;2242;p2"/>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43" name="Google Shape;2243;p2"/>
            <p:cNvGrpSpPr/>
            <p:nvPr/>
          </p:nvGrpSpPr>
          <p:grpSpPr>
            <a:xfrm>
              <a:off x="3240829" y="3260980"/>
              <a:ext cx="211536" cy="238462"/>
              <a:chOff x="3240829" y="3260980"/>
              <a:chExt cx="211536" cy="238462"/>
            </a:xfrm>
          </p:grpSpPr>
          <p:cxnSp>
            <p:nvCxnSpPr>
              <p:cNvPr id="2244" name="Google Shape;224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5" name="Google Shape;224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46" name="Google Shape;224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47" name="Google Shape;2247;p2"/>
            <p:cNvGrpSpPr/>
            <p:nvPr/>
          </p:nvGrpSpPr>
          <p:grpSpPr>
            <a:xfrm flipH="1">
              <a:off x="4385231" y="3262043"/>
              <a:ext cx="211536" cy="238462"/>
              <a:chOff x="3240829" y="3260980"/>
              <a:chExt cx="211536" cy="238462"/>
            </a:xfrm>
          </p:grpSpPr>
          <p:cxnSp>
            <p:nvCxnSpPr>
              <p:cNvPr id="2248" name="Google Shape;224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9" name="Google Shape;224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50" name="Google Shape;225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51" name="Google Shape;2251;p2"/>
          <p:cNvGrpSpPr/>
          <p:nvPr/>
        </p:nvGrpSpPr>
        <p:grpSpPr>
          <a:xfrm>
            <a:off x="5582167" y="-960968"/>
            <a:ext cx="4735253" cy="2000456"/>
            <a:chOff x="7674178" y="-341096"/>
            <a:chExt cx="4662969" cy="1875851"/>
          </a:xfrm>
        </p:grpSpPr>
        <p:sp>
          <p:nvSpPr>
            <p:cNvPr id="2252" name="Google Shape;2252;p2"/>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53" name="Google Shape;2253;p2"/>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4" name="Google Shape;2254;p2"/>
            <p:cNvCxnSpPr>
              <a:stCxn id="2253" idx="0"/>
              <a:endCxn id="2253"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2255" name="Google Shape;2255;p2"/>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56" name="Google Shape;2256;p2"/>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57" name="Google Shape;2257;p2"/>
            <p:cNvGrpSpPr/>
            <p:nvPr/>
          </p:nvGrpSpPr>
          <p:grpSpPr>
            <a:xfrm>
              <a:off x="7674178" y="-341096"/>
              <a:ext cx="1090950" cy="1870837"/>
              <a:chOff x="6203855" y="341000"/>
              <a:chExt cx="580001" cy="1597252"/>
            </a:xfrm>
          </p:grpSpPr>
          <p:sp>
            <p:nvSpPr>
              <p:cNvPr id="2258" name="Google Shape;2258;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9" name="Google Shape;2259;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0" name="Google Shape;2260;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2261" name="Google Shape;2261;p2"/>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62" name="Google Shape;2262;p2"/>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63" name="Google Shape;2263;p2"/>
            <p:cNvGrpSpPr/>
            <p:nvPr/>
          </p:nvGrpSpPr>
          <p:grpSpPr>
            <a:xfrm flipH="1">
              <a:off x="11246197" y="-336082"/>
              <a:ext cx="1090950" cy="1870837"/>
              <a:chOff x="6203855" y="341000"/>
              <a:chExt cx="580001" cy="1597252"/>
            </a:xfrm>
          </p:grpSpPr>
          <p:sp>
            <p:nvSpPr>
              <p:cNvPr id="2264" name="Google Shape;2264;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65" name="Google Shape;2265;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6" name="Google Shape;2266;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2267" name="Google Shape;2267;p2"/>
          <p:cNvGrpSpPr/>
          <p:nvPr/>
        </p:nvGrpSpPr>
        <p:grpSpPr>
          <a:xfrm>
            <a:off x="3714192" y="2589875"/>
            <a:ext cx="1487755" cy="2382085"/>
            <a:chOff x="1777678" y="794972"/>
            <a:chExt cx="3612645" cy="5675916"/>
          </a:xfrm>
        </p:grpSpPr>
        <p:grpSp>
          <p:nvGrpSpPr>
            <p:cNvPr id="2268" name="Google Shape;2268;p2"/>
            <p:cNvGrpSpPr/>
            <p:nvPr/>
          </p:nvGrpSpPr>
          <p:grpSpPr>
            <a:xfrm>
              <a:off x="1777678" y="794972"/>
              <a:ext cx="3612645" cy="5675916"/>
              <a:chOff x="4289677" y="674855"/>
              <a:chExt cx="3612645" cy="5675916"/>
            </a:xfrm>
          </p:grpSpPr>
          <p:grpSp>
            <p:nvGrpSpPr>
              <p:cNvPr id="2269" name="Google Shape;2269;p2"/>
              <p:cNvGrpSpPr/>
              <p:nvPr/>
            </p:nvGrpSpPr>
            <p:grpSpPr>
              <a:xfrm>
                <a:off x="4289677" y="674855"/>
                <a:ext cx="3612645" cy="5675916"/>
                <a:chOff x="2492332" y="91439"/>
                <a:chExt cx="4146187" cy="6565863"/>
              </a:xfrm>
            </p:grpSpPr>
            <p:grpSp>
              <p:nvGrpSpPr>
                <p:cNvPr id="2270" name="Google Shape;2270;p2"/>
                <p:cNvGrpSpPr/>
                <p:nvPr/>
              </p:nvGrpSpPr>
              <p:grpSpPr>
                <a:xfrm rot="-2480865" flipH="1">
                  <a:off x="3422651" y="572781"/>
                  <a:ext cx="2451852" cy="2635838"/>
                  <a:chOff x="3838532" y="1040457"/>
                  <a:chExt cx="2523574" cy="2981548"/>
                </a:xfrm>
              </p:grpSpPr>
              <p:sp>
                <p:nvSpPr>
                  <p:cNvPr id="2271" name="Google Shape;2271;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2" name="Google Shape;2272;p2"/>
                  <p:cNvCxnSpPr>
                    <a:stCxn id="2271" idx="18"/>
                  </p:cNvCxnSpPr>
                  <p:nvPr/>
                </p:nvCxnSpPr>
                <p:spPr>
                  <a:xfrm rot="8158403">
                    <a:off x="5233417" y="1210620"/>
                    <a:ext cx="174822" cy="3089570"/>
                  </a:xfrm>
                  <a:prstGeom prst="straightConnector1">
                    <a:avLst/>
                  </a:prstGeom>
                  <a:noFill/>
                  <a:ln w="57150" cap="flat" cmpd="sng">
                    <a:solidFill>
                      <a:schemeClr val="dk1"/>
                    </a:solidFill>
                    <a:prstDash val="solid"/>
                    <a:miter lim="800000"/>
                    <a:headEnd type="none" w="sm" len="sm"/>
                    <a:tailEnd type="none" w="sm" len="sm"/>
                  </a:ln>
                </p:spPr>
              </p:cxnSp>
              <p:sp>
                <p:nvSpPr>
                  <p:cNvPr id="2273" name="Google Shape;2273;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4" name="Google Shape;2274;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5" name="Google Shape;2275;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6" name="Google Shape;2276;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77" name="Google Shape;2277;p2"/>
                <p:cNvGrpSpPr/>
                <p:nvPr/>
              </p:nvGrpSpPr>
              <p:grpSpPr>
                <a:xfrm>
                  <a:off x="2687568" y="757957"/>
                  <a:ext cx="2032210" cy="2880901"/>
                  <a:chOff x="3838532" y="1040457"/>
                  <a:chExt cx="2523574" cy="2891631"/>
                </a:xfrm>
              </p:grpSpPr>
              <p:sp>
                <p:nvSpPr>
                  <p:cNvPr id="2278" name="Google Shape;227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9" name="Google Shape;2279;p2"/>
                  <p:cNvCxnSpPr>
                    <a:stCxn id="227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80" name="Google Shape;228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1" name="Google Shape;228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2" name="Google Shape;228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3" name="Google Shape;228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4" name="Google Shape;2284;p2"/>
                <p:cNvGrpSpPr/>
                <p:nvPr/>
              </p:nvGrpSpPr>
              <p:grpSpPr>
                <a:xfrm>
                  <a:off x="2649392" y="3634455"/>
                  <a:ext cx="3897297" cy="3022847"/>
                  <a:chOff x="4279036" y="3583162"/>
                  <a:chExt cx="3897297" cy="3022847"/>
                </a:xfrm>
              </p:grpSpPr>
              <p:sp>
                <p:nvSpPr>
                  <p:cNvPr id="2285" name="Google Shape;2285;p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6" name="Google Shape;2286;p2"/>
                  <p:cNvSpPr/>
                  <p:nvPr/>
                </p:nvSpPr>
                <p:spPr>
                  <a:xfrm>
                    <a:off x="4279036" y="3583162"/>
                    <a:ext cx="3897297" cy="923279"/>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7" name="Google Shape;2287;p2"/>
                <p:cNvGrpSpPr/>
                <p:nvPr/>
              </p:nvGrpSpPr>
              <p:grpSpPr>
                <a:xfrm>
                  <a:off x="2492332" y="1521007"/>
                  <a:ext cx="2130858" cy="2089476"/>
                  <a:chOff x="3838532" y="1040457"/>
                  <a:chExt cx="2523574" cy="2891631"/>
                </a:xfrm>
              </p:grpSpPr>
              <p:sp>
                <p:nvSpPr>
                  <p:cNvPr id="2288" name="Google Shape;228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89" name="Google Shape;2289;p2"/>
                  <p:cNvCxnSpPr>
                    <a:stCxn id="228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0" name="Google Shape;229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1" name="Google Shape;229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2" name="Google Shape;229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3" name="Google Shape;229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94" name="Google Shape;2294;p2"/>
                <p:cNvGrpSpPr/>
                <p:nvPr/>
              </p:nvGrpSpPr>
              <p:grpSpPr>
                <a:xfrm flipH="1">
                  <a:off x="4544712" y="757958"/>
                  <a:ext cx="1913853" cy="2853414"/>
                  <a:chOff x="3838532" y="1040457"/>
                  <a:chExt cx="2523574" cy="2891631"/>
                </a:xfrm>
              </p:grpSpPr>
              <p:sp>
                <p:nvSpPr>
                  <p:cNvPr id="2295" name="Google Shape;2295;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96" name="Google Shape;2296;p2"/>
                  <p:cNvCxnSpPr>
                    <a:stCxn id="2295"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7" name="Google Shape;2297;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8" name="Google Shape;2298;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9" name="Google Shape;2299;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0" name="Google Shape;2300;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01" name="Google Shape;2301;p2"/>
                <p:cNvGrpSpPr/>
                <p:nvPr/>
              </p:nvGrpSpPr>
              <p:grpSpPr>
                <a:xfrm flipH="1">
                  <a:off x="4567057" y="1522583"/>
                  <a:ext cx="2071462" cy="2110984"/>
                  <a:chOff x="3838532" y="1040457"/>
                  <a:chExt cx="2523574" cy="2891631"/>
                </a:xfrm>
              </p:grpSpPr>
              <p:sp>
                <p:nvSpPr>
                  <p:cNvPr id="2302" name="Google Shape;2302;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03" name="Google Shape;2303;p2"/>
                  <p:cNvCxnSpPr>
                    <a:stCxn id="2302"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304" name="Google Shape;2304;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5" name="Google Shape;2305;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6" name="Google Shape;2306;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7" name="Google Shape;2307;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08" name="Google Shape;2308;p2"/>
              <p:cNvGrpSpPr/>
              <p:nvPr/>
            </p:nvGrpSpPr>
            <p:grpSpPr>
              <a:xfrm>
                <a:off x="4980585" y="1369098"/>
                <a:ext cx="2345856" cy="2476826"/>
                <a:chOff x="8058662" y="1411979"/>
                <a:chExt cx="2802734" cy="3038669"/>
              </a:xfrm>
            </p:grpSpPr>
            <p:sp>
              <p:nvSpPr>
                <p:cNvPr id="2309" name="Google Shape;2309;p2"/>
                <p:cNvSpPr/>
                <p:nvPr/>
              </p:nvSpPr>
              <p:spPr>
                <a:xfrm rot="-603154">
                  <a:off x="8805693" y="2248584"/>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0" name="Google Shape;2310;p2"/>
                <p:cNvSpPr/>
                <p:nvPr/>
              </p:nvSpPr>
              <p:spPr>
                <a:xfrm rot="1049956" flipH="1">
                  <a:off x="9502030" y="2306551"/>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11" name="Google Shape;2311;p2"/>
                <p:cNvCxnSpPr>
                  <a:endCxn id="2310" idx="0"/>
                </p:cNvCxnSpPr>
                <p:nvPr/>
              </p:nvCxnSpPr>
              <p:spPr>
                <a:xfrm flipH="1">
                  <a:off x="9400000" y="1940408"/>
                  <a:ext cx="99600" cy="2394000"/>
                </a:xfrm>
                <a:prstGeom prst="straightConnector1">
                  <a:avLst/>
                </a:prstGeom>
                <a:noFill/>
                <a:ln w="57150" cap="flat" cmpd="sng">
                  <a:solidFill>
                    <a:schemeClr val="dk1"/>
                  </a:solidFill>
                  <a:prstDash val="solid"/>
                  <a:miter lim="800000"/>
                  <a:headEnd type="none" w="sm" len="sm"/>
                  <a:tailEnd type="none" w="sm" len="sm"/>
                </a:ln>
              </p:spPr>
            </p:cxnSp>
            <p:grpSp>
              <p:nvGrpSpPr>
                <p:cNvPr id="2312" name="Google Shape;2312;p2"/>
                <p:cNvGrpSpPr/>
                <p:nvPr/>
              </p:nvGrpSpPr>
              <p:grpSpPr>
                <a:xfrm>
                  <a:off x="8058662" y="1792007"/>
                  <a:ext cx="1065913" cy="960987"/>
                  <a:chOff x="3730718" y="705949"/>
                  <a:chExt cx="1993076" cy="1624075"/>
                </a:xfrm>
              </p:grpSpPr>
              <p:sp>
                <p:nvSpPr>
                  <p:cNvPr id="2313" name="Google Shape;2313;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4" name="Google Shape;2314;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5" name="Google Shape;2315;p2"/>
                <p:cNvGrpSpPr/>
                <p:nvPr/>
              </p:nvGrpSpPr>
              <p:grpSpPr>
                <a:xfrm>
                  <a:off x="8966643" y="1411979"/>
                  <a:ext cx="1065913" cy="1011532"/>
                  <a:chOff x="3730718" y="705949"/>
                  <a:chExt cx="1993076" cy="1624075"/>
                </a:xfrm>
              </p:grpSpPr>
              <p:sp>
                <p:nvSpPr>
                  <p:cNvPr id="2316" name="Google Shape;2316;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7" name="Google Shape;2317;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8" name="Google Shape;2318;p2"/>
                <p:cNvGrpSpPr/>
                <p:nvPr/>
              </p:nvGrpSpPr>
              <p:grpSpPr>
                <a:xfrm>
                  <a:off x="9795483" y="1888256"/>
                  <a:ext cx="1065913" cy="1011532"/>
                  <a:chOff x="3730718" y="705949"/>
                  <a:chExt cx="1993076" cy="1624075"/>
                </a:xfrm>
              </p:grpSpPr>
              <p:sp>
                <p:nvSpPr>
                  <p:cNvPr id="2319" name="Google Shape;2319;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0" name="Google Shape;2320;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321" name="Google Shape;2321;p2"/>
            <p:cNvGrpSpPr/>
            <p:nvPr/>
          </p:nvGrpSpPr>
          <p:grpSpPr>
            <a:xfrm rot="582746">
              <a:off x="2534782" y="4791635"/>
              <a:ext cx="1472591" cy="744086"/>
              <a:chOff x="9984528" y="5331561"/>
              <a:chExt cx="2168025" cy="1096480"/>
            </a:xfrm>
          </p:grpSpPr>
          <p:grpSp>
            <p:nvGrpSpPr>
              <p:cNvPr id="2322" name="Google Shape;2322;p2"/>
              <p:cNvGrpSpPr/>
              <p:nvPr/>
            </p:nvGrpSpPr>
            <p:grpSpPr>
              <a:xfrm>
                <a:off x="9984528" y="5579639"/>
                <a:ext cx="2168025" cy="848402"/>
                <a:chOff x="254961" y="1857117"/>
                <a:chExt cx="2168025" cy="848402"/>
              </a:xfrm>
            </p:grpSpPr>
            <p:sp>
              <p:nvSpPr>
                <p:cNvPr id="2323" name="Google Shape;2323;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4" name="Google Shape;2324;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5" name="Google Shape;2325;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6" name="Google Shape;2326;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7" name="Google Shape;2327;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8" name="Google Shape;2328;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9" name="Google Shape;2329;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0" name="Google Shape;2330;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1" name="Google Shape;2331;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2" name="Google Shape;2332;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33" name="Google Shape;2333;p2"/>
              <p:cNvGrpSpPr/>
              <p:nvPr/>
            </p:nvGrpSpPr>
            <p:grpSpPr>
              <a:xfrm>
                <a:off x="10862968" y="5331561"/>
                <a:ext cx="503091" cy="490108"/>
                <a:chOff x="1151664" y="6240705"/>
                <a:chExt cx="503091" cy="490108"/>
              </a:xfrm>
            </p:grpSpPr>
            <p:sp>
              <p:nvSpPr>
                <p:cNvPr id="2334" name="Google Shape;233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5" name="Google Shape;233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6" name="Google Shape;233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7" name="Google Shape;233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8" name="Google Shape;233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39" name="Google Shape;2339;p2"/>
            <p:cNvGrpSpPr/>
            <p:nvPr/>
          </p:nvGrpSpPr>
          <p:grpSpPr>
            <a:xfrm rot="371193">
              <a:off x="2990015" y="5610786"/>
              <a:ext cx="1472591" cy="744086"/>
              <a:chOff x="9984528" y="5331561"/>
              <a:chExt cx="2168025" cy="1096480"/>
            </a:xfrm>
          </p:grpSpPr>
          <p:grpSp>
            <p:nvGrpSpPr>
              <p:cNvPr id="2340" name="Google Shape;2340;p2"/>
              <p:cNvGrpSpPr/>
              <p:nvPr/>
            </p:nvGrpSpPr>
            <p:grpSpPr>
              <a:xfrm>
                <a:off x="9984528" y="5579639"/>
                <a:ext cx="2168025" cy="848402"/>
                <a:chOff x="254961" y="1857117"/>
                <a:chExt cx="2168025" cy="848402"/>
              </a:xfrm>
            </p:grpSpPr>
            <p:sp>
              <p:nvSpPr>
                <p:cNvPr id="2341" name="Google Shape;2341;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2" name="Google Shape;2342;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3" name="Google Shape;2343;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4" name="Google Shape;2344;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5" name="Google Shape;2345;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6" name="Google Shape;2346;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7" name="Google Shape;2347;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8" name="Google Shape;2348;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9" name="Google Shape;2349;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0" name="Google Shape;2350;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51" name="Google Shape;2351;p2"/>
              <p:cNvGrpSpPr/>
              <p:nvPr/>
            </p:nvGrpSpPr>
            <p:grpSpPr>
              <a:xfrm>
                <a:off x="10862968" y="5331561"/>
                <a:ext cx="503091" cy="490108"/>
                <a:chOff x="1151664" y="6240705"/>
                <a:chExt cx="503091" cy="490108"/>
              </a:xfrm>
            </p:grpSpPr>
            <p:sp>
              <p:nvSpPr>
                <p:cNvPr id="2352" name="Google Shape;2352;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3" name="Google Shape;2353;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4" name="Google Shape;2354;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5" name="Google Shape;2355;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6" name="Google Shape;2356;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57" name="Google Shape;2357;p2"/>
            <p:cNvGrpSpPr/>
            <p:nvPr/>
          </p:nvGrpSpPr>
          <p:grpSpPr>
            <a:xfrm rot="-872662">
              <a:off x="4303524" y="4903509"/>
              <a:ext cx="341715" cy="332594"/>
              <a:chOff x="1151664" y="6240705"/>
              <a:chExt cx="503091" cy="490108"/>
            </a:xfrm>
          </p:grpSpPr>
          <p:sp>
            <p:nvSpPr>
              <p:cNvPr id="2358" name="Google Shape;2358;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9" name="Google Shape;2359;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0" name="Google Shape;2360;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1" name="Google Shape;2361;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2" name="Google Shape;2362;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63" name="Google Shape;2363;p2"/>
            <p:cNvGrpSpPr/>
            <p:nvPr/>
          </p:nvGrpSpPr>
          <p:grpSpPr>
            <a:xfrm rot="-872662">
              <a:off x="2929824" y="5408782"/>
              <a:ext cx="341715" cy="332594"/>
              <a:chOff x="1151664" y="6240705"/>
              <a:chExt cx="503091" cy="490108"/>
            </a:xfrm>
          </p:grpSpPr>
          <p:sp>
            <p:nvSpPr>
              <p:cNvPr id="2364" name="Google Shape;236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5" name="Google Shape;236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6" name="Google Shape;236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7" name="Google Shape;236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8" name="Google Shape;236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369" name="Google Shape;2369;p2"/>
          <p:cNvSpPr/>
          <p:nvPr/>
        </p:nvSpPr>
        <p:spPr>
          <a:xfrm>
            <a:off x="10420649" y="5343932"/>
            <a:ext cx="615786" cy="587860"/>
          </a:xfrm>
          <a:prstGeom prst="flowChartConnector">
            <a:avLst/>
          </a:prstGeom>
          <a:solidFill>
            <a:srgbClr val="DC516E"/>
          </a:solidFill>
          <a:ln w="57150" cap="flat" cmpd="sng">
            <a:solidFill>
              <a:schemeClr val="dk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0" name="Google Shape;2370;p2"/>
          <p:cNvSpPr/>
          <p:nvPr/>
        </p:nvSpPr>
        <p:spPr>
          <a:xfrm rot="2576925">
            <a:off x="10211765" y="5356623"/>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1" name="Google Shape;2371;p2"/>
          <p:cNvSpPr/>
          <p:nvPr/>
        </p:nvSpPr>
        <p:spPr>
          <a:xfrm rot="-711295" flipH="1">
            <a:off x="11081274" y="5569530"/>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2" name="Google Shape;2372;p2"/>
          <p:cNvGrpSpPr/>
          <p:nvPr/>
        </p:nvGrpSpPr>
        <p:grpSpPr>
          <a:xfrm>
            <a:off x="6271035" y="3547038"/>
            <a:ext cx="2878535" cy="3040194"/>
            <a:chOff x="6271035" y="3547038"/>
            <a:chExt cx="2878535" cy="3040194"/>
          </a:xfrm>
        </p:grpSpPr>
        <p:grpSp>
          <p:nvGrpSpPr>
            <p:cNvPr id="2373" name="Google Shape;2373;p2"/>
            <p:cNvGrpSpPr/>
            <p:nvPr/>
          </p:nvGrpSpPr>
          <p:grpSpPr>
            <a:xfrm>
              <a:off x="6271035" y="3547038"/>
              <a:ext cx="2878535" cy="3040194"/>
              <a:chOff x="68370" y="1997785"/>
              <a:chExt cx="3136021" cy="3214425"/>
            </a:xfrm>
          </p:grpSpPr>
          <p:grpSp>
            <p:nvGrpSpPr>
              <p:cNvPr id="2374" name="Google Shape;2374;p2"/>
              <p:cNvGrpSpPr/>
              <p:nvPr/>
            </p:nvGrpSpPr>
            <p:grpSpPr>
              <a:xfrm>
                <a:off x="68370" y="1997785"/>
                <a:ext cx="3136021" cy="3214425"/>
                <a:chOff x="68370" y="1997785"/>
                <a:chExt cx="3136021" cy="3214425"/>
              </a:xfrm>
            </p:grpSpPr>
            <p:sp>
              <p:nvSpPr>
                <p:cNvPr id="2375" name="Google Shape;2375;p2"/>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6" name="Google Shape;2376;p2"/>
                <p:cNvGrpSpPr/>
                <p:nvPr/>
              </p:nvGrpSpPr>
              <p:grpSpPr>
                <a:xfrm>
                  <a:off x="672881" y="1997785"/>
                  <a:ext cx="2531510" cy="3214425"/>
                  <a:chOff x="672881" y="1997785"/>
                  <a:chExt cx="2531510" cy="3214425"/>
                </a:xfrm>
              </p:grpSpPr>
              <p:grpSp>
                <p:nvGrpSpPr>
                  <p:cNvPr id="2377" name="Google Shape;2377;p2"/>
                  <p:cNvGrpSpPr/>
                  <p:nvPr/>
                </p:nvGrpSpPr>
                <p:grpSpPr>
                  <a:xfrm>
                    <a:off x="672881" y="1997785"/>
                    <a:ext cx="2531510" cy="3214425"/>
                    <a:chOff x="5199461" y="1674618"/>
                    <a:chExt cx="2386137" cy="2959191"/>
                  </a:xfrm>
                </p:grpSpPr>
                <p:sp>
                  <p:nvSpPr>
                    <p:cNvPr id="2378" name="Google Shape;2378;p2"/>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9" name="Google Shape;2379;p2"/>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0" name="Google Shape;2380;p2"/>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1" name="Google Shape;2381;p2"/>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82" name="Google Shape;2382;p2"/>
                    <p:cNvGrpSpPr/>
                    <p:nvPr/>
                  </p:nvGrpSpPr>
                  <p:grpSpPr>
                    <a:xfrm>
                      <a:off x="5762797" y="2329698"/>
                      <a:ext cx="1355938" cy="628117"/>
                      <a:chOff x="845557" y="3324777"/>
                      <a:chExt cx="1355938" cy="628117"/>
                    </a:xfrm>
                  </p:grpSpPr>
                  <p:grpSp>
                    <p:nvGrpSpPr>
                      <p:cNvPr id="2383" name="Google Shape;2383;p2"/>
                      <p:cNvGrpSpPr/>
                      <p:nvPr/>
                    </p:nvGrpSpPr>
                    <p:grpSpPr>
                      <a:xfrm>
                        <a:off x="1273679" y="3617265"/>
                        <a:ext cx="499645" cy="335629"/>
                        <a:chOff x="3668951" y="3199033"/>
                        <a:chExt cx="499645" cy="335629"/>
                      </a:xfrm>
                    </p:grpSpPr>
                    <p:sp>
                      <p:nvSpPr>
                        <p:cNvPr id="2384" name="Google Shape;238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5" name="Google Shape;238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86" name="Google Shape;2386;p2"/>
                      <p:cNvGrpSpPr/>
                      <p:nvPr/>
                    </p:nvGrpSpPr>
                    <p:grpSpPr>
                      <a:xfrm>
                        <a:off x="995333" y="3324777"/>
                        <a:ext cx="1081875" cy="246380"/>
                        <a:chOff x="3390605" y="2906545"/>
                        <a:chExt cx="1081875" cy="246380"/>
                      </a:xfrm>
                    </p:grpSpPr>
                    <p:sp>
                      <p:nvSpPr>
                        <p:cNvPr id="2387" name="Google Shape;238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8" name="Google Shape;238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9" name="Google Shape;2389;p2"/>
                        <p:cNvSpPr/>
                        <p:nvPr/>
                      </p:nvSpPr>
                      <p:spPr>
                        <a:xfrm>
                          <a:off x="3460097" y="295568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0" name="Google Shape;2390;p2"/>
                        <p:cNvSpPr/>
                        <p:nvPr/>
                      </p:nvSpPr>
                      <p:spPr>
                        <a:xfrm>
                          <a:off x="4286503" y="295756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1" name="Google Shape;2391;p2"/>
                        <p:cNvSpPr/>
                        <p:nvPr/>
                      </p:nvSpPr>
                      <p:spPr>
                        <a:xfrm>
                          <a:off x="3549920" y="299295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2" name="Google Shape;2392;p2"/>
                        <p:cNvSpPr/>
                        <p:nvPr/>
                      </p:nvSpPr>
                      <p:spPr>
                        <a:xfrm>
                          <a:off x="4376494" y="299720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93" name="Google Shape;2393;p2"/>
                      <p:cNvGrpSpPr/>
                      <p:nvPr/>
                    </p:nvGrpSpPr>
                    <p:grpSpPr>
                      <a:xfrm>
                        <a:off x="845557" y="3679212"/>
                        <a:ext cx="211536" cy="238462"/>
                        <a:chOff x="3240829" y="3260980"/>
                        <a:chExt cx="211536" cy="238462"/>
                      </a:xfrm>
                    </p:grpSpPr>
                    <p:cxnSp>
                      <p:nvCxnSpPr>
                        <p:cNvPr id="2394" name="Google Shape;239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5" name="Google Shape;239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396" name="Google Shape;239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397" name="Google Shape;2397;p2"/>
                      <p:cNvGrpSpPr/>
                      <p:nvPr/>
                    </p:nvGrpSpPr>
                    <p:grpSpPr>
                      <a:xfrm flipH="1">
                        <a:off x="1989959" y="3680275"/>
                        <a:ext cx="211536" cy="238462"/>
                        <a:chOff x="3240829" y="3260980"/>
                        <a:chExt cx="211536" cy="238462"/>
                      </a:xfrm>
                    </p:grpSpPr>
                    <p:cxnSp>
                      <p:nvCxnSpPr>
                        <p:cNvPr id="2398" name="Google Shape;239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9" name="Google Shape;239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00" name="Google Shape;240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401" name="Google Shape;2401;p2"/>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2" name="Google Shape;2402;p2"/>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3" name="Google Shape;2403;p2"/>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4" name="Google Shape;2404;p2"/>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5" name="Google Shape;2405;p2"/>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6" name="Google Shape;2406;p2"/>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7" name="Google Shape;2407;p2"/>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8" name="Google Shape;2408;p2"/>
            <p:cNvSpPr/>
            <p:nvPr/>
          </p:nvSpPr>
          <p:spPr>
            <a:xfrm>
              <a:off x="7958462" y="4771897"/>
              <a:ext cx="144645" cy="185995"/>
            </a:xfrm>
            <a:custGeom>
              <a:avLst/>
              <a:gdLst/>
              <a:ahLst/>
              <a:cxnLst/>
              <a:rect l="l" t="t" r="r" b="b"/>
              <a:pathLst>
                <a:path w="144971" h="185995" extrusionOk="0">
                  <a:moveTo>
                    <a:pt x="12058" y="45847"/>
                  </a:moveTo>
                  <a:cubicBezTo>
                    <a:pt x="-325" y="66167"/>
                    <a:pt x="-960" y="101092"/>
                    <a:pt x="628" y="122047"/>
                  </a:cubicBezTo>
                  <a:cubicBezTo>
                    <a:pt x="2216" y="143002"/>
                    <a:pt x="6343" y="161100"/>
                    <a:pt x="21583" y="171577"/>
                  </a:cubicBezTo>
                  <a:cubicBezTo>
                    <a:pt x="36823" y="182055"/>
                    <a:pt x="72383" y="188722"/>
                    <a:pt x="92068" y="184912"/>
                  </a:cubicBezTo>
                  <a:cubicBezTo>
                    <a:pt x="111753" y="181102"/>
                    <a:pt x="132394" y="169672"/>
                    <a:pt x="139693" y="148717"/>
                  </a:cubicBezTo>
                  <a:cubicBezTo>
                    <a:pt x="146992" y="127762"/>
                    <a:pt x="147609" y="83312"/>
                    <a:pt x="135862" y="59182"/>
                  </a:cubicBezTo>
                  <a:cubicBezTo>
                    <a:pt x="124115" y="35052"/>
                    <a:pt x="95557" y="2350"/>
                    <a:pt x="74923" y="127"/>
                  </a:cubicBezTo>
                  <a:cubicBezTo>
                    <a:pt x="54289" y="-2096"/>
                    <a:pt x="24441" y="25527"/>
                    <a:pt x="12058" y="45847"/>
                  </a:cubicBezTo>
                  <a:close/>
                </a:path>
              </a:pathLst>
            </a:custGeom>
            <a:solidFill>
              <a:srgbClr val="F0706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9" name="Google Shape;2409;p2"/>
          <p:cNvSpPr/>
          <p:nvPr/>
        </p:nvSpPr>
        <p:spPr>
          <a:xfrm rot="1301800">
            <a:off x="6002800" y="5190466"/>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10" name="Google Shape;2410;p2"/>
          <p:cNvSpPr/>
          <p:nvPr/>
        </p:nvSpPr>
        <p:spPr>
          <a:xfrm rot="-1759113" flipH="1">
            <a:off x="6729614" y="4858482"/>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415"/>
        <p:cNvGrpSpPr/>
        <p:nvPr/>
      </p:nvGrpSpPr>
      <p:grpSpPr>
        <a:xfrm>
          <a:off x="0" y="0"/>
          <a:ext cx="0" cy="0"/>
          <a:chOff x="0" y="0"/>
          <a:chExt cx="0" cy="0"/>
        </a:xfrm>
      </p:grpSpPr>
      <p:grpSp>
        <p:nvGrpSpPr>
          <p:cNvPr id="2416" name="Google Shape;2416;p3"/>
          <p:cNvGrpSpPr/>
          <p:nvPr/>
        </p:nvGrpSpPr>
        <p:grpSpPr>
          <a:xfrm>
            <a:off x="288671" y="3022175"/>
            <a:ext cx="1122083" cy="1959318"/>
            <a:chOff x="2492332" y="91439"/>
            <a:chExt cx="4146187" cy="6565863"/>
          </a:xfrm>
        </p:grpSpPr>
        <p:grpSp>
          <p:nvGrpSpPr>
            <p:cNvPr id="2417" name="Google Shape;2417;p3"/>
            <p:cNvGrpSpPr/>
            <p:nvPr/>
          </p:nvGrpSpPr>
          <p:grpSpPr>
            <a:xfrm rot="-2480865" flipH="1">
              <a:off x="3422651" y="572781"/>
              <a:ext cx="2451852" cy="2635838"/>
              <a:chOff x="3838532" y="1040457"/>
              <a:chExt cx="2523574" cy="2981548"/>
            </a:xfrm>
          </p:grpSpPr>
          <p:sp>
            <p:nvSpPr>
              <p:cNvPr id="2418" name="Google Shape;2418;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19" name="Google Shape;2419;p3"/>
              <p:cNvCxnSpPr>
                <a:stCxn id="241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420" name="Google Shape;2420;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1" name="Google Shape;2421;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2" name="Google Shape;2422;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3" name="Google Shape;2423;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24" name="Google Shape;2424;p3"/>
            <p:cNvGrpSpPr/>
            <p:nvPr/>
          </p:nvGrpSpPr>
          <p:grpSpPr>
            <a:xfrm>
              <a:off x="2687568" y="757957"/>
              <a:ext cx="2032210" cy="2880901"/>
              <a:chOff x="3838532" y="1040457"/>
              <a:chExt cx="2523574" cy="2891631"/>
            </a:xfrm>
          </p:grpSpPr>
          <p:sp>
            <p:nvSpPr>
              <p:cNvPr id="2425" name="Google Shape;242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26" name="Google Shape;2426;p3"/>
              <p:cNvCxnSpPr>
                <a:stCxn id="24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27" name="Google Shape;242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8" name="Google Shape;242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9" name="Google Shape;242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0" name="Google Shape;243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1" name="Google Shape;2431;p3"/>
            <p:cNvGrpSpPr/>
            <p:nvPr/>
          </p:nvGrpSpPr>
          <p:grpSpPr>
            <a:xfrm>
              <a:off x="2649392" y="3634455"/>
              <a:ext cx="3897297" cy="3022847"/>
              <a:chOff x="4279036" y="3583162"/>
              <a:chExt cx="3897297" cy="3022847"/>
            </a:xfrm>
          </p:grpSpPr>
          <p:sp>
            <p:nvSpPr>
              <p:cNvPr id="2432" name="Google Shape;2432;p3"/>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3" name="Google Shape;2433;p3"/>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4" name="Google Shape;2434;p3"/>
            <p:cNvGrpSpPr/>
            <p:nvPr/>
          </p:nvGrpSpPr>
          <p:grpSpPr>
            <a:xfrm>
              <a:off x="2492332" y="1521007"/>
              <a:ext cx="2130858" cy="2089476"/>
              <a:chOff x="3838532" y="1040457"/>
              <a:chExt cx="2523574" cy="2891631"/>
            </a:xfrm>
          </p:grpSpPr>
          <p:sp>
            <p:nvSpPr>
              <p:cNvPr id="2435" name="Google Shape;243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36" name="Google Shape;2436;p3"/>
              <p:cNvCxnSpPr>
                <a:stCxn id="243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37" name="Google Shape;243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8" name="Google Shape;243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9" name="Google Shape;243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0" name="Google Shape;244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1" name="Google Shape;2441;p3"/>
            <p:cNvGrpSpPr/>
            <p:nvPr/>
          </p:nvGrpSpPr>
          <p:grpSpPr>
            <a:xfrm flipH="1">
              <a:off x="4544712" y="757958"/>
              <a:ext cx="1913853" cy="2853414"/>
              <a:chOff x="3838532" y="1040457"/>
              <a:chExt cx="2523574" cy="2891631"/>
            </a:xfrm>
          </p:grpSpPr>
          <p:sp>
            <p:nvSpPr>
              <p:cNvPr id="2442" name="Google Shape;2442;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43" name="Google Shape;2443;p3"/>
              <p:cNvCxnSpPr>
                <a:stCxn id="244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44" name="Google Shape;2444;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5" name="Google Shape;2445;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6" name="Google Shape;2446;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7" name="Google Shape;2447;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8" name="Google Shape;2448;p3"/>
            <p:cNvGrpSpPr/>
            <p:nvPr/>
          </p:nvGrpSpPr>
          <p:grpSpPr>
            <a:xfrm flipH="1">
              <a:off x="4567057" y="1522583"/>
              <a:ext cx="2071462" cy="2110984"/>
              <a:chOff x="3838532" y="1040457"/>
              <a:chExt cx="2523574" cy="2891631"/>
            </a:xfrm>
          </p:grpSpPr>
          <p:sp>
            <p:nvSpPr>
              <p:cNvPr id="2449" name="Google Shape;2449;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50" name="Google Shape;2450;p3"/>
              <p:cNvCxnSpPr>
                <a:stCxn id="244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51" name="Google Shape;2451;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2" name="Google Shape;2452;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3" name="Google Shape;2453;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4" name="Google Shape;2454;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455" name="Google Shape;2455;p3"/>
          <p:cNvGrpSpPr/>
          <p:nvPr/>
        </p:nvGrpSpPr>
        <p:grpSpPr>
          <a:xfrm>
            <a:off x="589663" y="499082"/>
            <a:ext cx="3040939" cy="2212479"/>
            <a:chOff x="1035181" y="589951"/>
            <a:chExt cx="3040939" cy="2212479"/>
          </a:xfrm>
        </p:grpSpPr>
        <p:grpSp>
          <p:nvGrpSpPr>
            <p:cNvPr id="2456" name="Google Shape;2456;p3"/>
            <p:cNvGrpSpPr/>
            <p:nvPr/>
          </p:nvGrpSpPr>
          <p:grpSpPr>
            <a:xfrm>
              <a:off x="1035181" y="589951"/>
              <a:ext cx="3040939" cy="2212479"/>
              <a:chOff x="1035181" y="589951"/>
              <a:chExt cx="3040939" cy="2212479"/>
            </a:xfrm>
          </p:grpSpPr>
          <p:grpSp>
            <p:nvGrpSpPr>
              <p:cNvPr id="2457" name="Google Shape;2457;p3"/>
              <p:cNvGrpSpPr/>
              <p:nvPr/>
            </p:nvGrpSpPr>
            <p:grpSpPr>
              <a:xfrm>
                <a:off x="1035181" y="589951"/>
                <a:ext cx="3040939" cy="2212479"/>
                <a:chOff x="1035181" y="589951"/>
                <a:chExt cx="3040939" cy="2212479"/>
              </a:xfrm>
            </p:grpSpPr>
            <p:sp>
              <p:nvSpPr>
                <p:cNvPr id="2458" name="Google Shape;2458;p3"/>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9" name="Google Shape;2459;p3"/>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60" name="Google Shape;2460;p3"/>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61" name="Google Shape;2461;p3"/>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462" name="Google Shape;2462;p3"/>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463" name="Google Shape;2463;p3"/>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464" name="Google Shape;2464;p3"/>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465" name="Google Shape;2465;p3"/>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6" name="Google Shape;2466;p3"/>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7" name="Google Shape;2467;p3"/>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8" name="Google Shape;2468;p3"/>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9" name="Google Shape;2469;p3"/>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0" name="Google Shape;2470;p3"/>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1" name="Google Shape;2471;p3"/>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2" name="Google Shape;2472;p3"/>
          <p:cNvSpPr txBox="1"/>
          <p:nvPr/>
        </p:nvSpPr>
        <p:spPr>
          <a:xfrm>
            <a:off x="4918189" y="2482388"/>
            <a:ext cx="6985139" cy="206206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ECE289"/>
              </a:buClr>
              <a:buSzPts val="2800"/>
              <a:buFont typeface="Arial"/>
              <a:buNone/>
            </a:pPr>
            <a:r>
              <a:rPr lang="en-US" sz="3200" b="1" i="0" u="none" strike="noStrike" cap="none">
                <a:solidFill>
                  <a:schemeClr val="bg1"/>
                </a:solidFill>
                <a:latin typeface="Times New Roman" panose="02020603050405020304" pitchFamily="18" charset="0"/>
                <a:cs typeface="Times New Roman" panose="02020603050405020304" pitchFamily="18" charset="0"/>
                <a:sym typeface="Arial"/>
              </a:rPr>
              <a:t>Mình và các bạn của mình đang rất đói bụng và không có thức ăn. Các bạn hãy giúp mình thu thập thức ăn bằng cách hoàn thành các thử thách nhé!</a:t>
            </a:r>
            <a:endParaRPr sz="3200" b="1">
              <a:solidFill>
                <a:schemeClr val="bg1"/>
              </a:solidFill>
              <a:latin typeface="Times New Roman" panose="02020603050405020304" pitchFamily="18" charset="0"/>
              <a:cs typeface="Times New Roman" panose="02020603050405020304" pitchFamily="18" charset="0"/>
            </a:endParaRPr>
          </a:p>
        </p:txBody>
      </p:sp>
      <p:grpSp>
        <p:nvGrpSpPr>
          <p:cNvPr id="2473" name="Google Shape;2473;p3"/>
          <p:cNvGrpSpPr/>
          <p:nvPr/>
        </p:nvGrpSpPr>
        <p:grpSpPr>
          <a:xfrm>
            <a:off x="968321" y="3279333"/>
            <a:ext cx="3025407" cy="3165001"/>
            <a:chOff x="68370" y="1997785"/>
            <a:chExt cx="3136021" cy="3214425"/>
          </a:xfrm>
        </p:grpSpPr>
        <p:grpSp>
          <p:nvGrpSpPr>
            <p:cNvPr id="2474" name="Google Shape;2474;p3"/>
            <p:cNvGrpSpPr/>
            <p:nvPr/>
          </p:nvGrpSpPr>
          <p:grpSpPr>
            <a:xfrm>
              <a:off x="68370" y="1997785"/>
              <a:ext cx="3136021" cy="3214425"/>
              <a:chOff x="68370" y="1997785"/>
              <a:chExt cx="3136021" cy="3214425"/>
            </a:xfrm>
          </p:grpSpPr>
          <p:sp>
            <p:nvSpPr>
              <p:cNvPr id="2475" name="Google Shape;2475;p3"/>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76" name="Google Shape;2476;p3"/>
              <p:cNvGrpSpPr/>
              <p:nvPr/>
            </p:nvGrpSpPr>
            <p:grpSpPr>
              <a:xfrm>
                <a:off x="672881" y="1997785"/>
                <a:ext cx="2531510" cy="3214425"/>
                <a:chOff x="672881" y="1997785"/>
                <a:chExt cx="2531510" cy="3214425"/>
              </a:xfrm>
            </p:grpSpPr>
            <p:grpSp>
              <p:nvGrpSpPr>
                <p:cNvPr id="2477" name="Google Shape;2477;p3"/>
                <p:cNvGrpSpPr/>
                <p:nvPr/>
              </p:nvGrpSpPr>
              <p:grpSpPr>
                <a:xfrm>
                  <a:off x="672881" y="1997785"/>
                  <a:ext cx="2531510" cy="3214425"/>
                  <a:chOff x="5199461" y="1674618"/>
                  <a:chExt cx="2386137" cy="2959191"/>
                </a:xfrm>
              </p:grpSpPr>
              <p:sp>
                <p:nvSpPr>
                  <p:cNvPr id="2478" name="Google Shape;2478;p3">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9" name="Google Shape;2479;p3"/>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0" name="Google Shape;2480;p3"/>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1" name="Google Shape;2481;p3"/>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82" name="Google Shape;2482;p3"/>
                  <p:cNvGrpSpPr/>
                  <p:nvPr/>
                </p:nvGrpSpPr>
                <p:grpSpPr>
                  <a:xfrm>
                    <a:off x="5762797" y="2329698"/>
                    <a:ext cx="1355938" cy="628117"/>
                    <a:chOff x="845557" y="3324777"/>
                    <a:chExt cx="1355938" cy="628117"/>
                  </a:xfrm>
                </p:grpSpPr>
                <p:grpSp>
                  <p:nvGrpSpPr>
                    <p:cNvPr id="2483" name="Google Shape;2483;p3"/>
                    <p:cNvGrpSpPr/>
                    <p:nvPr/>
                  </p:nvGrpSpPr>
                  <p:grpSpPr>
                    <a:xfrm>
                      <a:off x="1273679" y="3617265"/>
                      <a:ext cx="499645" cy="335629"/>
                      <a:chOff x="3668951" y="3199033"/>
                      <a:chExt cx="499645" cy="335629"/>
                    </a:xfrm>
                  </p:grpSpPr>
                  <p:sp>
                    <p:nvSpPr>
                      <p:cNvPr id="2484" name="Google Shape;2484;p3"/>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5" name="Google Shape;2485;p3"/>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86" name="Google Shape;2486;p3"/>
                    <p:cNvGrpSpPr/>
                    <p:nvPr/>
                  </p:nvGrpSpPr>
                  <p:grpSpPr>
                    <a:xfrm>
                      <a:off x="995333" y="3324777"/>
                      <a:ext cx="1081875" cy="246380"/>
                      <a:chOff x="3390605" y="2906545"/>
                      <a:chExt cx="1081875" cy="246380"/>
                    </a:xfrm>
                  </p:grpSpPr>
                  <p:sp>
                    <p:nvSpPr>
                      <p:cNvPr id="2487" name="Google Shape;2487;p3"/>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8" name="Google Shape;2488;p3"/>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9" name="Google Shape;2489;p3"/>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0" name="Google Shape;2490;p3"/>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1" name="Google Shape;2491;p3"/>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2" name="Google Shape;2492;p3"/>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93" name="Google Shape;2493;p3"/>
                    <p:cNvGrpSpPr/>
                    <p:nvPr/>
                  </p:nvGrpSpPr>
                  <p:grpSpPr>
                    <a:xfrm>
                      <a:off x="845557" y="3679212"/>
                      <a:ext cx="211536" cy="238462"/>
                      <a:chOff x="3240829" y="3260980"/>
                      <a:chExt cx="211536" cy="238462"/>
                    </a:xfrm>
                  </p:grpSpPr>
                  <p:cxnSp>
                    <p:nvCxnSpPr>
                      <p:cNvPr id="2494" name="Google Shape;2494;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5" name="Google Shape;2495;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96" name="Google Shape;2496;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497" name="Google Shape;2497;p3"/>
                    <p:cNvGrpSpPr/>
                    <p:nvPr/>
                  </p:nvGrpSpPr>
                  <p:grpSpPr>
                    <a:xfrm flipH="1">
                      <a:off x="1989959" y="3680275"/>
                      <a:ext cx="211536" cy="238462"/>
                      <a:chOff x="3240829" y="3260980"/>
                      <a:chExt cx="211536" cy="238462"/>
                    </a:xfrm>
                  </p:grpSpPr>
                  <p:cxnSp>
                    <p:nvCxnSpPr>
                      <p:cNvPr id="2498" name="Google Shape;2498;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9" name="Google Shape;2499;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500" name="Google Shape;2500;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501" name="Google Shape;2501;p3"/>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2" name="Google Shape;2502;p3"/>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3" name="Google Shape;2503;p3"/>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4" name="Google Shape;2504;p3"/>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5" name="Google Shape;2505;p3"/>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6" name="Google Shape;2506;p3"/>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7" name="Google Shape;2507;p3"/>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8" name="Google Shape;2508;p3"/>
          <p:cNvSpPr/>
          <p:nvPr/>
        </p:nvSpPr>
        <p:spPr>
          <a:xfrm>
            <a:off x="6337585" y="639052"/>
            <a:ext cx="54018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Itim"/>
              <a:buNone/>
            </a:pPr>
            <a:r>
              <a:rPr lang="en-US" sz="5400" b="1" i="0" u="none" strike="noStrike" cap="none">
                <a:solidFill>
                  <a:srgbClr val="5E2700"/>
                </a:solidFill>
                <a:latin typeface="Itim"/>
                <a:ea typeface="Itim"/>
                <a:cs typeface="Itim"/>
                <a:sym typeface="Itim"/>
              </a:rPr>
              <a:t>Thu thập thức ăn</a:t>
            </a:r>
            <a:endParaRPr sz="5400" b="1" i="0" u="none" strike="noStrike" cap="none">
              <a:solidFill>
                <a:srgbClr val="5E2700"/>
              </a:solidFill>
              <a:latin typeface="Itim"/>
              <a:ea typeface="Itim"/>
              <a:cs typeface="Itim"/>
              <a:sym typeface="Itim"/>
            </a:endParaRPr>
          </a:p>
        </p:txBody>
      </p:sp>
      <p:grpSp>
        <p:nvGrpSpPr>
          <p:cNvPr id="2509" name="Google Shape;2509;p3"/>
          <p:cNvGrpSpPr/>
          <p:nvPr/>
        </p:nvGrpSpPr>
        <p:grpSpPr>
          <a:xfrm rot="-1670151">
            <a:off x="5507040" y="313613"/>
            <a:ext cx="1472591" cy="744086"/>
            <a:chOff x="9984528" y="5331561"/>
            <a:chExt cx="2168025" cy="1096480"/>
          </a:xfrm>
        </p:grpSpPr>
        <p:grpSp>
          <p:nvGrpSpPr>
            <p:cNvPr id="2510" name="Google Shape;2510;p3"/>
            <p:cNvGrpSpPr/>
            <p:nvPr/>
          </p:nvGrpSpPr>
          <p:grpSpPr>
            <a:xfrm>
              <a:off x="9984528" y="5579639"/>
              <a:ext cx="2168025" cy="848402"/>
              <a:chOff x="254961" y="1857117"/>
              <a:chExt cx="2168025" cy="848402"/>
            </a:xfrm>
          </p:grpSpPr>
          <p:sp>
            <p:nvSpPr>
              <p:cNvPr id="2511" name="Google Shape;2511;p3"/>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2" name="Google Shape;2512;p3"/>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3" name="Google Shape;2513;p3"/>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4" name="Google Shape;2514;p3"/>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5" name="Google Shape;2515;p3"/>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6" name="Google Shape;2516;p3"/>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7" name="Google Shape;2517;p3"/>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8" name="Google Shape;2518;p3"/>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9" name="Google Shape;2519;p3"/>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0" name="Google Shape;2520;p3"/>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21" name="Google Shape;2521;p3"/>
            <p:cNvGrpSpPr/>
            <p:nvPr/>
          </p:nvGrpSpPr>
          <p:grpSpPr>
            <a:xfrm>
              <a:off x="10862968" y="5331561"/>
              <a:ext cx="503091" cy="490108"/>
              <a:chOff x="1151664" y="6240705"/>
              <a:chExt cx="503091" cy="490108"/>
            </a:xfrm>
          </p:grpSpPr>
          <p:sp>
            <p:nvSpPr>
              <p:cNvPr id="2522" name="Google Shape;2522;p3"/>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3" name="Google Shape;2523;p3"/>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4" name="Google Shape;2524;p3"/>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5" name="Google Shape;2525;p3"/>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6" name="Google Shape;2526;p3"/>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pic>
        <p:nvPicPr>
          <p:cNvPr id="2527" name="Google Shape;2527;p3" descr="Icon&#10;&#10;Description automatically generated with low confidence">
            <a:hlinkClick r:id="rId4" action="ppaction://hlinksldjump"/>
          </p:cNvPr>
          <p:cNvPicPr preferRelativeResize="0"/>
          <p:nvPr/>
        </p:nvPicPr>
        <p:blipFill rotWithShape="1">
          <a:blip r:embed="rId5">
            <a:alphaModFix/>
          </a:blip>
          <a:srcRect/>
          <a:stretch/>
        </p:blipFill>
        <p:spPr>
          <a:xfrm>
            <a:off x="4841807" y="5674459"/>
            <a:ext cx="1762315" cy="1088978"/>
          </a:xfrm>
          <a:prstGeom prst="rect">
            <a:avLst/>
          </a:prstGeom>
          <a:noFill/>
          <a:ln>
            <a:noFill/>
          </a:ln>
        </p:spPr>
      </p:pic>
      <p:pic>
        <p:nvPicPr>
          <p:cNvPr id="2528" name="Google Shape;2528;p3" descr="A picture containing icon&#10;&#10;Description automatically generated">
            <a:hlinkClick r:id="rId6" action="ppaction://hlinksldjump"/>
          </p:cNvPr>
          <p:cNvPicPr preferRelativeResize="0"/>
          <p:nvPr/>
        </p:nvPicPr>
        <p:blipFill rotWithShape="1">
          <a:blip r:embed="rId7">
            <a:alphaModFix/>
          </a:blip>
          <a:srcRect/>
          <a:stretch/>
        </p:blipFill>
        <p:spPr>
          <a:xfrm>
            <a:off x="6901430" y="5012004"/>
            <a:ext cx="1817734" cy="1130542"/>
          </a:xfrm>
          <a:prstGeom prst="rect">
            <a:avLst/>
          </a:prstGeom>
          <a:noFill/>
          <a:ln>
            <a:noFill/>
          </a:ln>
        </p:spPr>
      </p:pic>
      <p:pic>
        <p:nvPicPr>
          <p:cNvPr id="2529" name="Google Shape;2529;p3" descr="Icon&#10;&#10;Description automatically generated">
            <a:hlinkClick r:id="rId8" action="ppaction://hlinksldjump"/>
          </p:cNvPr>
          <p:cNvPicPr preferRelativeResize="0"/>
          <p:nvPr/>
        </p:nvPicPr>
        <p:blipFill rotWithShape="1">
          <a:blip r:embed="rId9">
            <a:alphaModFix/>
          </a:blip>
          <a:srcRect/>
          <a:stretch/>
        </p:blipFill>
        <p:spPr>
          <a:xfrm>
            <a:off x="8901475" y="5749626"/>
            <a:ext cx="1814963" cy="1108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8"/>
                                        </p:tgtEl>
                                        <p:attrNameLst>
                                          <p:attrName>style.visibility</p:attrName>
                                        </p:attrNameLst>
                                      </p:cBhvr>
                                      <p:to>
                                        <p:strVal val="visible"/>
                                      </p:to>
                                    </p:set>
                                    <p:animEffect transition="in" filter="fade">
                                      <p:cBhvr>
                                        <p:cTn id="7" dur="1000"/>
                                        <p:tgtEl>
                                          <p:spTgt spid="2508"/>
                                        </p:tgtEl>
                                      </p:cBhvr>
                                    </p:animEffect>
                                  </p:childTnLst>
                                </p:cTn>
                              </p:par>
                              <p:par>
                                <p:cTn id="8" presetID="10" presetClass="entr" presetSubtype="0" fill="hold" nodeType="withEffect">
                                  <p:stCondLst>
                                    <p:cond delay="0"/>
                                  </p:stCondLst>
                                  <p:childTnLst>
                                    <p:set>
                                      <p:cBhvr>
                                        <p:cTn id="9" dur="1" fill="hold">
                                          <p:stCondLst>
                                            <p:cond delay="0"/>
                                          </p:stCondLst>
                                        </p:cTn>
                                        <p:tgtEl>
                                          <p:spTgt spid="2472"/>
                                        </p:tgtEl>
                                        <p:attrNameLst>
                                          <p:attrName>style.visibility</p:attrName>
                                        </p:attrNameLst>
                                      </p:cBhvr>
                                      <p:to>
                                        <p:strVal val="visible"/>
                                      </p:to>
                                    </p:set>
                                    <p:animEffect transition="in" filter="fade">
                                      <p:cBhvr>
                                        <p:cTn id="10" dur="500"/>
                                        <p:tgtEl>
                                          <p:spTgt spid="24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5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5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534"/>
        <p:cNvGrpSpPr/>
        <p:nvPr/>
      </p:nvGrpSpPr>
      <p:grpSpPr>
        <a:xfrm>
          <a:off x="0" y="0"/>
          <a:ext cx="0" cy="0"/>
          <a:chOff x="0" y="0"/>
          <a:chExt cx="0" cy="0"/>
        </a:xfrm>
      </p:grpSpPr>
      <p:grpSp>
        <p:nvGrpSpPr>
          <p:cNvPr id="2535" name="Google Shape;2535;p4"/>
          <p:cNvGrpSpPr/>
          <p:nvPr/>
        </p:nvGrpSpPr>
        <p:grpSpPr>
          <a:xfrm>
            <a:off x="288671" y="3022175"/>
            <a:ext cx="1122083" cy="1959318"/>
            <a:chOff x="2492332" y="91439"/>
            <a:chExt cx="4146187" cy="6565863"/>
          </a:xfrm>
        </p:grpSpPr>
        <p:grpSp>
          <p:nvGrpSpPr>
            <p:cNvPr id="2536" name="Google Shape;2536;p4"/>
            <p:cNvGrpSpPr/>
            <p:nvPr/>
          </p:nvGrpSpPr>
          <p:grpSpPr>
            <a:xfrm rot="-2480865" flipH="1">
              <a:off x="3422651" y="572781"/>
              <a:ext cx="2451852" cy="2635838"/>
              <a:chOff x="3838532" y="1040457"/>
              <a:chExt cx="2523574" cy="2981548"/>
            </a:xfrm>
          </p:grpSpPr>
          <p:sp>
            <p:nvSpPr>
              <p:cNvPr id="2537" name="Google Shape;2537;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38" name="Google Shape;2538;p4"/>
              <p:cNvCxnSpPr>
                <a:stCxn id="253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539" name="Google Shape;2539;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0" name="Google Shape;2540;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1" name="Google Shape;2541;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2" name="Google Shape;2542;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43" name="Google Shape;2543;p4"/>
            <p:cNvGrpSpPr/>
            <p:nvPr/>
          </p:nvGrpSpPr>
          <p:grpSpPr>
            <a:xfrm>
              <a:off x="2687568" y="757957"/>
              <a:ext cx="2032210" cy="2880901"/>
              <a:chOff x="3838532" y="1040457"/>
              <a:chExt cx="2523574" cy="2891631"/>
            </a:xfrm>
          </p:grpSpPr>
          <p:sp>
            <p:nvSpPr>
              <p:cNvPr id="2544" name="Google Shape;254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45" name="Google Shape;2545;p4"/>
              <p:cNvCxnSpPr>
                <a:stCxn id="254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46" name="Google Shape;254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7" name="Google Shape;254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8" name="Google Shape;254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9" name="Google Shape;254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0" name="Google Shape;2550;p4"/>
            <p:cNvGrpSpPr/>
            <p:nvPr/>
          </p:nvGrpSpPr>
          <p:grpSpPr>
            <a:xfrm>
              <a:off x="2649392" y="3634455"/>
              <a:ext cx="3897297" cy="3022847"/>
              <a:chOff x="4279036" y="3583162"/>
              <a:chExt cx="3897297" cy="3022847"/>
            </a:xfrm>
          </p:grpSpPr>
          <p:sp>
            <p:nvSpPr>
              <p:cNvPr id="2551" name="Google Shape;2551;p4"/>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2" name="Google Shape;2552;p4"/>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3" name="Google Shape;2553;p4"/>
            <p:cNvGrpSpPr/>
            <p:nvPr/>
          </p:nvGrpSpPr>
          <p:grpSpPr>
            <a:xfrm>
              <a:off x="2492332" y="1521007"/>
              <a:ext cx="2130858" cy="2089476"/>
              <a:chOff x="3838532" y="1040457"/>
              <a:chExt cx="2523574" cy="2891631"/>
            </a:xfrm>
          </p:grpSpPr>
          <p:sp>
            <p:nvSpPr>
              <p:cNvPr id="2554" name="Google Shape;255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55" name="Google Shape;2555;p4"/>
              <p:cNvCxnSpPr>
                <a:stCxn id="255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56" name="Google Shape;255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7" name="Google Shape;255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8" name="Google Shape;255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9" name="Google Shape;255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0" name="Google Shape;2560;p4"/>
            <p:cNvGrpSpPr/>
            <p:nvPr/>
          </p:nvGrpSpPr>
          <p:grpSpPr>
            <a:xfrm flipH="1">
              <a:off x="4544712" y="757958"/>
              <a:ext cx="1913853" cy="2853414"/>
              <a:chOff x="3838532" y="1040457"/>
              <a:chExt cx="2523574" cy="2891631"/>
            </a:xfrm>
          </p:grpSpPr>
          <p:sp>
            <p:nvSpPr>
              <p:cNvPr id="2561" name="Google Shape;2561;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2" name="Google Shape;2562;p4"/>
              <p:cNvCxnSpPr>
                <a:stCxn id="256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63" name="Google Shape;2563;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4" name="Google Shape;2564;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5" name="Google Shape;2565;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6" name="Google Shape;2566;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7" name="Google Shape;2567;p4"/>
            <p:cNvGrpSpPr/>
            <p:nvPr/>
          </p:nvGrpSpPr>
          <p:grpSpPr>
            <a:xfrm flipH="1">
              <a:off x="4567057" y="1522583"/>
              <a:ext cx="2071462" cy="2110984"/>
              <a:chOff x="3838532" y="1040457"/>
              <a:chExt cx="2523574" cy="2891631"/>
            </a:xfrm>
          </p:grpSpPr>
          <p:sp>
            <p:nvSpPr>
              <p:cNvPr id="2568" name="Google Shape;2568;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9" name="Google Shape;2569;p4"/>
              <p:cNvCxnSpPr>
                <a:stCxn id="256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70" name="Google Shape;2570;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1" name="Google Shape;2571;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2" name="Google Shape;2572;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3" name="Google Shape;2573;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574" name="Google Shape;2574;p4"/>
          <p:cNvGrpSpPr/>
          <p:nvPr/>
        </p:nvGrpSpPr>
        <p:grpSpPr>
          <a:xfrm>
            <a:off x="589663" y="499082"/>
            <a:ext cx="3040939" cy="2212479"/>
            <a:chOff x="1035181" y="589951"/>
            <a:chExt cx="3040939" cy="2212479"/>
          </a:xfrm>
        </p:grpSpPr>
        <p:grpSp>
          <p:nvGrpSpPr>
            <p:cNvPr id="2575" name="Google Shape;2575;p4"/>
            <p:cNvGrpSpPr/>
            <p:nvPr/>
          </p:nvGrpSpPr>
          <p:grpSpPr>
            <a:xfrm>
              <a:off x="1035181" y="589951"/>
              <a:ext cx="3040939" cy="2212479"/>
              <a:chOff x="1035181" y="589951"/>
              <a:chExt cx="3040939" cy="2212479"/>
            </a:xfrm>
          </p:grpSpPr>
          <p:grpSp>
            <p:nvGrpSpPr>
              <p:cNvPr id="2576" name="Google Shape;2576;p4"/>
              <p:cNvGrpSpPr/>
              <p:nvPr/>
            </p:nvGrpSpPr>
            <p:grpSpPr>
              <a:xfrm>
                <a:off x="1035181" y="589951"/>
                <a:ext cx="3040939" cy="2212479"/>
                <a:chOff x="1035181" y="589951"/>
                <a:chExt cx="3040939" cy="2212479"/>
              </a:xfrm>
            </p:grpSpPr>
            <p:sp>
              <p:nvSpPr>
                <p:cNvPr id="2577" name="Google Shape;2577;p4"/>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8" name="Google Shape;2578;p4"/>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79" name="Google Shape;2579;p4"/>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80" name="Google Shape;2580;p4"/>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581" name="Google Shape;2581;p4"/>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582" name="Google Shape;2582;p4"/>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583" name="Google Shape;2583;p4"/>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584" name="Google Shape;2584;p4"/>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5" name="Google Shape;2585;p4"/>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6" name="Google Shape;2586;p4"/>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7" name="Google Shape;2587;p4"/>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8" name="Google Shape;2588;p4"/>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89" name="Google Shape;2589;p4"/>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0" name="Google Shape;2590;p4"/>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91" name="Google Shape;2591;p4"/>
          <p:cNvSpPr txBox="1"/>
          <p:nvPr/>
        </p:nvSpPr>
        <p:spPr>
          <a:xfrm>
            <a:off x="4776314" y="2632316"/>
            <a:ext cx="6985139" cy="1938952"/>
          </a:xfrm>
          <a:prstGeom prst="rect">
            <a:avLst/>
          </a:prstGeom>
          <a:noFill/>
          <a:ln>
            <a:noFill/>
          </a:ln>
        </p:spPr>
        <p:txBody>
          <a:bodyPr spcFirstLastPara="1" wrap="square" lIns="91425" tIns="45700" rIns="91425" bIns="45700" anchor="t" anchorCtr="0">
            <a:spAutoFit/>
          </a:bodyPr>
          <a:lstStyle/>
          <a:p>
            <a:pPr lvl="0" algn="ctr"/>
            <a:r>
              <a:rPr lang="en-US" sz="4000" b="1">
                <a:solidFill>
                  <a:schemeClr val="bg1"/>
                </a:solidFill>
                <a:latin typeface="Times New Roman" panose="02020603050405020304" pitchFamily="18" charset="0"/>
                <a:cs typeface="Times New Roman" panose="02020603050405020304" pitchFamily="18" charset="0"/>
              </a:rPr>
              <a:t>Biết chiều dài 12 cm, chiều rộng 4 cm. Tính chu vi hình chữ nhật?</a:t>
            </a:r>
            <a:endParaRPr lang="en-US" sz="4000" b="1" kern="1200" dirty="0">
              <a:solidFill>
                <a:schemeClr val="bg1"/>
              </a:solidFill>
              <a:latin typeface="Times New Roman" panose="02020603050405020304" pitchFamily="18" charset="0"/>
              <a:cs typeface="Times New Roman" panose="02020603050405020304" pitchFamily="18" charset="0"/>
            </a:endParaRPr>
          </a:p>
        </p:txBody>
      </p:sp>
      <p:grpSp>
        <p:nvGrpSpPr>
          <p:cNvPr id="2592" name="Google Shape;2592;p4"/>
          <p:cNvGrpSpPr/>
          <p:nvPr/>
        </p:nvGrpSpPr>
        <p:grpSpPr>
          <a:xfrm>
            <a:off x="1040397" y="3326197"/>
            <a:ext cx="3025407" cy="3165001"/>
            <a:chOff x="68370" y="1997785"/>
            <a:chExt cx="3136021" cy="3214425"/>
          </a:xfrm>
        </p:grpSpPr>
        <p:grpSp>
          <p:nvGrpSpPr>
            <p:cNvPr id="2593" name="Google Shape;2593;p4"/>
            <p:cNvGrpSpPr/>
            <p:nvPr/>
          </p:nvGrpSpPr>
          <p:grpSpPr>
            <a:xfrm>
              <a:off x="68370" y="1997785"/>
              <a:ext cx="3136021" cy="3214425"/>
              <a:chOff x="68370" y="1997785"/>
              <a:chExt cx="3136021" cy="3214425"/>
            </a:xfrm>
          </p:grpSpPr>
          <p:sp>
            <p:nvSpPr>
              <p:cNvPr id="2594" name="Google Shape;2594;p4"/>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595" name="Google Shape;2595;p4"/>
              <p:cNvGrpSpPr/>
              <p:nvPr/>
            </p:nvGrpSpPr>
            <p:grpSpPr>
              <a:xfrm>
                <a:off x="672881" y="1997785"/>
                <a:ext cx="2531510" cy="3214425"/>
                <a:chOff x="672881" y="1997785"/>
                <a:chExt cx="2531510" cy="3214425"/>
              </a:xfrm>
            </p:grpSpPr>
            <p:grpSp>
              <p:nvGrpSpPr>
                <p:cNvPr id="2596" name="Google Shape;2596;p4"/>
                <p:cNvGrpSpPr/>
                <p:nvPr/>
              </p:nvGrpSpPr>
              <p:grpSpPr>
                <a:xfrm>
                  <a:off x="672881" y="1997785"/>
                  <a:ext cx="2531510" cy="3214425"/>
                  <a:chOff x="5199461" y="1674618"/>
                  <a:chExt cx="2386137" cy="2959191"/>
                </a:xfrm>
              </p:grpSpPr>
              <p:sp>
                <p:nvSpPr>
                  <p:cNvPr id="2597" name="Google Shape;2597;p4">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8" name="Google Shape;2598;p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9" name="Google Shape;2599;p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0" name="Google Shape;2600;p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01" name="Google Shape;2601;p4"/>
                  <p:cNvGrpSpPr/>
                  <p:nvPr/>
                </p:nvGrpSpPr>
                <p:grpSpPr>
                  <a:xfrm>
                    <a:off x="5762797" y="2329698"/>
                    <a:ext cx="1355938" cy="628117"/>
                    <a:chOff x="845557" y="3324777"/>
                    <a:chExt cx="1355938" cy="628117"/>
                  </a:xfrm>
                </p:grpSpPr>
                <p:grpSp>
                  <p:nvGrpSpPr>
                    <p:cNvPr id="2602" name="Google Shape;2602;p4"/>
                    <p:cNvGrpSpPr/>
                    <p:nvPr/>
                  </p:nvGrpSpPr>
                  <p:grpSpPr>
                    <a:xfrm>
                      <a:off x="1273679" y="3617265"/>
                      <a:ext cx="499645" cy="335629"/>
                      <a:chOff x="3668951" y="3199033"/>
                      <a:chExt cx="499645" cy="335629"/>
                    </a:xfrm>
                  </p:grpSpPr>
                  <p:sp>
                    <p:nvSpPr>
                      <p:cNvPr id="2603" name="Google Shape;2603;p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4" name="Google Shape;2604;p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05" name="Google Shape;2605;p4"/>
                    <p:cNvGrpSpPr/>
                    <p:nvPr/>
                  </p:nvGrpSpPr>
                  <p:grpSpPr>
                    <a:xfrm>
                      <a:off x="995333" y="3324777"/>
                      <a:ext cx="1081875" cy="246380"/>
                      <a:chOff x="3390605" y="2906545"/>
                      <a:chExt cx="1081875" cy="246380"/>
                    </a:xfrm>
                  </p:grpSpPr>
                  <p:sp>
                    <p:nvSpPr>
                      <p:cNvPr id="2606" name="Google Shape;2606;p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7" name="Google Shape;2607;p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8" name="Google Shape;2608;p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9" name="Google Shape;2609;p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0" name="Google Shape;2610;p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1" name="Google Shape;2611;p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12" name="Google Shape;2612;p4"/>
                    <p:cNvGrpSpPr/>
                    <p:nvPr/>
                  </p:nvGrpSpPr>
                  <p:grpSpPr>
                    <a:xfrm>
                      <a:off x="845557" y="3679212"/>
                      <a:ext cx="211536" cy="238462"/>
                      <a:chOff x="3240829" y="3260980"/>
                      <a:chExt cx="211536" cy="238462"/>
                    </a:xfrm>
                  </p:grpSpPr>
                  <p:cxnSp>
                    <p:nvCxnSpPr>
                      <p:cNvPr id="2613" name="Google Shape;2613;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4" name="Google Shape;2614;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5" name="Google Shape;2615;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616" name="Google Shape;2616;p4"/>
                    <p:cNvGrpSpPr/>
                    <p:nvPr/>
                  </p:nvGrpSpPr>
                  <p:grpSpPr>
                    <a:xfrm flipH="1">
                      <a:off x="1989959" y="3680275"/>
                      <a:ext cx="211536" cy="238462"/>
                      <a:chOff x="3240829" y="3260980"/>
                      <a:chExt cx="211536" cy="238462"/>
                    </a:xfrm>
                  </p:grpSpPr>
                  <p:cxnSp>
                    <p:nvCxnSpPr>
                      <p:cNvPr id="2617" name="Google Shape;2617;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8" name="Google Shape;2618;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9" name="Google Shape;2619;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620" name="Google Shape;2620;p4"/>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1" name="Google Shape;2621;p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2" name="Google Shape;2622;p4"/>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3" name="Google Shape;2623;p4"/>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4" name="Google Shape;2624;p4"/>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5" name="Google Shape;2625;p4"/>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6" name="Google Shape;2626;p4"/>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7" name="Google Shape;2627;p4"/>
          <p:cNvSpPr/>
          <p:nvPr/>
        </p:nvSpPr>
        <p:spPr>
          <a:xfrm>
            <a:off x="5886077" y="748195"/>
            <a:ext cx="44787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1 </a:t>
            </a:r>
            <a:endParaRPr sz="5400" b="1" i="0" u="none" strike="noStrike" cap="none">
              <a:solidFill>
                <a:srgbClr val="5E2700"/>
              </a:solidFill>
              <a:latin typeface="Coiny"/>
              <a:ea typeface="Coiny"/>
              <a:cs typeface="Coiny"/>
              <a:sym typeface="Coiny"/>
            </a:endParaRPr>
          </a:p>
        </p:txBody>
      </p:sp>
      <p:grpSp>
        <p:nvGrpSpPr>
          <p:cNvPr id="2628" name="Google Shape;2628;p4"/>
          <p:cNvGrpSpPr/>
          <p:nvPr/>
        </p:nvGrpSpPr>
        <p:grpSpPr>
          <a:xfrm rot="-1670151">
            <a:off x="5507040" y="313613"/>
            <a:ext cx="1472591" cy="744086"/>
            <a:chOff x="9984528" y="5331561"/>
            <a:chExt cx="2168025" cy="1096480"/>
          </a:xfrm>
        </p:grpSpPr>
        <p:grpSp>
          <p:nvGrpSpPr>
            <p:cNvPr id="2629" name="Google Shape;2629;p4"/>
            <p:cNvGrpSpPr/>
            <p:nvPr/>
          </p:nvGrpSpPr>
          <p:grpSpPr>
            <a:xfrm>
              <a:off x="9984528" y="5579639"/>
              <a:ext cx="2168025" cy="848402"/>
              <a:chOff x="254961" y="1857117"/>
              <a:chExt cx="2168025" cy="848402"/>
            </a:xfrm>
          </p:grpSpPr>
          <p:sp>
            <p:nvSpPr>
              <p:cNvPr id="2630" name="Google Shape;2630;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1" name="Google Shape;2631;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2" name="Google Shape;2632;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3" name="Google Shape;2633;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4" name="Google Shape;2634;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5" name="Google Shape;2635;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6" name="Google Shape;2636;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7" name="Google Shape;2637;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8" name="Google Shape;2638;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9" name="Google Shape;2639;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40" name="Google Shape;2640;p4"/>
            <p:cNvGrpSpPr/>
            <p:nvPr/>
          </p:nvGrpSpPr>
          <p:grpSpPr>
            <a:xfrm>
              <a:off x="10862968" y="5331561"/>
              <a:ext cx="503091" cy="490108"/>
              <a:chOff x="1151664" y="6240705"/>
              <a:chExt cx="503091" cy="490108"/>
            </a:xfrm>
          </p:grpSpPr>
          <p:sp>
            <p:nvSpPr>
              <p:cNvPr id="2641" name="Google Shape;2641;p4"/>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2" name="Google Shape;2642;p4"/>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3" name="Google Shape;2643;p4"/>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4" name="Google Shape;2644;p4"/>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5" name="Google Shape;2645;p4"/>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646" name="Google Shape;2646;p4"/>
          <p:cNvSpPr/>
          <p:nvPr/>
        </p:nvSpPr>
        <p:spPr>
          <a:xfrm>
            <a:off x="5876141" y="5321454"/>
            <a:ext cx="5224727"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4800"/>
              <a:buFont typeface="Itim"/>
              <a:buNone/>
            </a:pPr>
            <a:r>
              <a:rPr lang="en-US" sz="4800" b="0" i="0" u="none" strike="noStrike" cap="none">
                <a:solidFill>
                  <a:srgbClr val="562503"/>
                </a:solidFill>
                <a:latin typeface="Times New Roman" panose="02020603050405020304" pitchFamily="18" charset="0"/>
                <a:ea typeface="Itim"/>
                <a:cs typeface="Times New Roman" panose="02020603050405020304" pitchFamily="18" charset="0"/>
                <a:sym typeface="Itim"/>
              </a:rPr>
              <a:t>Đáp án: </a:t>
            </a:r>
            <a:r>
              <a:rPr lang="en-US" sz="4800">
                <a:solidFill>
                  <a:srgbClr val="562503"/>
                </a:solidFill>
                <a:latin typeface="Times New Roman" panose="02020603050405020304" pitchFamily="18" charset="0"/>
                <a:ea typeface="Itim"/>
                <a:cs typeface="Times New Roman" panose="02020603050405020304" pitchFamily="18" charset="0"/>
                <a:sym typeface="Itim"/>
              </a:rPr>
              <a:t>32 cm</a:t>
            </a:r>
            <a:endParaRPr sz="4800" b="0" i="0" u="none" strike="noStrike" cap="none">
              <a:solidFill>
                <a:srgbClr val="562503"/>
              </a:solidFill>
              <a:latin typeface="Times New Roman" panose="02020603050405020304" pitchFamily="18" charset="0"/>
              <a:ea typeface="Itim"/>
              <a:cs typeface="Times New Roman" panose="02020603050405020304" pitchFamily="18" charset="0"/>
              <a:sym typeface="Itim"/>
            </a:endParaRPr>
          </a:p>
        </p:txBody>
      </p:sp>
      <p:grpSp>
        <p:nvGrpSpPr>
          <p:cNvPr id="2647" name="Google Shape;2647;p4"/>
          <p:cNvGrpSpPr/>
          <p:nvPr/>
        </p:nvGrpSpPr>
        <p:grpSpPr>
          <a:xfrm>
            <a:off x="10233191" y="581328"/>
            <a:ext cx="1369146" cy="855352"/>
            <a:chOff x="8204013" y="4718446"/>
            <a:chExt cx="1031992" cy="670957"/>
          </a:xfrm>
        </p:grpSpPr>
        <p:grpSp>
          <p:nvGrpSpPr>
            <p:cNvPr id="2648" name="Google Shape;2648;p4"/>
            <p:cNvGrpSpPr/>
            <p:nvPr/>
          </p:nvGrpSpPr>
          <p:grpSpPr>
            <a:xfrm>
              <a:off x="8204013" y="4798041"/>
              <a:ext cx="1031992" cy="591362"/>
              <a:chOff x="7083020" y="1823528"/>
              <a:chExt cx="4883784" cy="2857853"/>
            </a:xfrm>
          </p:grpSpPr>
          <p:sp>
            <p:nvSpPr>
              <p:cNvPr id="2649" name="Google Shape;2649;p4"/>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FDE65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0" name="Google Shape;2650;p4"/>
              <p:cNvSpPr/>
              <p:nvPr/>
            </p:nvSpPr>
            <p:spPr>
              <a:xfrm>
                <a:off x="7541443" y="1823528"/>
                <a:ext cx="3968685" cy="1302744"/>
              </a:xfrm>
              <a:prstGeom prst="ellipse">
                <a:avLst/>
              </a:prstGeom>
              <a:solidFill>
                <a:srgbClr val="FDC64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1" name="Google Shape;2651;p4"/>
              <p:cNvSpPr/>
              <p:nvPr/>
            </p:nvSpPr>
            <p:spPr>
              <a:xfrm>
                <a:off x="8031392" y="2071440"/>
                <a:ext cx="2987040" cy="726440"/>
              </a:xfrm>
              <a:prstGeom prst="ellipse">
                <a:avLst/>
              </a:prstGeom>
              <a:solidFill>
                <a:srgbClr val="FDE65B"/>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52" name="Google Shape;2652;p4"/>
              <p:cNvGrpSpPr/>
              <p:nvPr/>
            </p:nvGrpSpPr>
            <p:grpSpPr>
              <a:xfrm rot="1219497">
                <a:off x="7383803" y="3173968"/>
                <a:ext cx="2168025" cy="1167225"/>
                <a:chOff x="254961" y="1857117"/>
                <a:chExt cx="2168025" cy="1167225"/>
              </a:xfrm>
            </p:grpSpPr>
            <p:sp>
              <p:nvSpPr>
                <p:cNvPr id="2653" name="Google Shape;2653;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4" name="Google Shape;2654;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5" name="Google Shape;2655;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6" name="Google Shape;2656;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7" name="Google Shape;2657;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8" name="Google Shape;2658;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9" name="Google Shape;2659;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0" name="Google Shape;2660;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1" name="Google Shape;2661;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2" name="Google Shape;2662;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3" name="Google Shape;2663;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4" name="Google Shape;2664;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5" name="Google Shape;2665;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6" name="Google Shape;2666;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7" name="Google Shape;2667;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68" name="Google Shape;2668;p4"/>
              <p:cNvGrpSpPr/>
              <p:nvPr/>
            </p:nvGrpSpPr>
            <p:grpSpPr>
              <a:xfrm rot="152790">
                <a:off x="10092092" y="3145871"/>
                <a:ext cx="1438097" cy="1167225"/>
                <a:chOff x="984889" y="1857117"/>
                <a:chExt cx="1438097" cy="1167225"/>
              </a:xfrm>
            </p:grpSpPr>
            <p:sp>
              <p:nvSpPr>
                <p:cNvPr id="2669" name="Google Shape;2669;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0" name="Google Shape;2670;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1" name="Google Shape;2671;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2" name="Google Shape;2672;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3" name="Google Shape;2673;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4" name="Google Shape;2674;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5" name="Google Shape;2675;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6" name="Google Shape;2676;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7" name="Google Shape;2677;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8" name="Google Shape;2678;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679" name="Google Shape;2679;p4"/>
            <p:cNvGrpSpPr/>
            <p:nvPr/>
          </p:nvGrpSpPr>
          <p:grpSpPr>
            <a:xfrm>
              <a:off x="8410553" y="4718446"/>
              <a:ext cx="619965" cy="272180"/>
              <a:chOff x="8410553" y="4718446"/>
              <a:chExt cx="619965" cy="272180"/>
            </a:xfrm>
          </p:grpSpPr>
          <p:sp>
            <p:nvSpPr>
              <p:cNvPr id="2680" name="Google Shape;2680;p4"/>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1" name="Google Shape;2681;p4"/>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2" name="Google Shape;2682;p4"/>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6"/>
                                        </p:tgtEl>
                                        <p:attrNameLst>
                                          <p:attrName>style.visibility</p:attrName>
                                        </p:attrNameLst>
                                      </p:cBhvr>
                                      <p:to>
                                        <p:strVal val="visible"/>
                                      </p:to>
                                    </p:set>
                                    <p:animEffect transition="in" filter="fade">
                                      <p:cBhvr>
                                        <p:cTn id="7" dur="1000"/>
                                        <p:tgtEl>
                                          <p:spTgt spid="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687"/>
        <p:cNvGrpSpPr/>
        <p:nvPr/>
      </p:nvGrpSpPr>
      <p:grpSpPr>
        <a:xfrm>
          <a:off x="0" y="0"/>
          <a:ext cx="0" cy="0"/>
          <a:chOff x="0" y="0"/>
          <a:chExt cx="0" cy="0"/>
        </a:xfrm>
      </p:grpSpPr>
      <p:grpSp>
        <p:nvGrpSpPr>
          <p:cNvPr id="2688" name="Google Shape;2688;p5"/>
          <p:cNvGrpSpPr/>
          <p:nvPr/>
        </p:nvGrpSpPr>
        <p:grpSpPr>
          <a:xfrm>
            <a:off x="288671" y="3022175"/>
            <a:ext cx="1122083" cy="1959318"/>
            <a:chOff x="2492332" y="91439"/>
            <a:chExt cx="4146187" cy="6565863"/>
          </a:xfrm>
        </p:grpSpPr>
        <p:grpSp>
          <p:nvGrpSpPr>
            <p:cNvPr id="2689" name="Google Shape;2689;p5"/>
            <p:cNvGrpSpPr/>
            <p:nvPr/>
          </p:nvGrpSpPr>
          <p:grpSpPr>
            <a:xfrm rot="-2480865" flipH="1">
              <a:off x="3422651" y="572781"/>
              <a:ext cx="2451852" cy="2635838"/>
              <a:chOff x="3838532" y="1040457"/>
              <a:chExt cx="2523574" cy="2981548"/>
            </a:xfrm>
          </p:grpSpPr>
          <p:sp>
            <p:nvSpPr>
              <p:cNvPr id="2690" name="Google Shape;2690;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1" name="Google Shape;2691;p5"/>
              <p:cNvCxnSpPr>
                <a:stCxn id="269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692" name="Google Shape;2692;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3" name="Google Shape;2693;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4" name="Google Shape;2694;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5" name="Google Shape;2695;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96" name="Google Shape;2696;p5"/>
            <p:cNvGrpSpPr/>
            <p:nvPr/>
          </p:nvGrpSpPr>
          <p:grpSpPr>
            <a:xfrm>
              <a:off x="2687568" y="757957"/>
              <a:ext cx="2032210" cy="2880901"/>
              <a:chOff x="3838532" y="1040457"/>
              <a:chExt cx="2523574" cy="2891631"/>
            </a:xfrm>
          </p:grpSpPr>
          <p:sp>
            <p:nvSpPr>
              <p:cNvPr id="2697" name="Google Shape;269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8" name="Google Shape;2698;p5"/>
              <p:cNvCxnSpPr>
                <a:stCxn id="269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699" name="Google Shape;269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0" name="Google Shape;270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1" name="Google Shape;270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2" name="Google Shape;270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3" name="Google Shape;2703;p5"/>
            <p:cNvGrpSpPr/>
            <p:nvPr/>
          </p:nvGrpSpPr>
          <p:grpSpPr>
            <a:xfrm>
              <a:off x="2649392" y="3634455"/>
              <a:ext cx="3897297" cy="3022847"/>
              <a:chOff x="4279036" y="3583162"/>
              <a:chExt cx="3897297" cy="3022847"/>
            </a:xfrm>
          </p:grpSpPr>
          <p:sp>
            <p:nvSpPr>
              <p:cNvPr id="2704" name="Google Shape;2704;p5"/>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5" name="Google Shape;2705;p5"/>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6" name="Google Shape;2706;p5"/>
            <p:cNvGrpSpPr/>
            <p:nvPr/>
          </p:nvGrpSpPr>
          <p:grpSpPr>
            <a:xfrm>
              <a:off x="2492332" y="1521007"/>
              <a:ext cx="2130858" cy="2089476"/>
              <a:chOff x="3838532" y="1040457"/>
              <a:chExt cx="2523574" cy="2891631"/>
            </a:xfrm>
          </p:grpSpPr>
          <p:sp>
            <p:nvSpPr>
              <p:cNvPr id="2707" name="Google Shape;270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08" name="Google Shape;2708;p5"/>
              <p:cNvCxnSpPr>
                <a:stCxn id="270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09" name="Google Shape;270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0" name="Google Shape;271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1" name="Google Shape;271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2" name="Google Shape;271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13" name="Google Shape;2713;p5"/>
            <p:cNvGrpSpPr/>
            <p:nvPr/>
          </p:nvGrpSpPr>
          <p:grpSpPr>
            <a:xfrm flipH="1">
              <a:off x="4544712" y="757958"/>
              <a:ext cx="1913853" cy="2853414"/>
              <a:chOff x="3838532" y="1040457"/>
              <a:chExt cx="2523574" cy="2891631"/>
            </a:xfrm>
          </p:grpSpPr>
          <p:sp>
            <p:nvSpPr>
              <p:cNvPr id="2714" name="Google Shape;2714;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15" name="Google Shape;2715;p5"/>
              <p:cNvCxnSpPr>
                <a:stCxn id="271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16" name="Google Shape;2716;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7" name="Google Shape;2717;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8" name="Google Shape;2718;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9" name="Google Shape;2719;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20" name="Google Shape;2720;p5"/>
            <p:cNvGrpSpPr/>
            <p:nvPr/>
          </p:nvGrpSpPr>
          <p:grpSpPr>
            <a:xfrm flipH="1">
              <a:off x="4567057" y="1522583"/>
              <a:ext cx="2071462" cy="2110984"/>
              <a:chOff x="3838532" y="1040457"/>
              <a:chExt cx="2523574" cy="2891631"/>
            </a:xfrm>
          </p:grpSpPr>
          <p:sp>
            <p:nvSpPr>
              <p:cNvPr id="2721" name="Google Shape;2721;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22" name="Google Shape;2722;p5"/>
              <p:cNvCxnSpPr>
                <a:stCxn id="272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23" name="Google Shape;2723;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4" name="Google Shape;2724;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5" name="Google Shape;2725;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6" name="Google Shape;2726;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727" name="Google Shape;2727;p5"/>
          <p:cNvGrpSpPr/>
          <p:nvPr/>
        </p:nvGrpSpPr>
        <p:grpSpPr>
          <a:xfrm>
            <a:off x="589663" y="499082"/>
            <a:ext cx="3040939" cy="2212479"/>
            <a:chOff x="1035181" y="589951"/>
            <a:chExt cx="3040939" cy="2212479"/>
          </a:xfrm>
        </p:grpSpPr>
        <p:grpSp>
          <p:nvGrpSpPr>
            <p:cNvPr id="2728" name="Google Shape;2728;p5"/>
            <p:cNvGrpSpPr/>
            <p:nvPr/>
          </p:nvGrpSpPr>
          <p:grpSpPr>
            <a:xfrm>
              <a:off x="1035181" y="589951"/>
              <a:ext cx="3040939" cy="2212479"/>
              <a:chOff x="1035181" y="589951"/>
              <a:chExt cx="3040939" cy="2212479"/>
            </a:xfrm>
          </p:grpSpPr>
          <p:grpSp>
            <p:nvGrpSpPr>
              <p:cNvPr id="2729" name="Google Shape;2729;p5"/>
              <p:cNvGrpSpPr/>
              <p:nvPr/>
            </p:nvGrpSpPr>
            <p:grpSpPr>
              <a:xfrm>
                <a:off x="1035181" y="589951"/>
                <a:ext cx="3040939" cy="2212479"/>
                <a:chOff x="1035181" y="589951"/>
                <a:chExt cx="3040939" cy="2212479"/>
              </a:xfrm>
            </p:grpSpPr>
            <p:sp>
              <p:nvSpPr>
                <p:cNvPr id="2730" name="Google Shape;2730;p5"/>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1" name="Google Shape;2731;p5"/>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32" name="Google Shape;2732;p5"/>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33" name="Google Shape;2733;p5"/>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734" name="Google Shape;2734;p5"/>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735" name="Google Shape;2735;p5"/>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736" name="Google Shape;2736;p5"/>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737" name="Google Shape;2737;p5"/>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8" name="Google Shape;2738;p5"/>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9" name="Google Shape;2739;p5"/>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0" name="Google Shape;2740;p5"/>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1" name="Google Shape;2741;p5"/>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2" name="Google Shape;2742;p5"/>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3" name="Google Shape;2743;p5"/>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4" name="Google Shape;2744;p5"/>
          <p:cNvSpPr txBox="1"/>
          <p:nvPr/>
        </p:nvSpPr>
        <p:spPr>
          <a:xfrm>
            <a:off x="4685710" y="2813125"/>
            <a:ext cx="7358992" cy="1323399"/>
          </a:xfrm>
          <a:prstGeom prst="rect">
            <a:avLst/>
          </a:prstGeom>
          <a:noFill/>
          <a:ln>
            <a:noFill/>
          </a:ln>
        </p:spPr>
        <p:txBody>
          <a:bodyPr spcFirstLastPara="1" wrap="square" lIns="91425" tIns="45700" rIns="91425" bIns="45700" anchor="t" anchorCtr="0">
            <a:spAutoFit/>
          </a:bodyPr>
          <a:lstStyle/>
          <a:p>
            <a:pPr lvl="0" algn="ctr">
              <a:buClrTx/>
              <a:defRPr/>
            </a:pPr>
            <a:r>
              <a:rPr lang="en-US" sz="4000" b="1" kern="1200">
                <a:solidFill>
                  <a:schemeClr val="bg1"/>
                </a:solidFill>
                <a:latin typeface="Times New Roman" panose="02020603050405020304" pitchFamily="18" charset="0"/>
                <a:ea typeface="+mn-ea"/>
                <a:cs typeface="Times New Roman" panose="02020603050405020304" pitchFamily="18" charset="0"/>
              </a:rPr>
              <a:t>Cạnh của hình vuông là 9 cm. Tính chu vi hình vuông?</a:t>
            </a:r>
            <a:endParaRPr lang="en-US" sz="4000" b="1" kern="1200" dirty="0">
              <a:solidFill>
                <a:schemeClr val="bg1"/>
              </a:solidFill>
              <a:latin typeface="Times New Roman" panose="02020603050405020304" pitchFamily="18" charset="0"/>
              <a:ea typeface="+mn-ea"/>
              <a:cs typeface="Times New Roman" panose="02020603050405020304" pitchFamily="18" charset="0"/>
            </a:endParaRPr>
          </a:p>
        </p:txBody>
      </p:sp>
      <p:sp>
        <p:nvSpPr>
          <p:cNvPr id="2745" name="Google Shape;2745;p5"/>
          <p:cNvSpPr/>
          <p:nvPr/>
        </p:nvSpPr>
        <p:spPr>
          <a:xfrm>
            <a:off x="5599021" y="657176"/>
            <a:ext cx="458971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2 </a:t>
            </a:r>
            <a:endParaRPr sz="5400" b="1" i="0" u="none" strike="noStrike" cap="none">
              <a:solidFill>
                <a:srgbClr val="5E2700"/>
              </a:solidFill>
              <a:latin typeface="Coiny"/>
              <a:ea typeface="Coiny"/>
              <a:cs typeface="Coiny"/>
              <a:sym typeface="Coiny"/>
            </a:endParaRPr>
          </a:p>
        </p:txBody>
      </p:sp>
      <p:grpSp>
        <p:nvGrpSpPr>
          <p:cNvPr id="2746" name="Google Shape;2746;p5"/>
          <p:cNvGrpSpPr/>
          <p:nvPr/>
        </p:nvGrpSpPr>
        <p:grpSpPr>
          <a:xfrm rot="-1670151">
            <a:off x="4725202" y="313613"/>
            <a:ext cx="1472591" cy="744086"/>
            <a:chOff x="9984528" y="5331561"/>
            <a:chExt cx="2168025" cy="1096480"/>
          </a:xfrm>
        </p:grpSpPr>
        <p:grpSp>
          <p:nvGrpSpPr>
            <p:cNvPr id="2747" name="Google Shape;2747;p5"/>
            <p:cNvGrpSpPr/>
            <p:nvPr/>
          </p:nvGrpSpPr>
          <p:grpSpPr>
            <a:xfrm>
              <a:off x="9984528" y="5579639"/>
              <a:ext cx="2168025" cy="848402"/>
              <a:chOff x="254961" y="1857117"/>
              <a:chExt cx="2168025" cy="848402"/>
            </a:xfrm>
          </p:grpSpPr>
          <p:sp>
            <p:nvSpPr>
              <p:cNvPr id="2748" name="Google Shape;2748;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9" name="Google Shape;2749;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0" name="Google Shape;2750;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1" name="Google Shape;2751;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2" name="Google Shape;2752;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3" name="Google Shape;275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4" name="Google Shape;275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5" name="Google Shape;275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6" name="Google Shape;275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7" name="Google Shape;275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58" name="Google Shape;2758;p5"/>
            <p:cNvGrpSpPr/>
            <p:nvPr/>
          </p:nvGrpSpPr>
          <p:grpSpPr>
            <a:xfrm>
              <a:off x="10862968" y="5331561"/>
              <a:ext cx="503091" cy="490108"/>
              <a:chOff x="1151664" y="6240705"/>
              <a:chExt cx="503091" cy="490108"/>
            </a:xfrm>
          </p:grpSpPr>
          <p:sp>
            <p:nvSpPr>
              <p:cNvPr id="2759" name="Google Shape;2759;p5"/>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0" name="Google Shape;2760;p5"/>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1" name="Google Shape;2761;p5"/>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2" name="Google Shape;2762;p5"/>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3" name="Google Shape;2763;p5"/>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764" name="Google Shape;2764;p5"/>
          <p:cNvSpPr/>
          <p:nvPr/>
        </p:nvSpPr>
        <p:spPr>
          <a:xfrm>
            <a:off x="6288833" y="5293056"/>
            <a:ext cx="4567429"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5400" b="0" i="0" u="none" strike="noStrike" cap="none">
                <a:solidFill>
                  <a:srgbClr val="562503"/>
                </a:solidFill>
                <a:latin typeface="Times New Roman" panose="02020603050405020304" pitchFamily="18" charset="0"/>
                <a:cs typeface="Times New Roman" panose="02020603050405020304" pitchFamily="18" charset="0"/>
                <a:sym typeface="Arial"/>
              </a:rPr>
              <a:t>Đáp án: </a:t>
            </a:r>
            <a:r>
              <a:rPr lang="en-US" sz="5400">
                <a:solidFill>
                  <a:srgbClr val="562503"/>
                </a:solidFill>
                <a:latin typeface="Times New Roman" panose="02020603050405020304" pitchFamily="18" charset="0"/>
                <a:cs typeface="Times New Roman" panose="02020603050405020304" pitchFamily="18" charset="0"/>
              </a:rPr>
              <a:t>36 cm</a:t>
            </a:r>
            <a:endParaRPr sz="5400" b="0" i="0" u="none" strike="noStrike" cap="none">
              <a:solidFill>
                <a:srgbClr val="562503"/>
              </a:solidFill>
              <a:latin typeface="Times New Roman" panose="02020603050405020304" pitchFamily="18" charset="0"/>
              <a:cs typeface="Times New Roman" panose="02020603050405020304" pitchFamily="18" charset="0"/>
              <a:sym typeface="Arial"/>
            </a:endParaRPr>
          </a:p>
        </p:txBody>
      </p:sp>
      <p:grpSp>
        <p:nvGrpSpPr>
          <p:cNvPr id="2765" name="Google Shape;2765;p5"/>
          <p:cNvGrpSpPr/>
          <p:nvPr/>
        </p:nvGrpSpPr>
        <p:grpSpPr>
          <a:xfrm>
            <a:off x="1050336" y="3231716"/>
            <a:ext cx="3299202" cy="3250866"/>
            <a:chOff x="6925084" y="939609"/>
            <a:chExt cx="3382834" cy="3269989"/>
          </a:xfrm>
        </p:grpSpPr>
        <p:grpSp>
          <p:nvGrpSpPr>
            <p:cNvPr id="2766" name="Google Shape;2766;p5"/>
            <p:cNvGrpSpPr/>
            <p:nvPr/>
          </p:nvGrpSpPr>
          <p:grpSpPr>
            <a:xfrm rot="-10039084">
              <a:off x="8905582" y="2189662"/>
              <a:ext cx="1207325" cy="1910716"/>
              <a:chOff x="2608166" y="-685976"/>
              <a:chExt cx="1204809" cy="1805596"/>
            </a:xfrm>
          </p:grpSpPr>
          <p:sp>
            <p:nvSpPr>
              <p:cNvPr id="2767" name="Google Shape;2767;p5"/>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8" name="Google Shape;2768;p5"/>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9" name="Google Shape;2769;p5"/>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0" name="Google Shape;2770;p5"/>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1" name="Google Shape;2771;p5"/>
            <p:cNvGrpSpPr/>
            <p:nvPr/>
          </p:nvGrpSpPr>
          <p:grpSpPr>
            <a:xfrm>
              <a:off x="6925084" y="939609"/>
              <a:ext cx="2344798" cy="3203710"/>
              <a:chOff x="803735" y="981668"/>
              <a:chExt cx="2480003" cy="3407601"/>
            </a:xfrm>
          </p:grpSpPr>
          <p:grpSp>
            <p:nvGrpSpPr>
              <p:cNvPr id="2772" name="Google Shape;2772;p5"/>
              <p:cNvGrpSpPr/>
              <p:nvPr/>
            </p:nvGrpSpPr>
            <p:grpSpPr>
              <a:xfrm>
                <a:off x="803735" y="981668"/>
                <a:ext cx="2480003" cy="3391878"/>
                <a:chOff x="2804160" y="2202089"/>
                <a:chExt cx="2237116" cy="2959191"/>
              </a:xfrm>
            </p:grpSpPr>
            <p:sp>
              <p:nvSpPr>
                <p:cNvPr id="2773" name="Google Shape;2773;p5">
                  <a:hlinkClick r:id="rId3" action="ppaction://hlinksldjump"/>
                </p:cNvPr>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74" name="Google Shape;2774;p5"/>
                <p:cNvGrpSpPr/>
                <p:nvPr/>
              </p:nvGrpSpPr>
              <p:grpSpPr>
                <a:xfrm>
                  <a:off x="3649197" y="2400486"/>
                  <a:ext cx="600684" cy="364602"/>
                  <a:chOff x="3649197" y="2400486"/>
                  <a:chExt cx="600684" cy="364602"/>
                </a:xfrm>
              </p:grpSpPr>
              <p:sp>
                <p:nvSpPr>
                  <p:cNvPr id="2775" name="Google Shape;2775;p5"/>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6" name="Google Shape;2776;p5"/>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7" name="Google Shape;2777;p5"/>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8" name="Google Shape;2778;p5"/>
                <p:cNvGrpSpPr/>
                <p:nvPr/>
              </p:nvGrpSpPr>
              <p:grpSpPr>
                <a:xfrm>
                  <a:off x="3668951" y="3199033"/>
                  <a:ext cx="499645" cy="335629"/>
                  <a:chOff x="3668951" y="3199033"/>
                  <a:chExt cx="499645" cy="335629"/>
                </a:xfrm>
              </p:grpSpPr>
              <p:sp>
                <p:nvSpPr>
                  <p:cNvPr id="2779" name="Google Shape;2779;p5"/>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0" name="Google Shape;2780;p5"/>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81" name="Google Shape;2781;p5"/>
                <p:cNvGrpSpPr/>
                <p:nvPr/>
              </p:nvGrpSpPr>
              <p:grpSpPr>
                <a:xfrm>
                  <a:off x="3390605" y="2906545"/>
                  <a:ext cx="1081875" cy="246380"/>
                  <a:chOff x="3390605" y="2906545"/>
                  <a:chExt cx="1081875" cy="246380"/>
                </a:xfrm>
              </p:grpSpPr>
              <p:sp>
                <p:nvSpPr>
                  <p:cNvPr id="2782" name="Google Shape;2782;p5"/>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3" name="Google Shape;2783;p5"/>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4" name="Google Shape;2784;p5"/>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5" name="Google Shape;2785;p5"/>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6" name="Google Shape;2786;p5"/>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7" name="Google Shape;2787;p5"/>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88" name="Google Shape;2788;p5"/>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9" name="Google Shape;2789;p5"/>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90" name="Google Shape;2790;p5"/>
                <p:cNvGrpSpPr/>
                <p:nvPr/>
              </p:nvGrpSpPr>
              <p:grpSpPr>
                <a:xfrm>
                  <a:off x="2913434" y="3650675"/>
                  <a:ext cx="495814" cy="822374"/>
                  <a:chOff x="2913434" y="3650675"/>
                  <a:chExt cx="495814" cy="822374"/>
                </a:xfrm>
              </p:grpSpPr>
              <p:sp>
                <p:nvSpPr>
                  <p:cNvPr id="2791" name="Google Shape;2791;p5"/>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2" name="Google Shape;2792;p5"/>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3" name="Google Shape;2793;p5"/>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4" name="Google Shape;2794;p5"/>
                <p:cNvGrpSpPr/>
                <p:nvPr/>
              </p:nvGrpSpPr>
              <p:grpSpPr>
                <a:xfrm flipH="1">
                  <a:off x="4456612" y="3621536"/>
                  <a:ext cx="493048" cy="811148"/>
                  <a:chOff x="2914371" y="3648899"/>
                  <a:chExt cx="493048" cy="811148"/>
                </a:xfrm>
              </p:grpSpPr>
              <p:sp>
                <p:nvSpPr>
                  <p:cNvPr id="2795" name="Google Shape;2795;p5"/>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6" name="Google Shape;2796;p5"/>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7" name="Google Shape;2797;p5"/>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8" name="Google Shape;2798;p5"/>
                <p:cNvGrpSpPr/>
                <p:nvPr/>
              </p:nvGrpSpPr>
              <p:grpSpPr>
                <a:xfrm>
                  <a:off x="3240829" y="3260980"/>
                  <a:ext cx="211536" cy="238462"/>
                  <a:chOff x="3240829" y="3260980"/>
                  <a:chExt cx="211536" cy="238462"/>
                </a:xfrm>
              </p:grpSpPr>
              <p:cxnSp>
                <p:nvCxnSpPr>
                  <p:cNvPr id="2799" name="Google Shape;2799;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0" name="Google Shape;2800;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1" name="Google Shape;2801;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802" name="Google Shape;2802;p5"/>
                <p:cNvGrpSpPr/>
                <p:nvPr/>
              </p:nvGrpSpPr>
              <p:grpSpPr>
                <a:xfrm flipH="1">
                  <a:off x="4385231" y="3262043"/>
                  <a:ext cx="211536" cy="238462"/>
                  <a:chOff x="3240829" y="3260980"/>
                  <a:chExt cx="211536" cy="238462"/>
                </a:xfrm>
              </p:grpSpPr>
              <p:cxnSp>
                <p:nvCxnSpPr>
                  <p:cNvPr id="2803" name="Google Shape;2803;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4" name="Google Shape;2804;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5" name="Google Shape;2805;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806" name="Google Shape;2806;p5"/>
              <p:cNvGrpSpPr/>
              <p:nvPr/>
            </p:nvGrpSpPr>
            <p:grpSpPr>
              <a:xfrm>
                <a:off x="1551022" y="3822830"/>
                <a:ext cx="1005443" cy="566438"/>
                <a:chOff x="1551022" y="3822830"/>
                <a:chExt cx="1005443" cy="566438"/>
              </a:xfrm>
            </p:grpSpPr>
            <p:sp>
              <p:nvSpPr>
                <p:cNvPr id="2807" name="Google Shape;2807;p5"/>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08" name="Google Shape;2808;p5"/>
                <p:cNvGrpSpPr/>
                <p:nvPr/>
              </p:nvGrpSpPr>
              <p:grpSpPr>
                <a:xfrm>
                  <a:off x="1551022" y="3824033"/>
                  <a:ext cx="418667" cy="565235"/>
                  <a:chOff x="1551022" y="3824033"/>
                  <a:chExt cx="418667" cy="565235"/>
                </a:xfrm>
              </p:grpSpPr>
              <p:sp>
                <p:nvSpPr>
                  <p:cNvPr id="2809" name="Google Shape;2809;p5"/>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0" name="Google Shape;2810;p5"/>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1" name="Google Shape;2811;p5"/>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2" name="Google Shape;2812;p5"/>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813" name="Google Shape;2813;p5"/>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4" name="Google Shape;2814;p5"/>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5" name="Google Shape;2815;p5"/>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816" name="Google Shape;2816;p5"/>
          <p:cNvGrpSpPr/>
          <p:nvPr/>
        </p:nvGrpSpPr>
        <p:grpSpPr>
          <a:xfrm>
            <a:off x="10328576" y="562409"/>
            <a:ext cx="1273761" cy="803165"/>
            <a:chOff x="9417460" y="4296904"/>
            <a:chExt cx="1068199" cy="700960"/>
          </a:xfrm>
        </p:grpSpPr>
        <p:grpSp>
          <p:nvGrpSpPr>
            <p:cNvPr id="2817" name="Google Shape;2817;p5"/>
            <p:cNvGrpSpPr/>
            <p:nvPr/>
          </p:nvGrpSpPr>
          <p:grpSpPr>
            <a:xfrm>
              <a:off x="9417460" y="4355652"/>
              <a:ext cx="1068199" cy="642212"/>
              <a:chOff x="7083020" y="1823528"/>
              <a:chExt cx="4883784" cy="2857853"/>
            </a:xfrm>
          </p:grpSpPr>
          <p:sp>
            <p:nvSpPr>
              <p:cNvPr id="2818" name="Google Shape;2818;p5"/>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DC516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9" name="Google Shape;2819;p5"/>
              <p:cNvSpPr/>
              <p:nvPr/>
            </p:nvSpPr>
            <p:spPr>
              <a:xfrm>
                <a:off x="7541443" y="1823528"/>
                <a:ext cx="3968685" cy="1302744"/>
              </a:xfrm>
              <a:prstGeom prst="ellipse">
                <a:avLst/>
              </a:prstGeom>
              <a:solidFill>
                <a:srgbClr val="DDA0BA"/>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0" name="Google Shape;2820;p5"/>
              <p:cNvSpPr/>
              <p:nvPr/>
            </p:nvSpPr>
            <p:spPr>
              <a:xfrm>
                <a:off x="8031392" y="2071440"/>
                <a:ext cx="2987040" cy="726440"/>
              </a:xfrm>
              <a:prstGeom prst="ellipse">
                <a:avLst/>
              </a:prstGeom>
              <a:solidFill>
                <a:srgbClr val="DC516E"/>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21" name="Google Shape;2821;p5"/>
              <p:cNvGrpSpPr/>
              <p:nvPr/>
            </p:nvGrpSpPr>
            <p:grpSpPr>
              <a:xfrm rot="1219497">
                <a:off x="7383803" y="3173968"/>
                <a:ext cx="2168025" cy="1167225"/>
                <a:chOff x="254961" y="1857117"/>
                <a:chExt cx="2168025" cy="1167225"/>
              </a:xfrm>
            </p:grpSpPr>
            <p:sp>
              <p:nvSpPr>
                <p:cNvPr id="2822" name="Google Shape;2822;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3" name="Google Shape;2823;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4" name="Google Shape;2824;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5" name="Google Shape;2825;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6" name="Google Shape;2826;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7" name="Google Shape;2827;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8" name="Google Shape;2828;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9" name="Google Shape;2829;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0" name="Google Shape;2830;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1" name="Google Shape;2831;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2" name="Google Shape;2832;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3" name="Google Shape;2833;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4" name="Google Shape;2834;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5" name="Google Shape;2835;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6" name="Google Shape;2836;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37" name="Google Shape;2837;p5"/>
              <p:cNvGrpSpPr/>
              <p:nvPr/>
            </p:nvGrpSpPr>
            <p:grpSpPr>
              <a:xfrm rot="152790">
                <a:off x="10092092" y="3145871"/>
                <a:ext cx="1438097" cy="1167225"/>
                <a:chOff x="984889" y="1857117"/>
                <a:chExt cx="1438097" cy="1167225"/>
              </a:xfrm>
            </p:grpSpPr>
            <p:sp>
              <p:nvSpPr>
                <p:cNvPr id="2838" name="Google Shape;2838;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9" name="Google Shape;2839;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0" name="Google Shape;2840;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1" name="Google Shape;2841;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2" name="Google Shape;2842;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3" name="Google Shape;284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4" name="Google Shape;284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5" name="Google Shape;284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6" name="Google Shape;284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7" name="Google Shape;284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48" name="Google Shape;2848;p5"/>
            <p:cNvGrpSpPr/>
            <p:nvPr/>
          </p:nvGrpSpPr>
          <p:grpSpPr>
            <a:xfrm>
              <a:off x="9644263" y="4296904"/>
              <a:ext cx="619965" cy="272180"/>
              <a:chOff x="8410553" y="4718446"/>
              <a:chExt cx="619965" cy="272180"/>
            </a:xfrm>
          </p:grpSpPr>
          <p:sp>
            <p:nvSpPr>
              <p:cNvPr id="2849" name="Google Shape;2849;p5"/>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0" name="Google Shape;2850;p5"/>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1" name="Google Shape;2851;p5"/>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
                                        </p:tgtEl>
                                        <p:attrNameLst>
                                          <p:attrName>style.visibility</p:attrName>
                                        </p:attrNameLst>
                                      </p:cBhvr>
                                      <p:to>
                                        <p:strVal val="visible"/>
                                      </p:to>
                                    </p:set>
                                    <p:animEffect transition="in" filter="fade">
                                      <p:cBhvr>
                                        <p:cTn id="7" dur="1000"/>
                                        <p:tgtEl>
                                          <p:spTgt spid="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856"/>
        <p:cNvGrpSpPr/>
        <p:nvPr/>
      </p:nvGrpSpPr>
      <p:grpSpPr>
        <a:xfrm>
          <a:off x="0" y="0"/>
          <a:ext cx="0" cy="0"/>
          <a:chOff x="0" y="0"/>
          <a:chExt cx="0" cy="0"/>
        </a:xfrm>
      </p:grpSpPr>
      <p:grpSp>
        <p:nvGrpSpPr>
          <p:cNvPr id="2857" name="Google Shape;2857;p6"/>
          <p:cNvGrpSpPr/>
          <p:nvPr/>
        </p:nvGrpSpPr>
        <p:grpSpPr>
          <a:xfrm>
            <a:off x="288671" y="3022175"/>
            <a:ext cx="1122083" cy="1959318"/>
            <a:chOff x="2492332" y="91439"/>
            <a:chExt cx="4146187" cy="6565863"/>
          </a:xfrm>
        </p:grpSpPr>
        <p:grpSp>
          <p:nvGrpSpPr>
            <p:cNvPr id="2858" name="Google Shape;2858;p6"/>
            <p:cNvGrpSpPr/>
            <p:nvPr/>
          </p:nvGrpSpPr>
          <p:grpSpPr>
            <a:xfrm rot="-2480865" flipH="1">
              <a:off x="3422651" y="572781"/>
              <a:ext cx="2451852" cy="2635838"/>
              <a:chOff x="3838532" y="1040457"/>
              <a:chExt cx="2523574" cy="2981548"/>
            </a:xfrm>
          </p:grpSpPr>
          <p:sp>
            <p:nvSpPr>
              <p:cNvPr id="2859" name="Google Shape;2859;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0" name="Google Shape;2860;p6"/>
              <p:cNvCxnSpPr>
                <a:stCxn id="2859"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861" name="Google Shape;2861;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2" name="Google Shape;2862;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3" name="Google Shape;2863;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4" name="Google Shape;2864;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65" name="Google Shape;2865;p6"/>
            <p:cNvGrpSpPr/>
            <p:nvPr/>
          </p:nvGrpSpPr>
          <p:grpSpPr>
            <a:xfrm>
              <a:off x="2687568" y="757957"/>
              <a:ext cx="2032210" cy="2880901"/>
              <a:chOff x="3838532" y="1040457"/>
              <a:chExt cx="2523574" cy="2891631"/>
            </a:xfrm>
          </p:grpSpPr>
          <p:sp>
            <p:nvSpPr>
              <p:cNvPr id="2866" name="Google Shape;286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7" name="Google Shape;2867;p6"/>
              <p:cNvCxnSpPr>
                <a:stCxn id="286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68" name="Google Shape;286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9" name="Google Shape;286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0" name="Google Shape;287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1" name="Google Shape;287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2" name="Google Shape;2872;p6"/>
            <p:cNvGrpSpPr/>
            <p:nvPr/>
          </p:nvGrpSpPr>
          <p:grpSpPr>
            <a:xfrm>
              <a:off x="2649392" y="3634455"/>
              <a:ext cx="3897297" cy="3022847"/>
              <a:chOff x="4279036" y="3583162"/>
              <a:chExt cx="3897297" cy="3022847"/>
            </a:xfrm>
          </p:grpSpPr>
          <p:sp>
            <p:nvSpPr>
              <p:cNvPr id="2873" name="Google Shape;2873;p6"/>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4" name="Google Shape;2874;p6"/>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5" name="Google Shape;2875;p6"/>
            <p:cNvGrpSpPr/>
            <p:nvPr/>
          </p:nvGrpSpPr>
          <p:grpSpPr>
            <a:xfrm>
              <a:off x="2492332" y="1521007"/>
              <a:ext cx="2130858" cy="2089476"/>
              <a:chOff x="3838532" y="1040457"/>
              <a:chExt cx="2523574" cy="2891631"/>
            </a:xfrm>
          </p:grpSpPr>
          <p:sp>
            <p:nvSpPr>
              <p:cNvPr id="2876" name="Google Shape;287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77" name="Google Shape;2877;p6"/>
              <p:cNvCxnSpPr>
                <a:stCxn id="287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78" name="Google Shape;287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9" name="Google Shape;287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0" name="Google Shape;288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1" name="Google Shape;288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2" name="Google Shape;2882;p6"/>
            <p:cNvGrpSpPr/>
            <p:nvPr/>
          </p:nvGrpSpPr>
          <p:grpSpPr>
            <a:xfrm flipH="1">
              <a:off x="4544712" y="757958"/>
              <a:ext cx="1913853" cy="2853414"/>
              <a:chOff x="3838532" y="1040457"/>
              <a:chExt cx="2523574" cy="2891631"/>
            </a:xfrm>
          </p:grpSpPr>
          <p:sp>
            <p:nvSpPr>
              <p:cNvPr id="2883" name="Google Shape;2883;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84" name="Google Shape;2884;p6"/>
              <p:cNvCxnSpPr>
                <a:stCxn id="2883"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85" name="Google Shape;2885;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6" name="Google Shape;2886;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7" name="Google Shape;2887;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8" name="Google Shape;2888;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9" name="Google Shape;2889;p6"/>
            <p:cNvGrpSpPr/>
            <p:nvPr/>
          </p:nvGrpSpPr>
          <p:grpSpPr>
            <a:xfrm flipH="1">
              <a:off x="4567057" y="1522583"/>
              <a:ext cx="2071462" cy="2110984"/>
              <a:chOff x="3838532" y="1040457"/>
              <a:chExt cx="2523574" cy="2891631"/>
            </a:xfrm>
          </p:grpSpPr>
          <p:sp>
            <p:nvSpPr>
              <p:cNvPr id="2890" name="Google Shape;2890;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91" name="Google Shape;2891;p6"/>
              <p:cNvCxnSpPr>
                <a:stCxn id="2890"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92" name="Google Shape;2892;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3" name="Google Shape;2893;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4" name="Google Shape;2894;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5" name="Google Shape;2895;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96" name="Google Shape;2896;p6"/>
          <p:cNvGrpSpPr/>
          <p:nvPr/>
        </p:nvGrpSpPr>
        <p:grpSpPr>
          <a:xfrm>
            <a:off x="589663" y="499082"/>
            <a:ext cx="3040939" cy="2212479"/>
            <a:chOff x="1035181" y="589951"/>
            <a:chExt cx="3040939" cy="2212479"/>
          </a:xfrm>
        </p:grpSpPr>
        <p:grpSp>
          <p:nvGrpSpPr>
            <p:cNvPr id="2897" name="Google Shape;2897;p6"/>
            <p:cNvGrpSpPr/>
            <p:nvPr/>
          </p:nvGrpSpPr>
          <p:grpSpPr>
            <a:xfrm>
              <a:off x="1035181" y="589951"/>
              <a:ext cx="3040939" cy="2212479"/>
              <a:chOff x="1035181" y="589951"/>
              <a:chExt cx="3040939" cy="2212479"/>
            </a:xfrm>
          </p:grpSpPr>
          <p:grpSp>
            <p:nvGrpSpPr>
              <p:cNvPr id="2898" name="Google Shape;2898;p6"/>
              <p:cNvGrpSpPr/>
              <p:nvPr/>
            </p:nvGrpSpPr>
            <p:grpSpPr>
              <a:xfrm>
                <a:off x="1035181" y="589951"/>
                <a:ext cx="3040939" cy="2212479"/>
                <a:chOff x="1035181" y="589951"/>
                <a:chExt cx="3040939" cy="2212479"/>
              </a:xfrm>
            </p:grpSpPr>
            <p:sp>
              <p:nvSpPr>
                <p:cNvPr id="2899" name="Google Shape;2899;p6"/>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0" name="Google Shape;2900;p6"/>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01" name="Google Shape;2901;p6"/>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902" name="Google Shape;2902;p6"/>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903" name="Google Shape;2903;p6"/>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904" name="Google Shape;2904;p6"/>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905" name="Google Shape;2905;p6"/>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906" name="Google Shape;2906;p6"/>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7" name="Google Shape;2907;p6"/>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8" name="Google Shape;2908;p6"/>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9" name="Google Shape;2909;p6"/>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0" name="Google Shape;2910;p6"/>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1" name="Google Shape;2911;p6"/>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2" name="Google Shape;2912;p6"/>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3" name="Google Shape;2913;p6"/>
          <p:cNvSpPr txBox="1"/>
          <p:nvPr/>
        </p:nvSpPr>
        <p:spPr>
          <a:xfrm>
            <a:off x="4695084" y="2492768"/>
            <a:ext cx="7358992" cy="1938952"/>
          </a:xfrm>
          <a:prstGeom prst="rect">
            <a:avLst/>
          </a:prstGeom>
          <a:noFill/>
          <a:ln>
            <a:noFill/>
          </a:ln>
        </p:spPr>
        <p:txBody>
          <a:bodyPr spcFirstLastPara="1" wrap="square" lIns="91425" tIns="45700" rIns="91425" bIns="45700" anchor="t" anchorCtr="0">
            <a:spAutoFit/>
          </a:bodyPr>
          <a:lstStyle/>
          <a:p>
            <a:pPr lvl="0" algn="ctr">
              <a:buClrTx/>
              <a:defRPr/>
            </a:pPr>
            <a:r>
              <a:rPr lang="en-US" sz="4000" b="1">
                <a:solidFill>
                  <a:schemeClr val="bg1"/>
                </a:solidFill>
                <a:latin typeface="Times New Roman" panose="02020603050405020304" pitchFamily="18" charset="0"/>
                <a:cs typeface="Times New Roman" panose="02020603050405020304" pitchFamily="18" charset="0"/>
              </a:rPr>
              <a:t>Hộp bút có chiều dài 20 cm, chiều rộng 5 cm. Tính chu vi của hộp bút hình chữ nhật đó?</a:t>
            </a:r>
            <a:endParaRPr lang="en-US" sz="4000" b="1" kern="1200" dirty="0">
              <a:solidFill>
                <a:schemeClr val="bg1"/>
              </a:solidFill>
              <a:latin typeface="Times New Roman" panose="02020603050405020304" pitchFamily="18" charset="0"/>
              <a:cs typeface="Times New Roman" panose="02020603050405020304" pitchFamily="18" charset="0"/>
            </a:endParaRPr>
          </a:p>
        </p:txBody>
      </p:sp>
      <p:sp>
        <p:nvSpPr>
          <p:cNvPr id="2914" name="Google Shape;2914;p6"/>
          <p:cNvSpPr/>
          <p:nvPr/>
        </p:nvSpPr>
        <p:spPr>
          <a:xfrm>
            <a:off x="5703153" y="639052"/>
            <a:ext cx="450236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3 </a:t>
            </a:r>
            <a:endParaRPr sz="5400" b="1" i="0" u="none" strike="noStrike" cap="none">
              <a:solidFill>
                <a:srgbClr val="5E2700"/>
              </a:solidFill>
              <a:latin typeface="Coiny"/>
              <a:ea typeface="Coiny"/>
              <a:cs typeface="Coiny"/>
              <a:sym typeface="Coiny"/>
            </a:endParaRPr>
          </a:p>
        </p:txBody>
      </p:sp>
      <p:grpSp>
        <p:nvGrpSpPr>
          <p:cNvPr id="2915" name="Google Shape;2915;p6"/>
          <p:cNvGrpSpPr/>
          <p:nvPr/>
        </p:nvGrpSpPr>
        <p:grpSpPr>
          <a:xfrm rot="-1670151">
            <a:off x="4798371" y="219250"/>
            <a:ext cx="1472591" cy="744086"/>
            <a:chOff x="9984528" y="5331561"/>
            <a:chExt cx="2168025" cy="1096480"/>
          </a:xfrm>
        </p:grpSpPr>
        <p:grpSp>
          <p:nvGrpSpPr>
            <p:cNvPr id="2916" name="Google Shape;2916;p6"/>
            <p:cNvGrpSpPr/>
            <p:nvPr/>
          </p:nvGrpSpPr>
          <p:grpSpPr>
            <a:xfrm>
              <a:off x="9984528" y="5579639"/>
              <a:ext cx="2168025" cy="848402"/>
              <a:chOff x="254961" y="1857117"/>
              <a:chExt cx="2168025" cy="848402"/>
            </a:xfrm>
          </p:grpSpPr>
          <p:sp>
            <p:nvSpPr>
              <p:cNvPr id="2917" name="Google Shape;2917;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8" name="Google Shape;2918;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9" name="Google Shape;2919;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0" name="Google Shape;2920;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1" name="Google Shape;2921;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2" name="Google Shape;2922;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3" name="Google Shape;2923;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4" name="Google Shape;2924;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5" name="Google Shape;2925;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6" name="Google Shape;2926;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27" name="Google Shape;2927;p6"/>
            <p:cNvGrpSpPr/>
            <p:nvPr/>
          </p:nvGrpSpPr>
          <p:grpSpPr>
            <a:xfrm>
              <a:off x="10862968" y="5331561"/>
              <a:ext cx="503091" cy="490108"/>
              <a:chOff x="1151664" y="6240705"/>
              <a:chExt cx="503091" cy="490108"/>
            </a:xfrm>
          </p:grpSpPr>
          <p:sp>
            <p:nvSpPr>
              <p:cNvPr id="2928" name="Google Shape;2928;p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9" name="Google Shape;2929;p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0" name="Google Shape;2930;p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1" name="Google Shape;2931;p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2" name="Google Shape;2932;p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933" name="Google Shape;2933;p6"/>
          <p:cNvSpPr/>
          <p:nvPr/>
        </p:nvSpPr>
        <p:spPr>
          <a:xfrm>
            <a:off x="5227093" y="5293056"/>
            <a:ext cx="6294975"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562503"/>
              </a:buClr>
              <a:buSzPts val="6600"/>
            </a:pPr>
            <a:r>
              <a:rPr lang="en-US" sz="6600">
                <a:solidFill>
                  <a:srgbClr val="562503"/>
                </a:solidFill>
                <a:latin typeface="Times New Roman" panose="02020603050405020304" pitchFamily="18" charset="0"/>
                <a:cs typeface="Times New Roman" panose="02020603050405020304" pitchFamily="18" charset="0"/>
              </a:rPr>
              <a:t>Đáp án: 50 cm</a:t>
            </a:r>
          </a:p>
        </p:txBody>
      </p:sp>
      <p:grpSp>
        <p:nvGrpSpPr>
          <p:cNvPr id="2934" name="Google Shape;2934;p6"/>
          <p:cNvGrpSpPr/>
          <p:nvPr/>
        </p:nvGrpSpPr>
        <p:grpSpPr>
          <a:xfrm>
            <a:off x="751443" y="3056109"/>
            <a:ext cx="3151086" cy="3302809"/>
            <a:chOff x="3843071" y="2015305"/>
            <a:chExt cx="3099471" cy="3214427"/>
          </a:xfrm>
        </p:grpSpPr>
        <p:sp>
          <p:nvSpPr>
            <p:cNvPr id="2935" name="Google Shape;2935;p6"/>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36" name="Google Shape;2936;p6"/>
            <p:cNvGrpSpPr/>
            <p:nvPr/>
          </p:nvGrpSpPr>
          <p:grpSpPr>
            <a:xfrm>
              <a:off x="3843071" y="2015305"/>
              <a:ext cx="2407177" cy="3214427"/>
              <a:chOff x="3843071" y="2015305"/>
              <a:chExt cx="2407177" cy="3214427"/>
            </a:xfrm>
          </p:grpSpPr>
          <p:grpSp>
            <p:nvGrpSpPr>
              <p:cNvPr id="2937" name="Google Shape;2937;p6"/>
              <p:cNvGrpSpPr/>
              <p:nvPr/>
            </p:nvGrpSpPr>
            <p:grpSpPr>
              <a:xfrm>
                <a:off x="3843071" y="2015305"/>
                <a:ext cx="2407177" cy="3214427"/>
                <a:chOff x="6997471" y="2147161"/>
                <a:chExt cx="2663841" cy="3692953"/>
              </a:xfrm>
            </p:grpSpPr>
            <p:sp>
              <p:nvSpPr>
                <p:cNvPr id="2938" name="Google Shape;2938;p6">
                  <a:hlinkClick r:id="rId3" action="ppaction://hlinksldjump"/>
                </p:cNvPr>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39" name="Google Shape;2939;p6"/>
                <p:cNvGrpSpPr/>
                <p:nvPr/>
              </p:nvGrpSpPr>
              <p:grpSpPr>
                <a:xfrm>
                  <a:off x="7236306" y="2161336"/>
                  <a:ext cx="2259374" cy="1075005"/>
                  <a:chOff x="7228461" y="2170574"/>
                  <a:chExt cx="2259374" cy="1075005"/>
                </a:xfrm>
              </p:grpSpPr>
              <p:sp>
                <p:nvSpPr>
                  <p:cNvPr id="2940" name="Google Shape;2940;p6"/>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1" name="Google Shape;2941;p6"/>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942" name="Google Shape;2942;p6"/>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3" name="Google Shape;2943;p6"/>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4" name="Google Shape;2944;p6"/>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45" name="Google Shape;2945;p6"/>
                <p:cNvGrpSpPr/>
                <p:nvPr/>
              </p:nvGrpSpPr>
              <p:grpSpPr>
                <a:xfrm>
                  <a:off x="7550189" y="2944340"/>
                  <a:ext cx="1614580" cy="783866"/>
                  <a:chOff x="845557" y="3324777"/>
                  <a:chExt cx="1355938" cy="628117"/>
                </a:xfrm>
              </p:grpSpPr>
              <p:grpSp>
                <p:nvGrpSpPr>
                  <p:cNvPr id="2946" name="Google Shape;2946;p6"/>
                  <p:cNvGrpSpPr/>
                  <p:nvPr/>
                </p:nvGrpSpPr>
                <p:grpSpPr>
                  <a:xfrm>
                    <a:off x="1273679" y="3617265"/>
                    <a:ext cx="499645" cy="335629"/>
                    <a:chOff x="3668951" y="3199033"/>
                    <a:chExt cx="499645" cy="335629"/>
                  </a:xfrm>
                </p:grpSpPr>
                <p:sp>
                  <p:nvSpPr>
                    <p:cNvPr id="2947" name="Google Shape;2947;p6"/>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8" name="Google Shape;2948;p6"/>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49" name="Google Shape;2949;p6"/>
                  <p:cNvGrpSpPr/>
                  <p:nvPr/>
                </p:nvGrpSpPr>
                <p:grpSpPr>
                  <a:xfrm>
                    <a:off x="995333" y="3324777"/>
                    <a:ext cx="256540" cy="246380"/>
                    <a:chOff x="3390605" y="2906545"/>
                    <a:chExt cx="256540" cy="246380"/>
                  </a:xfrm>
                </p:grpSpPr>
                <p:sp>
                  <p:nvSpPr>
                    <p:cNvPr id="2950" name="Google Shape;2950;p6"/>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1" name="Google Shape;2951;p6"/>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2" name="Google Shape;2952;p6"/>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53" name="Google Shape;2953;p6"/>
                  <p:cNvGrpSpPr/>
                  <p:nvPr/>
                </p:nvGrpSpPr>
                <p:grpSpPr>
                  <a:xfrm>
                    <a:off x="845557" y="3679212"/>
                    <a:ext cx="211536" cy="238462"/>
                    <a:chOff x="3240829" y="3260980"/>
                    <a:chExt cx="211536" cy="238462"/>
                  </a:xfrm>
                </p:grpSpPr>
                <p:cxnSp>
                  <p:nvCxnSpPr>
                    <p:cNvPr id="2954" name="Google Shape;2954;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5" name="Google Shape;2955;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56" name="Google Shape;2956;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957" name="Google Shape;2957;p6"/>
                  <p:cNvGrpSpPr/>
                  <p:nvPr/>
                </p:nvGrpSpPr>
                <p:grpSpPr>
                  <a:xfrm flipH="1">
                    <a:off x="1989959" y="3680275"/>
                    <a:ext cx="211536" cy="238462"/>
                    <a:chOff x="3240829" y="3260980"/>
                    <a:chExt cx="211536" cy="238462"/>
                  </a:xfrm>
                </p:grpSpPr>
                <p:cxnSp>
                  <p:nvCxnSpPr>
                    <p:cNvPr id="2958" name="Google Shape;2958;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9" name="Google Shape;2959;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60" name="Google Shape;2960;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961" name="Google Shape;2961;p6"/>
                <p:cNvGrpSpPr/>
                <p:nvPr/>
              </p:nvGrpSpPr>
              <p:grpSpPr>
                <a:xfrm>
                  <a:off x="8696953" y="2964198"/>
                  <a:ext cx="342803" cy="194817"/>
                  <a:chOff x="10123398" y="2191217"/>
                  <a:chExt cx="342803" cy="194817"/>
                </a:xfrm>
              </p:grpSpPr>
              <p:cxnSp>
                <p:nvCxnSpPr>
                  <p:cNvPr id="2962" name="Google Shape;2962;p6"/>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963" name="Google Shape;2963;p6"/>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964" name="Google Shape;2964;p6"/>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5" name="Google Shape;2965;p6"/>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66" name="Google Shape;2966;p6"/>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7" name="Google Shape;2967;p6"/>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8" name="Google Shape;2968;p6"/>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9" name="Google Shape;2969;p6"/>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70" name="Google Shape;2970;p6"/>
          <p:cNvGrpSpPr/>
          <p:nvPr/>
        </p:nvGrpSpPr>
        <p:grpSpPr>
          <a:xfrm>
            <a:off x="10361259" y="595243"/>
            <a:ext cx="1272860" cy="783546"/>
            <a:chOff x="10648501" y="4839650"/>
            <a:chExt cx="1067444" cy="683837"/>
          </a:xfrm>
        </p:grpSpPr>
        <p:grpSp>
          <p:nvGrpSpPr>
            <p:cNvPr id="2971" name="Google Shape;2971;p6"/>
            <p:cNvGrpSpPr/>
            <p:nvPr/>
          </p:nvGrpSpPr>
          <p:grpSpPr>
            <a:xfrm>
              <a:off x="10648501" y="4909639"/>
              <a:ext cx="1067444" cy="613848"/>
              <a:chOff x="7083020" y="1823528"/>
              <a:chExt cx="4883784" cy="2857853"/>
            </a:xfrm>
          </p:grpSpPr>
          <p:sp>
            <p:nvSpPr>
              <p:cNvPr id="2972" name="Google Shape;2972;p6"/>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C0EEE6"/>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3" name="Google Shape;2973;p6"/>
              <p:cNvSpPr/>
              <p:nvPr/>
            </p:nvSpPr>
            <p:spPr>
              <a:xfrm>
                <a:off x="7541443" y="1823528"/>
                <a:ext cx="3968685" cy="1302744"/>
              </a:xfrm>
              <a:prstGeom prst="ellipse">
                <a:avLst/>
              </a:prstGeom>
              <a:solidFill>
                <a:srgbClr val="BFCFE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4" name="Google Shape;2974;p6"/>
              <p:cNvSpPr/>
              <p:nvPr/>
            </p:nvSpPr>
            <p:spPr>
              <a:xfrm>
                <a:off x="8031392" y="2071440"/>
                <a:ext cx="2987040" cy="726440"/>
              </a:xfrm>
              <a:prstGeom prst="ellipse">
                <a:avLst/>
              </a:prstGeom>
              <a:solidFill>
                <a:srgbClr val="C0EEE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75" name="Google Shape;2975;p6"/>
              <p:cNvGrpSpPr/>
              <p:nvPr/>
            </p:nvGrpSpPr>
            <p:grpSpPr>
              <a:xfrm rot="1219497">
                <a:off x="7383803" y="3173968"/>
                <a:ext cx="2168025" cy="1167225"/>
                <a:chOff x="254961" y="1857117"/>
                <a:chExt cx="2168025" cy="1167225"/>
              </a:xfrm>
            </p:grpSpPr>
            <p:sp>
              <p:nvSpPr>
                <p:cNvPr id="2976" name="Google Shape;2976;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7" name="Google Shape;2977;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8" name="Google Shape;2978;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9" name="Google Shape;2979;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0" name="Google Shape;2980;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1" name="Google Shape;2981;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2" name="Google Shape;2982;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3" name="Google Shape;2983;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4" name="Google Shape;2984;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5" name="Google Shape;2985;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6" name="Google Shape;2986;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7" name="Google Shape;2987;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8" name="Google Shape;2988;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9" name="Google Shape;2989;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0" name="Google Shape;2990;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91" name="Google Shape;2991;p6"/>
              <p:cNvGrpSpPr/>
              <p:nvPr/>
            </p:nvGrpSpPr>
            <p:grpSpPr>
              <a:xfrm rot="152790">
                <a:off x="10092092" y="3145871"/>
                <a:ext cx="1438097" cy="1167225"/>
                <a:chOff x="984889" y="1857117"/>
                <a:chExt cx="1438097" cy="1167225"/>
              </a:xfrm>
            </p:grpSpPr>
            <p:sp>
              <p:nvSpPr>
                <p:cNvPr id="2992" name="Google Shape;2992;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3" name="Google Shape;2993;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4" name="Google Shape;2994;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5" name="Google Shape;2995;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6" name="Google Shape;2996;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7" name="Google Shape;2997;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8" name="Google Shape;2998;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9" name="Google Shape;2999;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0" name="Google Shape;3000;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1" name="Google Shape;3001;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002" name="Google Shape;3002;p6"/>
            <p:cNvGrpSpPr/>
            <p:nvPr/>
          </p:nvGrpSpPr>
          <p:grpSpPr>
            <a:xfrm>
              <a:off x="10875463" y="4839650"/>
              <a:ext cx="619965" cy="272180"/>
              <a:chOff x="8410553" y="4718446"/>
              <a:chExt cx="619965" cy="272180"/>
            </a:xfrm>
          </p:grpSpPr>
          <p:sp>
            <p:nvSpPr>
              <p:cNvPr id="3003" name="Google Shape;3003;p6"/>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4" name="Google Shape;3004;p6"/>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5" name="Google Shape;3005;p6"/>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3"/>
                                        </p:tgtEl>
                                        <p:attrNameLst>
                                          <p:attrName>style.visibility</p:attrName>
                                        </p:attrNameLst>
                                      </p:cBhvr>
                                      <p:to>
                                        <p:strVal val="visible"/>
                                      </p:to>
                                    </p:set>
                                    <p:animEffect transition="in" filter="fade">
                                      <p:cBhvr>
                                        <p:cTn id="7" dur="1000"/>
                                        <p:tgtEl>
                                          <p:spTgt spid="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009"/>
        <p:cNvGrpSpPr/>
        <p:nvPr/>
      </p:nvGrpSpPr>
      <p:grpSpPr>
        <a:xfrm>
          <a:off x="0" y="0"/>
          <a:ext cx="0" cy="0"/>
          <a:chOff x="0" y="0"/>
          <a:chExt cx="0" cy="0"/>
        </a:xfrm>
      </p:grpSpPr>
      <p:grpSp>
        <p:nvGrpSpPr>
          <p:cNvPr id="3010" name="Google Shape;3010;p7"/>
          <p:cNvGrpSpPr/>
          <p:nvPr/>
        </p:nvGrpSpPr>
        <p:grpSpPr>
          <a:xfrm>
            <a:off x="1441859" y="2626799"/>
            <a:ext cx="2921914" cy="3752081"/>
            <a:chOff x="5199461" y="1674618"/>
            <a:chExt cx="2386137" cy="2959191"/>
          </a:xfrm>
        </p:grpSpPr>
        <p:sp>
          <p:nvSpPr>
            <p:cNvPr id="3011" name="Google Shape;3011;p7"/>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2" name="Google Shape;3012;p7"/>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3" name="Google Shape;3013;p7"/>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4" name="Google Shape;3014;p7"/>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15" name="Google Shape;3015;p7"/>
            <p:cNvGrpSpPr/>
            <p:nvPr/>
          </p:nvGrpSpPr>
          <p:grpSpPr>
            <a:xfrm>
              <a:off x="5762797" y="2329698"/>
              <a:ext cx="1355938" cy="628117"/>
              <a:chOff x="845557" y="3324777"/>
              <a:chExt cx="1355938" cy="628117"/>
            </a:xfrm>
          </p:grpSpPr>
          <p:grpSp>
            <p:nvGrpSpPr>
              <p:cNvPr id="3016" name="Google Shape;3016;p7"/>
              <p:cNvGrpSpPr/>
              <p:nvPr/>
            </p:nvGrpSpPr>
            <p:grpSpPr>
              <a:xfrm>
                <a:off x="1273679" y="3617265"/>
                <a:ext cx="499645" cy="335629"/>
                <a:chOff x="3668951" y="3199033"/>
                <a:chExt cx="499645" cy="335629"/>
              </a:xfrm>
            </p:grpSpPr>
            <p:sp>
              <p:nvSpPr>
                <p:cNvPr id="3017" name="Google Shape;301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8" name="Google Shape;301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19" name="Google Shape;3019;p7"/>
              <p:cNvGrpSpPr/>
              <p:nvPr/>
            </p:nvGrpSpPr>
            <p:grpSpPr>
              <a:xfrm>
                <a:off x="995333" y="3324777"/>
                <a:ext cx="1081875" cy="246380"/>
                <a:chOff x="3390605" y="2906545"/>
                <a:chExt cx="1081875" cy="246380"/>
              </a:xfrm>
            </p:grpSpPr>
            <p:sp>
              <p:nvSpPr>
                <p:cNvPr id="3020" name="Google Shape;302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1" name="Google Shape;3021;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2" name="Google Shape;3022;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3" name="Google Shape;3023;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4" name="Google Shape;3024;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5" name="Google Shape;3025;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26" name="Google Shape;3026;p7"/>
              <p:cNvGrpSpPr/>
              <p:nvPr/>
            </p:nvGrpSpPr>
            <p:grpSpPr>
              <a:xfrm>
                <a:off x="845557" y="3679212"/>
                <a:ext cx="211536" cy="238462"/>
                <a:chOff x="3240829" y="3260980"/>
                <a:chExt cx="211536" cy="238462"/>
              </a:xfrm>
            </p:grpSpPr>
            <p:cxnSp>
              <p:nvCxnSpPr>
                <p:cNvPr id="3027" name="Google Shape;3027;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28" name="Google Shape;3028;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29" name="Google Shape;3029;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30" name="Google Shape;3030;p7"/>
              <p:cNvGrpSpPr/>
              <p:nvPr/>
            </p:nvGrpSpPr>
            <p:grpSpPr>
              <a:xfrm flipH="1">
                <a:off x="1989959" y="3680275"/>
                <a:ext cx="211536" cy="238462"/>
                <a:chOff x="3240829" y="3260980"/>
                <a:chExt cx="211536" cy="238462"/>
              </a:xfrm>
            </p:grpSpPr>
            <p:cxnSp>
              <p:nvCxnSpPr>
                <p:cNvPr id="3031" name="Google Shape;303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32" name="Google Shape;303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33" name="Google Shape;303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034" name="Google Shape;3034;p7"/>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35" name="Google Shape;3035;p7"/>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36" name="Google Shape;3036;p7"/>
          <p:cNvGrpSpPr/>
          <p:nvPr/>
        </p:nvGrpSpPr>
        <p:grpSpPr>
          <a:xfrm>
            <a:off x="4630421" y="2553107"/>
            <a:ext cx="2750651" cy="3692953"/>
            <a:chOff x="4715019" y="3596077"/>
            <a:chExt cx="2750651" cy="3692953"/>
          </a:xfrm>
        </p:grpSpPr>
        <p:grpSp>
          <p:nvGrpSpPr>
            <p:cNvPr id="3037" name="Google Shape;3037;p7"/>
            <p:cNvGrpSpPr/>
            <p:nvPr/>
          </p:nvGrpSpPr>
          <p:grpSpPr>
            <a:xfrm>
              <a:off x="4715019" y="3596077"/>
              <a:ext cx="2750651" cy="3692953"/>
              <a:chOff x="6997471" y="2147161"/>
              <a:chExt cx="2663841" cy="3692953"/>
            </a:xfrm>
          </p:grpSpPr>
          <p:sp>
            <p:nvSpPr>
              <p:cNvPr id="3038" name="Google Shape;3038;p7"/>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39" name="Google Shape;3039;p7"/>
              <p:cNvGrpSpPr/>
              <p:nvPr/>
            </p:nvGrpSpPr>
            <p:grpSpPr>
              <a:xfrm>
                <a:off x="7236306" y="2161336"/>
                <a:ext cx="2259374" cy="1075005"/>
                <a:chOff x="7228461" y="2170574"/>
                <a:chExt cx="2259374" cy="1075005"/>
              </a:xfrm>
            </p:grpSpPr>
            <p:sp>
              <p:nvSpPr>
                <p:cNvPr id="3040" name="Google Shape;3040;p7"/>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1" name="Google Shape;3041;p7"/>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042" name="Google Shape;3042;p7"/>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3" name="Google Shape;3043;p7"/>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4" name="Google Shape;3044;p7"/>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45" name="Google Shape;3045;p7"/>
              <p:cNvGrpSpPr/>
              <p:nvPr/>
            </p:nvGrpSpPr>
            <p:grpSpPr>
              <a:xfrm>
                <a:off x="7550189" y="2944340"/>
                <a:ext cx="1614580" cy="783866"/>
                <a:chOff x="845557" y="3324777"/>
                <a:chExt cx="1355938" cy="628117"/>
              </a:xfrm>
            </p:grpSpPr>
            <p:grpSp>
              <p:nvGrpSpPr>
                <p:cNvPr id="3046" name="Google Shape;3046;p7"/>
                <p:cNvGrpSpPr/>
                <p:nvPr/>
              </p:nvGrpSpPr>
              <p:grpSpPr>
                <a:xfrm>
                  <a:off x="1273679" y="3617265"/>
                  <a:ext cx="499645" cy="335629"/>
                  <a:chOff x="3668951" y="3199033"/>
                  <a:chExt cx="499645" cy="335629"/>
                </a:xfrm>
              </p:grpSpPr>
              <p:sp>
                <p:nvSpPr>
                  <p:cNvPr id="3047" name="Google Shape;304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8" name="Google Shape;304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49" name="Google Shape;3049;p7"/>
                <p:cNvGrpSpPr/>
                <p:nvPr/>
              </p:nvGrpSpPr>
              <p:grpSpPr>
                <a:xfrm>
                  <a:off x="995333" y="3324777"/>
                  <a:ext cx="256540" cy="246380"/>
                  <a:chOff x="3390605" y="2906545"/>
                  <a:chExt cx="256540" cy="246380"/>
                </a:xfrm>
              </p:grpSpPr>
              <p:sp>
                <p:nvSpPr>
                  <p:cNvPr id="3050" name="Google Shape;305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1" name="Google Shape;3051;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2" name="Google Shape;3052;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53" name="Google Shape;3053;p7"/>
                <p:cNvGrpSpPr/>
                <p:nvPr/>
              </p:nvGrpSpPr>
              <p:grpSpPr>
                <a:xfrm>
                  <a:off x="845557" y="3679212"/>
                  <a:ext cx="211536" cy="238462"/>
                  <a:chOff x="3240829" y="3260980"/>
                  <a:chExt cx="211536" cy="238462"/>
                </a:xfrm>
              </p:grpSpPr>
              <p:cxnSp>
                <p:nvCxnSpPr>
                  <p:cNvPr id="3054" name="Google Shape;3054;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5" name="Google Shape;3055;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56" name="Google Shape;3056;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57" name="Google Shape;3057;p7"/>
                <p:cNvGrpSpPr/>
                <p:nvPr/>
              </p:nvGrpSpPr>
              <p:grpSpPr>
                <a:xfrm flipH="1">
                  <a:off x="1989959" y="3680275"/>
                  <a:ext cx="211536" cy="238462"/>
                  <a:chOff x="3240829" y="3260980"/>
                  <a:chExt cx="211536" cy="238462"/>
                </a:xfrm>
              </p:grpSpPr>
              <p:cxnSp>
                <p:nvCxnSpPr>
                  <p:cNvPr id="3058" name="Google Shape;3058;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9" name="Google Shape;3059;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60" name="Google Shape;3060;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sp>
          <p:nvSpPr>
            <p:cNvPr id="3061" name="Google Shape;3061;p7"/>
            <p:cNvSpPr/>
            <p:nvPr/>
          </p:nvSpPr>
          <p:spPr>
            <a:xfrm>
              <a:off x="6427391" y="4368301"/>
              <a:ext cx="315429" cy="307473"/>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2" name="Google Shape;3062;p7"/>
            <p:cNvSpPr/>
            <p:nvPr/>
          </p:nvSpPr>
          <p:spPr>
            <a:xfrm>
              <a:off x="6477360" y="4411396"/>
              <a:ext cx="215491" cy="221282"/>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3" name="Google Shape;3063;p7"/>
            <p:cNvSpPr/>
            <p:nvPr/>
          </p:nvSpPr>
          <p:spPr>
            <a:xfrm>
              <a:off x="6585106" y="4443584"/>
              <a:ext cx="76878" cy="77820"/>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64" name="Google Shape;3064;p7"/>
          <p:cNvGrpSpPr/>
          <p:nvPr/>
        </p:nvGrpSpPr>
        <p:grpSpPr>
          <a:xfrm>
            <a:off x="8289347" y="2567455"/>
            <a:ext cx="2732804" cy="3749265"/>
            <a:chOff x="2804160" y="2202089"/>
            <a:chExt cx="2237116" cy="2959191"/>
          </a:xfrm>
        </p:grpSpPr>
        <p:sp>
          <p:nvSpPr>
            <p:cNvPr id="3065" name="Google Shape;3065;p7"/>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DC64E"/>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66" name="Google Shape;3066;p7"/>
            <p:cNvGrpSpPr/>
            <p:nvPr/>
          </p:nvGrpSpPr>
          <p:grpSpPr>
            <a:xfrm>
              <a:off x="3649922" y="2400193"/>
              <a:ext cx="599986" cy="364602"/>
              <a:chOff x="3649922" y="2400193"/>
              <a:chExt cx="599986" cy="364602"/>
            </a:xfrm>
          </p:grpSpPr>
          <p:sp>
            <p:nvSpPr>
              <p:cNvPr id="3067" name="Google Shape;3067;p7"/>
              <p:cNvSpPr/>
              <p:nvPr/>
            </p:nvSpPr>
            <p:spPr>
              <a:xfrm rot="10474012">
                <a:off x="3842714" y="2409607"/>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8" name="Google Shape;3068;p7"/>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9" name="Google Shape;3069;p7"/>
              <p:cNvSpPr/>
              <p:nvPr/>
            </p:nvSpPr>
            <p:spPr>
              <a:xfrm rot="-10014549">
                <a:off x="4076639" y="2427347"/>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0" name="Google Shape;3070;p7"/>
            <p:cNvGrpSpPr/>
            <p:nvPr/>
          </p:nvGrpSpPr>
          <p:grpSpPr>
            <a:xfrm>
              <a:off x="3668951" y="3199033"/>
              <a:ext cx="499645" cy="335629"/>
              <a:chOff x="3668951" y="3199033"/>
              <a:chExt cx="499645" cy="335629"/>
            </a:xfrm>
          </p:grpSpPr>
          <p:sp>
            <p:nvSpPr>
              <p:cNvPr id="3071" name="Google Shape;3071;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2" name="Google Shape;3072;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3" name="Google Shape;3073;p7"/>
            <p:cNvGrpSpPr/>
            <p:nvPr/>
          </p:nvGrpSpPr>
          <p:grpSpPr>
            <a:xfrm>
              <a:off x="3390605" y="2906545"/>
              <a:ext cx="1081875" cy="246380"/>
              <a:chOff x="3390605" y="2906545"/>
              <a:chExt cx="1081875" cy="246380"/>
            </a:xfrm>
          </p:grpSpPr>
          <p:sp>
            <p:nvSpPr>
              <p:cNvPr id="3074" name="Google Shape;3074;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5" name="Google Shape;3075;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6" name="Google Shape;3076;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7" name="Google Shape;3077;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8" name="Google Shape;3078;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9" name="Google Shape;3079;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080" name="Google Shape;3080;p7"/>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1" name="Google Shape;3081;p7"/>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82" name="Google Shape;3082;p7"/>
            <p:cNvGrpSpPr/>
            <p:nvPr/>
          </p:nvGrpSpPr>
          <p:grpSpPr>
            <a:xfrm>
              <a:off x="2917377" y="3652131"/>
              <a:ext cx="498056" cy="826194"/>
              <a:chOff x="2917377" y="3652131"/>
              <a:chExt cx="498056" cy="826194"/>
            </a:xfrm>
          </p:grpSpPr>
          <p:sp>
            <p:nvSpPr>
              <p:cNvPr id="3083" name="Google Shape;3083;p7"/>
              <p:cNvSpPr/>
              <p:nvPr/>
            </p:nvSpPr>
            <p:spPr>
              <a:xfrm rot="5943786">
                <a:off x="3084043" y="3624898"/>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4" name="Google Shape;3084;p7"/>
              <p:cNvSpPr/>
              <p:nvPr/>
            </p:nvSpPr>
            <p:spPr>
              <a:xfrm rot="5943786">
                <a:off x="3042667" y="3877627"/>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5" name="Google Shape;3085;p7"/>
              <p:cNvSpPr/>
              <p:nvPr/>
            </p:nvSpPr>
            <p:spPr>
              <a:xfrm rot="5943786">
                <a:off x="2985383" y="4139408"/>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86" name="Google Shape;3086;p7"/>
            <p:cNvGrpSpPr/>
            <p:nvPr/>
          </p:nvGrpSpPr>
          <p:grpSpPr>
            <a:xfrm flipH="1">
              <a:off x="4452588" y="3623574"/>
              <a:ext cx="487760" cy="809342"/>
              <a:chOff x="2923683" y="3650937"/>
              <a:chExt cx="487760" cy="809342"/>
            </a:xfrm>
          </p:grpSpPr>
          <p:sp>
            <p:nvSpPr>
              <p:cNvPr id="3087" name="Google Shape;3087;p7"/>
              <p:cNvSpPr/>
              <p:nvPr/>
            </p:nvSpPr>
            <p:spPr>
              <a:xfrm rot="6008731">
                <a:off x="3078137" y="3625150"/>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8" name="Google Shape;3088;p7"/>
              <p:cNvSpPr/>
              <p:nvPr/>
            </p:nvSpPr>
            <p:spPr>
              <a:xfrm rot="5943786">
                <a:off x="3044409" y="3867316"/>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9" name="Google Shape;3089;p7"/>
              <p:cNvSpPr/>
              <p:nvPr/>
            </p:nvSpPr>
            <p:spPr>
              <a:xfrm rot="5943786">
                <a:off x="2991809" y="4121221"/>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90" name="Google Shape;3090;p7"/>
            <p:cNvGrpSpPr/>
            <p:nvPr/>
          </p:nvGrpSpPr>
          <p:grpSpPr>
            <a:xfrm>
              <a:off x="3240829" y="3260980"/>
              <a:ext cx="211536" cy="238462"/>
              <a:chOff x="3240829" y="3260980"/>
              <a:chExt cx="211536" cy="238462"/>
            </a:xfrm>
          </p:grpSpPr>
          <p:cxnSp>
            <p:nvCxnSpPr>
              <p:cNvPr id="3091" name="Google Shape;309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2" name="Google Shape;309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3" name="Google Shape;309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94" name="Google Shape;3094;p7"/>
            <p:cNvGrpSpPr/>
            <p:nvPr/>
          </p:nvGrpSpPr>
          <p:grpSpPr>
            <a:xfrm flipH="1">
              <a:off x="4385231" y="3262043"/>
              <a:ext cx="211536" cy="238462"/>
              <a:chOff x="3240829" y="3260980"/>
              <a:chExt cx="211536" cy="238462"/>
            </a:xfrm>
          </p:grpSpPr>
          <p:cxnSp>
            <p:nvCxnSpPr>
              <p:cNvPr id="3095" name="Google Shape;3095;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6" name="Google Shape;3096;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7" name="Google Shape;3097;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098" name="Google Shape;3098;p7"/>
          <p:cNvGrpSpPr/>
          <p:nvPr/>
        </p:nvGrpSpPr>
        <p:grpSpPr>
          <a:xfrm rot="389239">
            <a:off x="3026713" y="4754652"/>
            <a:ext cx="5610911" cy="4425741"/>
            <a:chOff x="7902311" y="2702328"/>
            <a:chExt cx="5610911" cy="4425741"/>
          </a:xfrm>
        </p:grpSpPr>
        <p:sp>
          <p:nvSpPr>
            <p:cNvPr id="3099" name="Google Shape;3099;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00" name="Google Shape;3100;p7"/>
            <p:cNvGrpSpPr/>
            <p:nvPr/>
          </p:nvGrpSpPr>
          <p:grpSpPr>
            <a:xfrm flipH="1">
              <a:off x="8832864" y="3468833"/>
              <a:ext cx="3276169" cy="724960"/>
              <a:chOff x="116889" y="1923993"/>
              <a:chExt cx="3276169" cy="724960"/>
            </a:xfrm>
          </p:grpSpPr>
          <p:grpSp>
            <p:nvGrpSpPr>
              <p:cNvPr id="3101" name="Google Shape;3101;p7"/>
              <p:cNvGrpSpPr/>
              <p:nvPr/>
            </p:nvGrpSpPr>
            <p:grpSpPr>
              <a:xfrm>
                <a:off x="2189973" y="2105231"/>
                <a:ext cx="341965" cy="331030"/>
                <a:chOff x="3730718" y="705949"/>
                <a:chExt cx="1993076" cy="1624075"/>
              </a:xfrm>
            </p:grpSpPr>
            <p:sp>
              <p:nvSpPr>
                <p:cNvPr id="3102" name="Google Shape;3102;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3" name="Google Shape;3103;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4" name="Google Shape;3104;p7"/>
              <p:cNvGrpSpPr/>
              <p:nvPr/>
            </p:nvGrpSpPr>
            <p:grpSpPr>
              <a:xfrm>
                <a:off x="116889" y="1923993"/>
                <a:ext cx="531032" cy="465646"/>
                <a:chOff x="3730718" y="705949"/>
                <a:chExt cx="1993076" cy="1624075"/>
              </a:xfrm>
            </p:grpSpPr>
            <p:sp>
              <p:nvSpPr>
                <p:cNvPr id="3105" name="Google Shape;310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6" name="Google Shape;310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7" name="Google Shape;3107;p7"/>
              <p:cNvGrpSpPr/>
              <p:nvPr/>
            </p:nvGrpSpPr>
            <p:grpSpPr>
              <a:xfrm>
                <a:off x="3051093" y="2331437"/>
                <a:ext cx="341965" cy="317516"/>
                <a:chOff x="3730718" y="705949"/>
                <a:chExt cx="1993076" cy="1624075"/>
              </a:xfrm>
            </p:grpSpPr>
            <p:sp>
              <p:nvSpPr>
                <p:cNvPr id="3108" name="Google Shape;310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9" name="Google Shape;310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sp>
        <p:nvSpPr>
          <p:cNvPr id="3110" name="Google Shape;3110;p7"/>
          <p:cNvSpPr/>
          <p:nvPr/>
        </p:nvSpPr>
        <p:spPr>
          <a:xfrm>
            <a:off x="2205636" y="984745"/>
            <a:ext cx="7685759" cy="13813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Coiny"/>
              <a:buNone/>
            </a:pPr>
            <a:r>
              <a:rPr lang="en-US" sz="4800" b="1" i="0" u="none" strike="noStrike" cap="none">
                <a:solidFill>
                  <a:srgbClr val="FF0000"/>
                </a:solidFill>
                <a:latin typeface="Coiny"/>
                <a:ea typeface="Coiny"/>
                <a:cs typeface="Coiny"/>
                <a:sym typeface="Coiny"/>
              </a:rPr>
              <a:t>Cảm ơn các bạn đã giúp mình thu thập thức ăn nhé!!</a:t>
            </a:r>
            <a:endParaRPr sz="4800" b="1" i="0" u="none" strike="noStrike" cap="none">
              <a:solidFill>
                <a:srgbClr val="FF0000"/>
              </a:solidFill>
              <a:latin typeface="Coiny"/>
              <a:ea typeface="Coiny"/>
              <a:cs typeface="Coiny"/>
              <a:sym typeface="Coiny"/>
            </a:endParaRPr>
          </a:p>
        </p:txBody>
      </p:sp>
      <p:grpSp>
        <p:nvGrpSpPr>
          <p:cNvPr id="3111" name="Google Shape;3111;p7"/>
          <p:cNvGrpSpPr/>
          <p:nvPr/>
        </p:nvGrpSpPr>
        <p:grpSpPr>
          <a:xfrm rot="-566780">
            <a:off x="955562" y="4661954"/>
            <a:ext cx="5610911" cy="4425741"/>
            <a:chOff x="288092" y="3538051"/>
            <a:chExt cx="5610911" cy="4425741"/>
          </a:xfrm>
        </p:grpSpPr>
        <p:sp>
          <p:nvSpPr>
            <p:cNvPr id="3112" name="Google Shape;3112;p7"/>
            <p:cNvSpPr/>
            <p:nvPr/>
          </p:nvSpPr>
          <p:spPr>
            <a:xfrm rot="925066">
              <a:off x="628967" y="4135125"/>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13" name="Google Shape;3113;p7"/>
            <p:cNvGrpSpPr/>
            <p:nvPr/>
          </p:nvGrpSpPr>
          <p:grpSpPr>
            <a:xfrm>
              <a:off x="4144532" y="4812865"/>
              <a:ext cx="655771" cy="877902"/>
              <a:chOff x="4110610" y="3295621"/>
              <a:chExt cx="655771" cy="877902"/>
            </a:xfrm>
          </p:grpSpPr>
          <p:grpSp>
            <p:nvGrpSpPr>
              <p:cNvPr id="3114" name="Google Shape;3114;p7"/>
              <p:cNvGrpSpPr/>
              <p:nvPr/>
            </p:nvGrpSpPr>
            <p:grpSpPr>
              <a:xfrm>
                <a:off x="4110610" y="3295621"/>
                <a:ext cx="383810" cy="329745"/>
                <a:chOff x="3730718" y="705949"/>
                <a:chExt cx="1993076" cy="1624075"/>
              </a:xfrm>
            </p:grpSpPr>
            <p:sp>
              <p:nvSpPr>
                <p:cNvPr id="3115" name="Google Shape;311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6" name="Google Shape;311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17" name="Google Shape;3117;p7"/>
              <p:cNvGrpSpPr/>
              <p:nvPr/>
            </p:nvGrpSpPr>
            <p:grpSpPr>
              <a:xfrm>
                <a:off x="4424416" y="3842493"/>
                <a:ext cx="341965" cy="331030"/>
                <a:chOff x="3730718" y="705949"/>
                <a:chExt cx="1993076" cy="1624075"/>
              </a:xfrm>
            </p:grpSpPr>
            <p:sp>
              <p:nvSpPr>
                <p:cNvPr id="3118" name="Google Shape;311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9" name="Google Shape;311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20" name="Google Shape;3120;p7"/>
          <p:cNvGrpSpPr/>
          <p:nvPr/>
        </p:nvGrpSpPr>
        <p:grpSpPr>
          <a:xfrm rot="-555601">
            <a:off x="-1049865" y="4394113"/>
            <a:ext cx="5610911" cy="4425741"/>
            <a:chOff x="-1253376" y="2733372"/>
            <a:chExt cx="5610911" cy="4425741"/>
          </a:xfrm>
        </p:grpSpPr>
        <p:sp>
          <p:nvSpPr>
            <p:cNvPr id="3121" name="Google Shape;3121;p7"/>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22" name="Google Shape;3122;p7"/>
            <p:cNvGrpSpPr/>
            <p:nvPr/>
          </p:nvGrpSpPr>
          <p:grpSpPr>
            <a:xfrm>
              <a:off x="150811" y="3441237"/>
              <a:ext cx="3276169" cy="724960"/>
              <a:chOff x="116889" y="1923993"/>
              <a:chExt cx="3276169" cy="724960"/>
            </a:xfrm>
          </p:grpSpPr>
          <p:grpSp>
            <p:nvGrpSpPr>
              <p:cNvPr id="3123" name="Google Shape;3123;p7"/>
              <p:cNvGrpSpPr/>
              <p:nvPr/>
            </p:nvGrpSpPr>
            <p:grpSpPr>
              <a:xfrm>
                <a:off x="1297474" y="2027396"/>
                <a:ext cx="383810" cy="329745"/>
                <a:chOff x="3730718" y="705949"/>
                <a:chExt cx="1993076" cy="1624075"/>
              </a:xfrm>
            </p:grpSpPr>
            <p:sp>
              <p:nvSpPr>
                <p:cNvPr id="3124" name="Google Shape;3124;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5" name="Google Shape;3125;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6" name="Google Shape;3126;p7"/>
              <p:cNvGrpSpPr/>
              <p:nvPr/>
            </p:nvGrpSpPr>
            <p:grpSpPr>
              <a:xfrm>
                <a:off x="2189973" y="2105231"/>
                <a:ext cx="341965" cy="331030"/>
                <a:chOff x="3730718" y="705949"/>
                <a:chExt cx="1993076" cy="1624075"/>
              </a:xfrm>
            </p:grpSpPr>
            <p:sp>
              <p:nvSpPr>
                <p:cNvPr id="3127" name="Google Shape;312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8" name="Google Shape;312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9" name="Google Shape;3129;p7"/>
              <p:cNvGrpSpPr/>
              <p:nvPr/>
            </p:nvGrpSpPr>
            <p:grpSpPr>
              <a:xfrm>
                <a:off x="116889" y="1923993"/>
                <a:ext cx="531032" cy="465646"/>
                <a:chOff x="3730718" y="705949"/>
                <a:chExt cx="1993076" cy="1624075"/>
              </a:xfrm>
            </p:grpSpPr>
            <p:sp>
              <p:nvSpPr>
                <p:cNvPr id="3130" name="Google Shape;313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1" name="Google Shape;313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32" name="Google Shape;3132;p7"/>
              <p:cNvGrpSpPr/>
              <p:nvPr/>
            </p:nvGrpSpPr>
            <p:grpSpPr>
              <a:xfrm>
                <a:off x="3051093" y="2331437"/>
                <a:ext cx="341965" cy="317516"/>
                <a:chOff x="3730718" y="705949"/>
                <a:chExt cx="1993076" cy="1624075"/>
              </a:xfrm>
            </p:grpSpPr>
            <p:sp>
              <p:nvSpPr>
                <p:cNvPr id="3133" name="Google Shape;313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4" name="Google Shape;313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35" name="Google Shape;3135;p7"/>
          <p:cNvGrpSpPr/>
          <p:nvPr/>
        </p:nvGrpSpPr>
        <p:grpSpPr>
          <a:xfrm rot="480683">
            <a:off x="5514422" y="4560078"/>
            <a:ext cx="5610911" cy="4425741"/>
            <a:chOff x="6394393" y="3506672"/>
            <a:chExt cx="5610911" cy="4425741"/>
          </a:xfrm>
        </p:grpSpPr>
        <p:sp>
          <p:nvSpPr>
            <p:cNvPr id="3136" name="Google Shape;3136;p7"/>
            <p:cNvSpPr/>
            <p:nvPr/>
          </p:nvSpPr>
          <p:spPr>
            <a:xfrm rot="-925066" flipH="1">
              <a:off x="6735268" y="41037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37" name="Google Shape;3137;p7"/>
            <p:cNvGrpSpPr/>
            <p:nvPr/>
          </p:nvGrpSpPr>
          <p:grpSpPr>
            <a:xfrm>
              <a:off x="7791112" y="4742533"/>
              <a:ext cx="363998" cy="336901"/>
              <a:chOff x="3730718" y="705949"/>
              <a:chExt cx="1993076" cy="1624075"/>
            </a:xfrm>
          </p:grpSpPr>
          <p:sp>
            <p:nvSpPr>
              <p:cNvPr id="3138" name="Google Shape;313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9" name="Google Shape;313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0" name="Google Shape;3140;p7"/>
            <p:cNvGrpSpPr/>
            <p:nvPr/>
          </p:nvGrpSpPr>
          <p:grpSpPr>
            <a:xfrm>
              <a:off x="7453504" y="5309050"/>
              <a:ext cx="341965" cy="317516"/>
              <a:chOff x="3730718" y="705949"/>
              <a:chExt cx="1993076" cy="1624075"/>
            </a:xfrm>
          </p:grpSpPr>
          <p:sp>
            <p:nvSpPr>
              <p:cNvPr id="3141" name="Google Shape;3141;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2" name="Google Shape;3142;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143" name="Google Shape;3143;p7"/>
          <p:cNvGrpSpPr/>
          <p:nvPr/>
        </p:nvGrpSpPr>
        <p:grpSpPr>
          <a:xfrm rot="445376">
            <a:off x="7588681" y="4499873"/>
            <a:ext cx="5610911" cy="4425741"/>
            <a:chOff x="7902311" y="2702328"/>
            <a:chExt cx="5610911" cy="4425741"/>
          </a:xfrm>
        </p:grpSpPr>
        <p:sp>
          <p:nvSpPr>
            <p:cNvPr id="3144" name="Google Shape;3144;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45" name="Google Shape;3145;p7"/>
            <p:cNvGrpSpPr/>
            <p:nvPr/>
          </p:nvGrpSpPr>
          <p:grpSpPr>
            <a:xfrm flipH="1">
              <a:off x="8832864" y="3468833"/>
              <a:ext cx="3276169" cy="724960"/>
              <a:chOff x="116889" y="1923993"/>
              <a:chExt cx="3276169" cy="724960"/>
            </a:xfrm>
          </p:grpSpPr>
          <p:grpSp>
            <p:nvGrpSpPr>
              <p:cNvPr id="3146" name="Google Shape;3146;p7"/>
              <p:cNvGrpSpPr/>
              <p:nvPr/>
            </p:nvGrpSpPr>
            <p:grpSpPr>
              <a:xfrm>
                <a:off x="1297474" y="2027396"/>
                <a:ext cx="383810" cy="329745"/>
                <a:chOff x="3730718" y="705949"/>
                <a:chExt cx="1993076" cy="1624075"/>
              </a:xfrm>
            </p:grpSpPr>
            <p:sp>
              <p:nvSpPr>
                <p:cNvPr id="3147" name="Google Shape;314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8" name="Google Shape;314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9" name="Google Shape;3149;p7"/>
              <p:cNvGrpSpPr/>
              <p:nvPr/>
            </p:nvGrpSpPr>
            <p:grpSpPr>
              <a:xfrm>
                <a:off x="2189973" y="2105231"/>
                <a:ext cx="341965" cy="331030"/>
                <a:chOff x="3730718" y="705949"/>
                <a:chExt cx="1993076" cy="1624075"/>
              </a:xfrm>
            </p:grpSpPr>
            <p:sp>
              <p:nvSpPr>
                <p:cNvPr id="3150" name="Google Shape;315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1" name="Google Shape;315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2" name="Google Shape;3152;p7"/>
              <p:cNvGrpSpPr/>
              <p:nvPr/>
            </p:nvGrpSpPr>
            <p:grpSpPr>
              <a:xfrm>
                <a:off x="116889" y="1923993"/>
                <a:ext cx="531032" cy="465646"/>
                <a:chOff x="3730718" y="705949"/>
                <a:chExt cx="1993076" cy="1624075"/>
              </a:xfrm>
            </p:grpSpPr>
            <p:sp>
              <p:nvSpPr>
                <p:cNvPr id="3153" name="Google Shape;315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4" name="Google Shape;315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5" name="Google Shape;3155;p7"/>
              <p:cNvGrpSpPr/>
              <p:nvPr/>
            </p:nvGrpSpPr>
            <p:grpSpPr>
              <a:xfrm>
                <a:off x="3051093" y="2331437"/>
                <a:ext cx="341965" cy="317516"/>
                <a:chOff x="3730718" y="705949"/>
                <a:chExt cx="1993076" cy="1624075"/>
              </a:xfrm>
            </p:grpSpPr>
            <p:sp>
              <p:nvSpPr>
                <p:cNvPr id="3156" name="Google Shape;3156;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7" name="Google Shape;3157;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58" name="Google Shape;3158;p7"/>
          <p:cNvGrpSpPr/>
          <p:nvPr/>
        </p:nvGrpSpPr>
        <p:grpSpPr>
          <a:xfrm rot="-795082">
            <a:off x="1305761" y="76066"/>
            <a:ext cx="413620" cy="380826"/>
            <a:chOff x="4133174" y="1411892"/>
            <a:chExt cx="512535" cy="494526"/>
          </a:xfrm>
        </p:grpSpPr>
        <p:sp>
          <p:nvSpPr>
            <p:cNvPr id="3159" name="Google Shape;3159;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0" name="Google Shape;3160;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1" name="Google Shape;3161;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2" name="Google Shape;3162;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3" name="Google Shape;3163;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64" name="Google Shape;3164;p7"/>
          <p:cNvGrpSpPr/>
          <p:nvPr/>
        </p:nvGrpSpPr>
        <p:grpSpPr>
          <a:xfrm rot="4313508">
            <a:off x="8727354" y="320348"/>
            <a:ext cx="413620" cy="380826"/>
            <a:chOff x="4133174" y="1411892"/>
            <a:chExt cx="512535" cy="494526"/>
          </a:xfrm>
        </p:grpSpPr>
        <p:sp>
          <p:nvSpPr>
            <p:cNvPr id="3165" name="Google Shape;3165;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6" name="Google Shape;3166;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7" name="Google Shape;3167;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8" name="Google Shape;3168;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9" name="Google Shape;3169;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170" name="Google Shape;3170;p7"/>
          <p:cNvSpPr txBox="1"/>
          <p:nvPr/>
        </p:nvSpPr>
        <p:spPr>
          <a:xfrm>
            <a:off x="3134964" y="6697709"/>
            <a:ext cx="1599206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FACEBOOK Hương Thảo:  </a:t>
            </a:r>
            <a:r>
              <a:rPr lang="en-US" sz="1800" b="1" i="0" u="sng" strike="noStrike" cap="none">
                <a:solidFill>
                  <a:srgbClr val="FF0000"/>
                </a:solidFill>
                <a:latin typeface="Times New Roman"/>
                <a:ea typeface="Times New Roman"/>
                <a:cs typeface="Times New Roman"/>
                <a:sym typeface="Times New Roman"/>
                <a:hlinkClick r:id="rId3">
                  <a:extLst>
                    <a:ext uri="{A12FA001-AC4F-418D-AE19-62706E023703}">
                      <ahyp:hlinkClr xmlns:ahyp="http://schemas.microsoft.com/office/drawing/2018/hyperlinkcolor" xmlns="" val="tx"/>
                    </a:ext>
                  </a:extLst>
                </a:hlinkClick>
              </a:rPr>
              <a:t>https://www.facebook.com/huongthaoGADT</a:t>
            </a:r>
            <a:endParaRPr sz="1800" b="1" i="0" u="none" strike="noStrike" cap="none">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fade">
                                      <p:cBhvr>
                                        <p:cTn id="7"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174"/>
        <p:cNvGrpSpPr/>
        <p:nvPr/>
      </p:nvGrpSpPr>
      <p:grpSpPr>
        <a:xfrm>
          <a:off x="0" y="0"/>
          <a:ext cx="0" cy="0"/>
          <a:chOff x="0" y="0"/>
          <a:chExt cx="0" cy="0"/>
        </a:xfrm>
      </p:grpSpPr>
      <p:grpSp>
        <p:nvGrpSpPr>
          <p:cNvPr id="3175" name="Google Shape;3175;p8"/>
          <p:cNvGrpSpPr/>
          <p:nvPr/>
        </p:nvGrpSpPr>
        <p:grpSpPr>
          <a:xfrm>
            <a:off x="3553976" y="3013592"/>
            <a:ext cx="1122083" cy="1959318"/>
            <a:chOff x="2492332" y="91439"/>
            <a:chExt cx="4146187" cy="6565863"/>
          </a:xfrm>
        </p:grpSpPr>
        <p:grpSp>
          <p:nvGrpSpPr>
            <p:cNvPr id="3176" name="Google Shape;3176;p8"/>
            <p:cNvGrpSpPr/>
            <p:nvPr/>
          </p:nvGrpSpPr>
          <p:grpSpPr>
            <a:xfrm rot="-2480865" flipH="1">
              <a:off x="3422651" y="572781"/>
              <a:ext cx="2451852" cy="2635838"/>
              <a:chOff x="3838532" y="1040457"/>
              <a:chExt cx="2523574" cy="2981548"/>
            </a:xfrm>
          </p:grpSpPr>
          <p:sp>
            <p:nvSpPr>
              <p:cNvPr id="3177" name="Google Shape;31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78" name="Google Shape;3178;p8"/>
              <p:cNvCxnSpPr>
                <a:stCxn id="317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179" name="Google Shape;31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0" name="Google Shape;31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1" name="Google Shape;31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2" name="Google Shape;31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83" name="Google Shape;3183;p8"/>
            <p:cNvGrpSpPr/>
            <p:nvPr/>
          </p:nvGrpSpPr>
          <p:grpSpPr>
            <a:xfrm>
              <a:off x="2687568" y="757957"/>
              <a:ext cx="2032210" cy="2880901"/>
              <a:chOff x="3838532" y="1040457"/>
              <a:chExt cx="2523574" cy="2891631"/>
            </a:xfrm>
          </p:grpSpPr>
          <p:sp>
            <p:nvSpPr>
              <p:cNvPr id="3184" name="Google Shape;318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85" name="Google Shape;3185;p8"/>
              <p:cNvCxnSpPr>
                <a:stCxn id="318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86" name="Google Shape;318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7" name="Google Shape;318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8" name="Google Shape;318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9" name="Google Shape;318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0" name="Google Shape;3190;p8"/>
            <p:cNvGrpSpPr/>
            <p:nvPr/>
          </p:nvGrpSpPr>
          <p:grpSpPr>
            <a:xfrm>
              <a:off x="2649392" y="3634455"/>
              <a:ext cx="3897297" cy="3022847"/>
              <a:chOff x="4279036" y="3583162"/>
              <a:chExt cx="3897297" cy="3022847"/>
            </a:xfrm>
          </p:grpSpPr>
          <p:sp>
            <p:nvSpPr>
              <p:cNvPr id="3191" name="Google Shape;3191;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2" name="Google Shape;3192;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3" name="Google Shape;3193;p8"/>
            <p:cNvGrpSpPr/>
            <p:nvPr/>
          </p:nvGrpSpPr>
          <p:grpSpPr>
            <a:xfrm>
              <a:off x="2492332" y="1521007"/>
              <a:ext cx="2130858" cy="2089476"/>
              <a:chOff x="3838532" y="1040457"/>
              <a:chExt cx="2523574" cy="2891631"/>
            </a:xfrm>
          </p:grpSpPr>
          <p:sp>
            <p:nvSpPr>
              <p:cNvPr id="3194" name="Google Shape;31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95" name="Google Shape;3195;p8"/>
              <p:cNvCxnSpPr>
                <a:stCxn id="31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96" name="Google Shape;31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7" name="Google Shape;31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8" name="Google Shape;31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9" name="Google Shape;31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0" name="Google Shape;3200;p8"/>
            <p:cNvGrpSpPr/>
            <p:nvPr/>
          </p:nvGrpSpPr>
          <p:grpSpPr>
            <a:xfrm flipH="1">
              <a:off x="4544712" y="757958"/>
              <a:ext cx="1913853" cy="2853414"/>
              <a:chOff x="3838532" y="1040457"/>
              <a:chExt cx="2523574" cy="2891631"/>
            </a:xfrm>
          </p:grpSpPr>
          <p:sp>
            <p:nvSpPr>
              <p:cNvPr id="3201" name="Google Shape;32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2" name="Google Shape;3202;p8"/>
              <p:cNvCxnSpPr>
                <a:stCxn id="32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03" name="Google Shape;32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4" name="Google Shape;32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5" name="Google Shape;32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6" name="Google Shape;32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7" name="Google Shape;3207;p8"/>
            <p:cNvGrpSpPr/>
            <p:nvPr/>
          </p:nvGrpSpPr>
          <p:grpSpPr>
            <a:xfrm flipH="1">
              <a:off x="4567057" y="1522583"/>
              <a:ext cx="2071462" cy="2110984"/>
              <a:chOff x="3838532" y="1040457"/>
              <a:chExt cx="2523574" cy="2891631"/>
            </a:xfrm>
          </p:grpSpPr>
          <p:sp>
            <p:nvSpPr>
              <p:cNvPr id="3208" name="Google Shape;3208;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9" name="Google Shape;3209;p8"/>
              <p:cNvCxnSpPr>
                <a:stCxn id="32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10" name="Google Shape;3210;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1" name="Google Shape;3211;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2" name="Google Shape;3212;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3" name="Google Shape;3213;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214" name="Google Shape;3214;p8"/>
          <p:cNvSpPr/>
          <p:nvPr/>
        </p:nvSpPr>
        <p:spPr>
          <a:xfrm>
            <a:off x="4676059" y="1077251"/>
            <a:ext cx="6483045"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9600"/>
              <a:buFont typeface="Pattaya"/>
              <a:buNone/>
            </a:pPr>
            <a:r>
              <a:rPr lang="en-US" sz="9600" b="1" i="0" u="none" strike="noStrike" cap="none">
                <a:solidFill>
                  <a:srgbClr val="5E2700"/>
                </a:solidFill>
                <a:latin typeface="Pattaya"/>
                <a:ea typeface="Pattaya"/>
                <a:cs typeface="Pattaya"/>
                <a:sym typeface="Pattaya"/>
              </a:rPr>
              <a:t>Luyện tập</a:t>
            </a:r>
            <a:endParaRPr sz="9600" b="1" i="0" u="none" strike="noStrike" cap="none">
              <a:solidFill>
                <a:srgbClr val="5E2700"/>
              </a:solidFill>
              <a:latin typeface="Pattaya"/>
              <a:ea typeface="Pattaya"/>
              <a:cs typeface="Pattaya"/>
              <a:sym typeface="Pattaya"/>
            </a:endParaRPr>
          </a:p>
        </p:txBody>
      </p:sp>
      <p:grpSp>
        <p:nvGrpSpPr>
          <p:cNvPr id="3215" name="Google Shape;3215;p8"/>
          <p:cNvGrpSpPr/>
          <p:nvPr/>
        </p:nvGrpSpPr>
        <p:grpSpPr>
          <a:xfrm>
            <a:off x="6580667" y="3566170"/>
            <a:ext cx="3227864" cy="3167798"/>
            <a:chOff x="7119304" y="3891520"/>
            <a:chExt cx="2667946" cy="2630781"/>
          </a:xfrm>
        </p:grpSpPr>
        <p:grpSp>
          <p:nvGrpSpPr>
            <p:cNvPr id="3216" name="Google Shape;3216;p8"/>
            <p:cNvGrpSpPr/>
            <p:nvPr/>
          </p:nvGrpSpPr>
          <p:grpSpPr>
            <a:xfrm>
              <a:off x="7119304" y="3891520"/>
              <a:ext cx="2667946" cy="2630781"/>
              <a:chOff x="6925084" y="939609"/>
              <a:chExt cx="3382834" cy="3269989"/>
            </a:xfrm>
          </p:grpSpPr>
          <p:grpSp>
            <p:nvGrpSpPr>
              <p:cNvPr id="3217" name="Google Shape;3217;p8"/>
              <p:cNvGrpSpPr/>
              <p:nvPr/>
            </p:nvGrpSpPr>
            <p:grpSpPr>
              <a:xfrm rot="-10039084">
                <a:off x="8905582" y="2189662"/>
                <a:ext cx="1207325" cy="1910716"/>
                <a:chOff x="2608166" y="-685976"/>
                <a:chExt cx="1204809" cy="1805596"/>
              </a:xfrm>
            </p:grpSpPr>
            <p:sp>
              <p:nvSpPr>
                <p:cNvPr id="3218" name="Google Shape;3218;p8"/>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9" name="Google Shape;3219;p8"/>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0" name="Google Shape;3220;p8"/>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1" name="Google Shape;3221;p8"/>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2" name="Google Shape;3222;p8"/>
              <p:cNvGrpSpPr/>
              <p:nvPr/>
            </p:nvGrpSpPr>
            <p:grpSpPr>
              <a:xfrm>
                <a:off x="6925084" y="939609"/>
                <a:ext cx="2344798" cy="3203710"/>
                <a:chOff x="803735" y="981668"/>
                <a:chExt cx="2480003" cy="3407601"/>
              </a:xfrm>
            </p:grpSpPr>
            <p:grpSp>
              <p:nvGrpSpPr>
                <p:cNvPr id="3223" name="Google Shape;3223;p8"/>
                <p:cNvGrpSpPr/>
                <p:nvPr/>
              </p:nvGrpSpPr>
              <p:grpSpPr>
                <a:xfrm>
                  <a:off x="803735" y="981668"/>
                  <a:ext cx="2480003" cy="3391878"/>
                  <a:chOff x="2804160" y="2202089"/>
                  <a:chExt cx="2237116" cy="2959191"/>
                </a:xfrm>
              </p:grpSpPr>
              <p:sp>
                <p:nvSpPr>
                  <p:cNvPr id="3224" name="Google Shape;3224;p8"/>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25" name="Google Shape;3225;p8"/>
                  <p:cNvGrpSpPr/>
                  <p:nvPr/>
                </p:nvGrpSpPr>
                <p:grpSpPr>
                  <a:xfrm>
                    <a:off x="3649197" y="2400486"/>
                    <a:ext cx="600684" cy="364602"/>
                    <a:chOff x="3649197" y="2400486"/>
                    <a:chExt cx="600684" cy="364602"/>
                  </a:xfrm>
                </p:grpSpPr>
                <p:sp>
                  <p:nvSpPr>
                    <p:cNvPr id="3226" name="Google Shape;3226;p8"/>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7" name="Google Shape;3227;p8"/>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8" name="Google Shape;3228;p8"/>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9" name="Google Shape;3229;p8"/>
                  <p:cNvGrpSpPr/>
                  <p:nvPr/>
                </p:nvGrpSpPr>
                <p:grpSpPr>
                  <a:xfrm>
                    <a:off x="3390605" y="2906545"/>
                    <a:ext cx="1081875" cy="246380"/>
                    <a:chOff x="3390605" y="2906545"/>
                    <a:chExt cx="1081875" cy="246380"/>
                  </a:xfrm>
                </p:grpSpPr>
                <p:sp>
                  <p:nvSpPr>
                    <p:cNvPr id="3230" name="Google Shape;3230;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1" name="Google Shape;3231;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2" name="Google Shape;3232;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3" name="Google Shape;3233;p8"/>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4" name="Google Shape;3234;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5" name="Google Shape;3235;p8"/>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36" name="Google Shape;3236;p8"/>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7" name="Google Shape;3237;p8"/>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38" name="Google Shape;3238;p8"/>
                  <p:cNvGrpSpPr/>
                  <p:nvPr/>
                </p:nvGrpSpPr>
                <p:grpSpPr>
                  <a:xfrm>
                    <a:off x="2913434" y="3650675"/>
                    <a:ext cx="495814" cy="822374"/>
                    <a:chOff x="2913434" y="3650675"/>
                    <a:chExt cx="495814" cy="822374"/>
                  </a:xfrm>
                </p:grpSpPr>
                <p:sp>
                  <p:nvSpPr>
                    <p:cNvPr id="3239" name="Google Shape;3239;p8"/>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0" name="Google Shape;3240;p8"/>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1" name="Google Shape;3241;p8"/>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2" name="Google Shape;3242;p8"/>
                  <p:cNvGrpSpPr/>
                  <p:nvPr/>
                </p:nvGrpSpPr>
                <p:grpSpPr>
                  <a:xfrm flipH="1">
                    <a:off x="4456612" y="3621536"/>
                    <a:ext cx="493048" cy="811148"/>
                    <a:chOff x="2914371" y="3648899"/>
                    <a:chExt cx="493048" cy="811148"/>
                  </a:xfrm>
                </p:grpSpPr>
                <p:sp>
                  <p:nvSpPr>
                    <p:cNvPr id="3243" name="Google Shape;3243;p8"/>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4" name="Google Shape;3244;p8"/>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5" name="Google Shape;3245;p8"/>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6" name="Google Shape;3246;p8"/>
                  <p:cNvGrpSpPr/>
                  <p:nvPr/>
                </p:nvGrpSpPr>
                <p:grpSpPr>
                  <a:xfrm>
                    <a:off x="3240829" y="3260980"/>
                    <a:ext cx="211536" cy="238462"/>
                    <a:chOff x="3240829" y="3260980"/>
                    <a:chExt cx="211536" cy="238462"/>
                  </a:xfrm>
                </p:grpSpPr>
                <p:cxnSp>
                  <p:nvCxnSpPr>
                    <p:cNvPr id="3247" name="Google Shape;3247;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48" name="Google Shape;3248;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49" name="Google Shape;3249;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250" name="Google Shape;3250;p8"/>
                  <p:cNvGrpSpPr/>
                  <p:nvPr/>
                </p:nvGrpSpPr>
                <p:grpSpPr>
                  <a:xfrm flipH="1">
                    <a:off x="4385231" y="3262043"/>
                    <a:ext cx="211536" cy="238462"/>
                    <a:chOff x="3240829" y="3260980"/>
                    <a:chExt cx="211536" cy="238462"/>
                  </a:xfrm>
                </p:grpSpPr>
                <p:cxnSp>
                  <p:nvCxnSpPr>
                    <p:cNvPr id="3251" name="Google Shape;3251;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52" name="Google Shape;3252;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53" name="Google Shape;3253;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sp>
                <p:nvSpPr>
                  <p:cNvPr id="3254" name="Google Shape;3254;p8"/>
                  <p:cNvSpPr/>
                  <p:nvPr/>
                </p:nvSpPr>
                <p:spPr>
                  <a:xfrm rot="-945776">
                    <a:off x="3822366"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55" name="Google Shape;3255;p8"/>
                <p:cNvGrpSpPr/>
                <p:nvPr/>
              </p:nvGrpSpPr>
              <p:grpSpPr>
                <a:xfrm>
                  <a:off x="1551022" y="3822830"/>
                  <a:ext cx="1005443" cy="566438"/>
                  <a:chOff x="1551022" y="3822830"/>
                  <a:chExt cx="1005443" cy="566438"/>
                </a:xfrm>
              </p:grpSpPr>
              <p:sp>
                <p:nvSpPr>
                  <p:cNvPr id="3256" name="Google Shape;3256;p8"/>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57" name="Google Shape;3257;p8"/>
                  <p:cNvGrpSpPr/>
                  <p:nvPr/>
                </p:nvGrpSpPr>
                <p:grpSpPr>
                  <a:xfrm>
                    <a:off x="1551022" y="3824033"/>
                    <a:ext cx="418667" cy="565235"/>
                    <a:chOff x="1551022" y="3824033"/>
                    <a:chExt cx="418667" cy="565235"/>
                  </a:xfrm>
                </p:grpSpPr>
                <p:sp>
                  <p:nvSpPr>
                    <p:cNvPr id="3258" name="Google Shape;3258;p8"/>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59" name="Google Shape;3259;p8"/>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0" name="Google Shape;3260;p8"/>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1" name="Google Shape;3261;p8"/>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62" name="Google Shape;3262;p8"/>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3" name="Google Shape;3263;p8"/>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4" name="Google Shape;3264;p8"/>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265" name="Google Shape;3265;p8"/>
            <p:cNvGrpSpPr/>
            <p:nvPr/>
          </p:nvGrpSpPr>
          <p:grpSpPr>
            <a:xfrm>
              <a:off x="7967229" y="4874214"/>
              <a:ext cx="165265" cy="137371"/>
              <a:chOff x="7962496" y="4876799"/>
              <a:chExt cx="165265" cy="137371"/>
            </a:xfrm>
          </p:grpSpPr>
          <p:sp>
            <p:nvSpPr>
              <p:cNvPr id="3266" name="Google Shape;3266;p8"/>
              <p:cNvSpPr/>
              <p:nvPr/>
            </p:nvSpPr>
            <p:spPr>
              <a:xfrm>
                <a:off x="7962496" y="4876799"/>
                <a:ext cx="83713" cy="137371"/>
              </a:xfrm>
              <a:custGeom>
                <a:avLst/>
                <a:gdLst/>
                <a:ahLst/>
                <a:cxnLst/>
                <a:rect l="l" t="t" r="r" b="b"/>
                <a:pathLst>
                  <a:path w="37589" h="99060" extrusionOk="0">
                    <a:moveTo>
                      <a:pt x="34290" y="0"/>
                    </a:moveTo>
                    <a:cubicBezTo>
                      <a:pt x="37147" y="22225"/>
                      <a:pt x="40005" y="44450"/>
                      <a:pt x="34290" y="60960"/>
                    </a:cubicBezTo>
                    <a:cubicBezTo>
                      <a:pt x="28575" y="77470"/>
                      <a:pt x="0" y="99060"/>
                      <a:pt x="0" y="99060"/>
                    </a:cubicBezTo>
                    <a:lnTo>
                      <a:pt x="0" y="99060"/>
                    </a:lnTo>
                    <a:lnTo>
                      <a:pt x="0" y="990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7" name="Google Shape;3267;p8"/>
              <p:cNvSpPr/>
              <p:nvPr/>
            </p:nvSpPr>
            <p:spPr>
              <a:xfrm>
                <a:off x="8043941" y="4938679"/>
                <a:ext cx="83820" cy="72390"/>
              </a:xfrm>
              <a:custGeom>
                <a:avLst/>
                <a:gdLst/>
                <a:ahLst/>
                <a:cxnLst/>
                <a:rect l="l" t="t" r="r" b="b"/>
                <a:pathLst>
                  <a:path w="83820" h="72390" extrusionOk="0">
                    <a:moveTo>
                      <a:pt x="0" y="0"/>
                    </a:moveTo>
                    <a:cubicBezTo>
                      <a:pt x="10160" y="15875"/>
                      <a:pt x="20320" y="31750"/>
                      <a:pt x="34290" y="43815"/>
                    </a:cubicBezTo>
                    <a:cubicBezTo>
                      <a:pt x="48260" y="55880"/>
                      <a:pt x="66040" y="64135"/>
                      <a:pt x="83820" y="72390"/>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268" name="Google Shape;3268;p8"/>
          <p:cNvGrpSpPr/>
          <p:nvPr/>
        </p:nvGrpSpPr>
        <p:grpSpPr>
          <a:xfrm>
            <a:off x="10945475" y="3169959"/>
            <a:ext cx="1065542" cy="1791172"/>
            <a:chOff x="2492332" y="91439"/>
            <a:chExt cx="4146187" cy="6565863"/>
          </a:xfrm>
        </p:grpSpPr>
        <p:grpSp>
          <p:nvGrpSpPr>
            <p:cNvPr id="3269" name="Google Shape;3269;p8"/>
            <p:cNvGrpSpPr/>
            <p:nvPr/>
          </p:nvGrpSpPr>
          <p:grpSpPr>
            <a:xfrm rot="-2480865" flipH="1">
              <a:off x="3422651" y="572781"/>
              <a:ext cx="2451852" cy="2635838"/>
              <a:chOff x="3838532" y="1040457"/>
              <a:chExt cx="2523574" cy="2981548"/>
            </a:xfrm>
          </p:grpSpPr>
          <p:sp>
            <p:nvSpPr>
              <p:cNvPr id="3270" name="Google Shape;3270;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1" name="Google Shape;3271;p8"/>
              <p:cNvCxnSpPr>
                <a:stCxn id="327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272" name="Google Shape;3272;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3" name="Google Shape;3273;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4" name="Google Shape;3274;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5" name="Google Shape;3275;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76" name="Google Shape;3276;p8"/>
            <p:cNvGrpSpPr/>
            <p:nvPr/>
          </p:nvGrpSpPr>
          <p:grpSpPr>
            <a:xfrm>
              <a:off x="2687568" y="757957"/>
              <a:ext cx="2032210" cy="2880901"/>
              <a:chOff x="3838532" y="1040457"/>
              <a:chExt cx="2523574" cy="2891631"/>
            </a:xfrm>
          </p:grpSpPr>
          <p:sp>
            <p:nvSpPr>
              <p:cNvPr id="3277" name="Google Shape;32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8" name="Google Shape;3278;p8"/>
              <p:cNvCxnSpPr>
                <a:stCxn id="327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79" name="Google Shape;32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0" name="Google Shape;32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1" name="Google Shape;32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2" name="Google Shape;32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3" name="Google Shape;3283;p8"/>
            <p:cNvGrpSpPr/>
            <p:nvPr/>
          </p:nvGrpSpPr>
          <p:grpSpPr>
            <a:xfrm>
              <a:off x="2649392" y="3634455"/>
              <a:ext cx="3897297" cy="3022847"/>
              <a:chOff x="4279036" y="3583162"/>
              <a:chExt cx="3897297" cy="3022847"/>
            </a:xfrm>
          </p:grpSpPr>
          <p:sp>
            <p:nvSpPr>
              <p:cNvPr id="3284" name="Google Shape;3284;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5" name="Google Shape;3285;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6" name="Google Shape;3286;p8"/>
            <p:cNvGrpSpPr/>
            <p:nvPr/>
          </p:nvGrpSpPr>
          <p:grpSpPr>
            <a:xfrm>
              <a:off x="2492332" y="1521007"/>
              <a:ext cx="2130858" cy="2089476"/>
              <a:chOff x="3838532" y="1040457"/>
              <a:chExt cx="2523574" cy="2891631"/>
            </a:xfrm>
          </p:grpSpPr>
          <p:sp>
            <p:nvSpPr>
              <p:cNvPr id="3287" name="Google Shape;328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88" name="Google Shape;3288;p8"/>
              <p:cNvCxnSpPr>
                <a:stCxn id="328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89" name="Google Shape;328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0" name="Google Shape;329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1" name="Google Shape;329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2" name="Google Shape;329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93" name="Google Shape;3293;p8"/>
            <p:cNvGrpSpPr/>
            <p:nvPr/>
          </p:nvGrpSpPr>
          <p:grpSpPr>
            <a:xfrm flipH="1">
              <a:off x="4544712" y="757958"/>
              <a:ext cx="1913853" cy="2853414"/>
              <a:chOff x="3838532" y="1040457"/>
              <a:chExt cx="2523574" cy="2891631"/>
            </a:xfrm>
          </p:grpSpPr>
          <p:sp>
            <p:nvSpPr>
              <p:cNvPr id="3294" name="Google Shape;32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95" name="Google Shape;3295;p8"/>
              <p:cNvCxnSpPr>
                <a:stCxn id="32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96" name="Google Shape;32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7" name="Google Shape;32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8" name="Google Shape;32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9" name="Google Shape;32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00" name="Google Shape;3300;p8"/>
            <p:cNvGrpSpPr/>
            <p:nvPr/>
          </p:nvGrpSpPr>
          <p:grpSpPr>
            <a:xfrm flipH="1">
              <a:off x="4567057" y="1522583"/>
              <a:ext cx="2071462" cy="2110984"/>
              <a:chOff x="3838532" y="1040457"/>
              <a:chExt cx="2523574" cy="2891631"/>
            </a:xfrm>
          </p:grpSpPr>
          <p:sp>
            <p:nvSpPr>
              <p:cNvPr id="3301" name="Google Shape;33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02" name="Google Shape;3302;p8"/>
              <p:cNvCxnSpPr>
                <a:stCxn id="33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303" name="Google Shape;33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4" name="Google Shape;33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5" name="Google Shape;33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6" name="Google Shape;33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307" name="Google Shape;3307;p8"/>
          <p:cNvGrpSpPr/>
          <p:nvPr/>
        </p:nvGrpSpPr>
        <p:grpSpPr>
          <a:xfrm rot="1153815">
            <a:off x="-535009" y="1402807"/>
            <a:ext cx="3225990" cy="4120713"/>
            <a:chOff x="5199461" y="1674618"/>
            <a:chExt cx="2386137" cy="2959191"/>
          </a:xfrm>
        </p:grpSpPr>
        <p:sp>
          <p:nvSpPr>
            <p:cNvPr id="3308" name="Google Shape;3308;p8"/>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9" name="Google Shape;3309;p8"/>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0" name="Google Shape;3310;p8"/>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1" name="Google Shape;3311;p8"/>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312" name="Google Shape;3312;p8"/>
            <p:cNvGrpSpPr/>
            <p:nvPr/>
          </p:nvGrpSpPr>
          <p:grpSpPr>
            <a:xfrm>
              <a:off x="5762797" y="2329698"/>
              <a:ext cx="1355938" cy="628117"/>
              <a:chOff x="845557" y="3324777"/>
              <a:chExt cx="1355938" cy="628117"/>
            </a:xfrm>
          </p:grpSpPr>
          <p:grpSp>
            <p:nvGrpSpPr>
              <p:cNvPr id="3313" name="Google Shape;3313;p8"/>
              <p:cNvGrpSpPr/>
              <p:nvPr/>
            </p:nvGrpSpPr>
            <p:grpSpPr>
              <a:xfrm>
                <a:off x="1273679" y="3617265"/>
                <a:ext cx="499645" cy="335629"/>
                <a:chOff x="3668951" y="3199033"/>
                <a:chExt cx="499645" cy="335629"/>
              </a:xfrm>
            </p:grpSpPr>
            <p:sp>
              <p:nvSpPr>
                <p:cNvPr id="3314" name="Google Shape;3314;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5" name="Google Shape;3315;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16" name="Google Shape;3316;p8"/>
              <p:cNvGrpSpPr/>
              <p:nvPr/>
            </p:nvGrpSpPr>
            <p:grpSpPr>
              <a:xfrm>
                <a:off x="995333" y="3324777"/>
                <a:ext cx="1081875" cy="246380"/>
                <a:chOff x="3390605" y="2906545"/>
                <a:chExt cx="1081875" cy="246380"/>
              </a:xfrm>
            </p:grpSpPr>
            <p:sp>
              <p:nvSpPr>
                <p:cNvPr id="3317" name="Google Shape;3317;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8" name="Google Shape;3318;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9" name="Google Shape;3319;p8"/>
                <p:cNvSpPr/>
                <p:nvPr/>
              </p:nvSpPr>
              <p:spPr>
                <a:xfrm>
                  <a:off x="3470460" y="294055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0" name="Google Shape;3320;p8"/>
                <p:cNvSpPr/>
                <p:nvPr/>
              </p:nvSpPr>
              <p:spPr>
                <a:xfrm>
                  <a:off x="4294835" y="294082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1" name="Google Shape;3321;p8"/>
                <p:cNvSpPr/>
                <p:nvPr/>
              </p:nvSpPr>
              <p:spPr>
                <a:xfrm>
                  <a:off x="3559745" y="297144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2" name="Google Shape;3322;p8"/>
                <p:cNvSpPr/>
                <p:nvPr/>
              </p:nvSpPr>
              <p:spPr>
                <a:xfrm>
                  <a:off x="4384478" y="2972732"/>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23" name="Google Shape;3323;p8"/>
              <p:cNvGrpSpPr/>
              <p:nvPr/>
            </p:nvGrpSpPr>
            <p:grpSpPr>
              <a:xfrm>
                <a:off x="845557" y="3679212"/>
                <a:ext cx="211536" cy="238462"/>
                <a:chOff x="3240829" y="3260980"/>
                <a:chExt cx="211536" cy="238462"/>
              </a:xfrm>
            </p:grpSpPr>
            <p:cxnSp>
              <p:nvCxnSpPr>
                <p:cNvPr id="3324" name="Google Shape;332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5" name="Google Shape;332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26" name="Google Shape;332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27" name="Google Shape;3327;p8"/>
              <p:cNvGrpSpPr/>
              <p:nvPr/>
            </p:nvGrpSpPr>
            <p:grpSpPr>
              <a:xfrm flipH="1">
                <a:off x="1989959" y="3680275"/>
                <a:ext cx="211536" cy="238462"/>
                <a:chOff x="3240829" y="3260980"/>
                <a:chExt cx="211536" cy="238462"/>
              </a:xfrm>
            </p:grpSpPr>
            <p:cxnSp>
              <p:nvCxnSpPr>
                <p:cNvPr id="3328" name="Google Shape;3328;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9" name="Google Shape;3329;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30" name="Google Shape;3330;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331" name="Google Shape;3331;p8"/>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32" name="Google Shape;3332;p8"/>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33" name="Google Shape;3333;p8"/>
          <p:cNvGrpSpPr/>
          <p:nvPr/>
        </p:nvGrpSpPr>
        <p:grpSpPr>
          <a:xfrm rot="1225870">
            <a:off x="-372663" y="3539047"/>
            <a:ext cx="3004895" cy="4070269"/>
            <a:chOff x="6997471" y="2147161"/>
            <a:chExt cx="2663841" cy="3692953"/>
          </a:xfrm>
        </p:grpSpPr>
        <p:sp>
          <p:nvSpPr>
            <p:cNvPr id="3334" name="Google Shape;3334;p8"/>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35" name="Google Shape;3335;p8"/>
            <p:cNvGrpSpPr/>
            <p:nvPr/>
          </p:nvGrpSpPr>
          <p:grpSpPr>
            <a:xfrm>
              <a:off x="7236306" y="2161336"/>
              <a:ext cx="2259374" cy="1075005"/>
              <a:chOff x="7228461" y="2170574"/>
              <a:chExt cx="2259374" cy="1075005"/>
            </a:xfrm>
          </p:grpSpPr>
          <p:sp>
            <p:nvSpPr>
              <p:cNvPr id="3336" name="Google Shape;3336;p8"/>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7" name="Google Shape;3337;p8"/>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338" name="Google Shape;3338;p8"/>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9" name="Google Shape;3339;p8"/>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0" name="Google Shape;3340;p8"/>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41" name="Google Shape;3341;p8"/>
            <p:cNvGrpSpPr/>
            <p:nvPr/>
          </p:nvGrpSpPr>
          <p:grpSpPr>
            <a:xfrm>
              <a:off x="7550189" y="2944340"/>
              <a:ext cx="1614580" cy="783866"/>
              <a:chOff x="845557" y="3324777"/>
              <a:chExt cx="1355938" cy="628117"/>
            </a:xfrm>
          </p:grpSpPr>
          <p:grpSp>
            <p:nvGrpSpPr>
              <p:cNvPr id="3342" name="Google Shape;3342;p8"/>
              <p:cNvGrpSpPr/>
              <p:nvPr/>
            </p:nvGrpSpPr>
            <p:grpSpPr>
              <a:xfrm>
                <a:off x="1273679" y="3617265"/>
                <a:ext cx="499645" cy="335629"/>
                <a:chOff x="3668951" y="3199033"/>
                <a:chExt cx="499645" cy="335629"/>
              </a:xfrm>
            </p:grpSpPr>
            <p:sp>
              <p:nvSpPr>
                <p:cNvPr id="3343" name="Google Shape;3343;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4" name="Google Shape;3344;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5" name="Google Shape;3345;p8"/>
              <p:cNvGrpSpPr/>
              <p:nvPr/>
            </p:nvGrpSpPr>
            <p:grpSpPr>
              <a:xfrm>
                <a:off x="995333" y="3324777"/>
                <a:ext cx="256540" cy="246380"/>
                <a:chOff x="3390605" y="2906545"/>
                <a:chExt cx="256540" cy="246380"/>
              </a:xfrm>
            </p:grpSpPr>
            <p:sp>
              <p:nvSpPr>
                <p:cNvPr id="3346" name="Google Shape;3346;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7" name="Google Shape;3347;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8" name="Google Shape;3348;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9" name="Google Shape;3349;p8"/>
              <p:cNvGrpSpPr/>
              <p:nvPr/>
            </p:nvGrpSpPr>
            <p:grpSpPr>
              <a:xfrm>
                <a:off x="845557" y="3679212"/>
                <a:ext cx="211536" cy="238462"/>
                <a:chOff x="3240829" y="3260980"/>
                <a:chExt cx="211536" cy="238462"/>
              </a:xfrm>
            </p:grpSpPr>
            <p:cxnSp>
              <p:nvCxnSpPr>
                <p:cNvPr id="3350" name="Google Shape;3350;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1" name="Google Shape;3351;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2" name="Google Shape;3352;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53" name="Google Shape;3353;p8"/>
              <p:cNvGrpSpPr/>
              <p:nvPr/>
            </p:nvGrpSpPr>
            <p:grpSpPr>
              <a:xfrm flipH="1">
                <a:off x="1989959" y="3680275"/>
                <a:ext cx="211536" cy="238462"/>
                <a:chOff x="3240829" y="3260980"/>
                <a:chExt cx="211536" cy="238462"/>
              </a:xfrm>
            </p:grpSpPr>
            <p:cxnSp>
              <p:nvCxnSpPr>
                <p:cNvPr id="3354" name="Google Shape;335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5" name="Google Shape;335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6" name="Google Shape;335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357" name="Google Shape;3357;p8"/>
            <p:cNvGrpSpPr/>
            <p:nvPr/>
          </p:nvGrpSpPr>
          <p:grpSpPr>
            <a:xfrm>
              <a:off x="8696953" y="2964198"/>
              <a:ext cx="342803" cy="194817"/>
              <a:chOff x="10123398" y="2191217"/>
              <a:chExt cx="342803" cy="194817"/>
            </a:xfrm>
          </p:grpSpPr>
          <p:cxnSp>
            <p:nvCxnSpPr>
              <p:cNvPr id="3358" name="Google Shape;3358;p8"/>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359" name="Google Shape;3359;p8"/>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fade">
                                      <p:cBhvr>
                                        <p:cTn id="7" dur="10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425</Words>
  <Application>Microsoft Office PowerPoint</Application>
  <PresentationFormat>Widescreen</PresentationFormat>
  <Paragraphs>54</Paragraphs>
  <Slides>16</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Coiny</vt:lpstr>
      <vt:lpstr>LNTH-Kids  Chinese Font 1</vt:lpstr>
      <vt:lpstr>Itim</vt:lpstr>
      <vt:lpstr>UVN Van Chuong Nang</vt:lpstr>
      <vt:lpstr>Calibri</vt:lpstr>
      <vt:lpstr>等线</vt:lpstr>
      <vt:lpstr>Times New Roman</vt:lpstr>
      <vt:lpstr>Zilla Slab</vt:lpstr>
      <vt:lpstr>Pattaya</vt:lpstr>
      <vt:lpstr>ธีมของ Office</vt:lpstr>
      <vt:lpstr>PowerPoint Presentation</vt:lpstr>
      <vt:lpstr>Luyện tập             trang 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trang 25</dc:title>
  <dc:creator>tran thao</dc:creator>
  <cp:lastModifiedBy>Microsoft account</cp:lastModifiedBy>
  <cp:revision>13</cp:revision>
  <dcterms:created xsi:type="dcterms:W3CDTF">2022-05-06T07:49:06Z</dcterms:created>
  <dcterms:modified xsi:type="dcterms:W3CDTF">2023-02-09T02:15:13Z</dcterms:modified>
</cp:coreProperties>
</file>