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0"/>
  </p:notesMasterIdLst>
  <p:sldIdLst>
    <p:sldId id="1552" r:id="rId3"/>
    <p:sldId id="343" r:id="rId4"/>
    <p:sldId id="302" r:id="rId5"/>
    <p:sldId id="306" r:id="rId6"/>
    <p:sldId id="2635" r:id="rId7"/>
    <p:sldId id="284" r:id="rId8"/>
    <p:sldId id="2646" r:id="rId9"/>
    <p:sldId id="271" r:id="rId10"/>
    <p:sldId id="336" r:id="rId11"/>
    <p:sldId id="2648" r:id="rId12"/>
    <p:sldId id="2639" r:id="rId13"/>
    <p:sldId id="2647" r:id="rId14"/>
    <p:sldId id="262" r:id="rId15"/>
    <p:sldId id="339" r:id="rId16"/>
    <p:sldId id="338" r:id="rId17"/>
    <p:sldId id="264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684D3C5A-37F3-416B-B582-270C169D7463}"/>
    <pc:docChg chg="custSel addSld modSld sldOrd">
      <pc:chgData name="Thao Phuong" userId="dd1b873d0ed009f0" providerId="LiveId" clId="{684D3C5A-37F3-416B-B582-270C169D7463}" dt="2023-02-01T06:49:36.695" v="248"/>
      <pc:docMkLst>
        <pc:docMk/>
      </pc:docMkLst>
      <pc:sldChg chg="modSp add mod ord">
        <pc:chgData name="Thao Phuong" userId="dd1b873d0ed009f0" providerId="LiveId" clId="{684D3C5A-37F3-416B-B582-270C169D7463}" dt="2023-02-01T06:48:24.617" v="142" actId="14100"/>
        <pc:sldMkLst>
          <pc:docMk/>
          <pc:sldMk cId="0" sldId="1552"/>
        </pc:sldMkLst>
        <pc:spChg chg="mod">
          <ac:chgData name="Thao Phuong" userId="dd1b873d0ed009f0" providerId="LiveId" clId="{684D3C5A-37F3-416B-B582-270C169D7463}" dt="2023-02-01T06:48:24.617" v="142" actId="14100"/>
          <ac:spMkLst>
            <pc:docMk/>
            <pc:sldMk cId="0" sldId="1552"/>
            <ac:spMk id="41990" creationId="{2478F3B8-589F-0718-9DB0-032D57A29532}"/>
          </ac:spMkLst>
        </pc:spChg>
      </pc:sldChg>
      <pc:sldChg chg="modSp new mod ord">
        <pc:chgData name="Thao Phuong" userId="dd1b873d0ed009f0" providerId="LiveId" clId="{684D3C5A-37F3-416B-B582-270C169D7463}" dt="2023-02-01T06:49:36.695" v="248"/>
        <pc:sldMkLst>
          <pc:docMk/>
          <pc:sldMk cId="2453628413" sldId="2646"/>
        </pc:sldMkLst>
        <pc:spChg chg="mod">
          <ac:chgData name="Thao Phuong" userId="dd1b873d0ed009f0" providerId="LiveId" clId="{684D3C5A-37F3-416B-B582-270C169D7463}" dt="2023-02-01T06:49:22.979" v="232" actId="207"/>
          <ac:spMkLst>
            <pc:docMk/>
            <pc:sldMk cId="2453628413" sldId="2646"/>
            <ac:spMk id="2" creationId="{2E5CC92E-96A6-0B2C-4E5F-BAE05D3A8BEF}"/>
          </ac:spMkLst>
        </pc:spChg>
        <pc:spChg chg="mod">
          <ac:chgData name="Thao Phuong" userId="dd1b873d0ed009f0" providerId="LiveId" clId="{684D3C5A-37F3-416B-B582-270C169D7463}" dt="2023-02-01T06:49:36.695" v="248"/>
          <ac:spMkLst>
            <pc:docMk/>
            <pc:sldMk cId="2453628413" sldId="2646"/>
            <ac:spMk id="3" creationId="{14597AFB-0CE9-749D-E853-A9923FB8F1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71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35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36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6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03929F-653B-4373-BB01-E0DB745E8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08" y="-154413"/>
            <a:ext cx="1208145" cy="12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38A0480F-CBC5-46AC-B9E9-1FB2FB4C93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635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xmlns="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xmlns="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18510B-F213-4B03-AB01-7D7FBDF140DA}"/>
              </a:ext>
            </a:extLst>
          </p:cNvPr>
          <p:cNvSpPr txBox="1"/>
          <p:nvPr/>
        </p:nvSpPr>
        <p:spPr>
          <a:xfrm>
            <a:off x="4346972" y="145385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21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xmlns="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36" y="2320942"/>
            <a:ext cx="10382686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altLang="aa-ET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aa-ET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aa-ET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Diện tích của một hình. Xăng – ti – mét vuông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aa-ET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2C91B13-FA92-439E-9A7F-EAFD6FDE4586}"/>
              </a:ext>
            </a:extLst>
          </p:cNvPr>
          <p:cNvSpPr/>
          <p:nvPr/>
        </p:nvSpPr>
        <p:spPr>
          <a:xfrm>
            <a:off x="618821" y="399755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E1D9AE2-41FE-4CD9-ADB6-9600E9FA325E}"/>
              </a:ext>
            </a:extLst>
          </p:cNvPr>
          <p:cNvSpPr/>
          <p:nvPr/>
        </p:nvSpPr>
        <p:spPr>
          <a:xfrm>
            <a:off x="4461831" y="855795"/>
            <a:ext cx="2481141" cy="25732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07E5BB-91BA-4568-91CC-9EC18B90392E}"/>
              </a:ext>
            </a:extLst>
          </p:cNvPr>
          <p:cNvSpPr/>
          <p:nvPr/>
        </p:nvSpPr>
        <p:spPr>
          <a:xfrm>
            <a:off x="7741946" y="1809646"/>
            <a:ext cx="1978641" cy="477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02AF737-CD5F-4C4D-A6BE-2E0511321BD7}"/>
              </a:ext>
            </a:extLst>
          </p:cNvPr>
          <p:cNvSpPr txBox="1"/>
          <p:nvPr/>
        </p:nvSpPr>
        <p:spPr>
          <a:xfrm>
            <a:off x="1674566" y="4663898"/>
            <a:ext cx="8681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Ta </a:t>
            </a:r>
            <a:r>
              <a:rPr lang="en-US" sz="3600" dirty="0" err="1"/>
              <a:t>nói</a:t>
            </a:r>
            <a:r>
              <a:rPr lang="en-US" sz="3600" dirty="0"/>
              <a:t>: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tròn</a:t>
            </a:r>
            <a:r>
              <a:rPr lang="en-US" sz="3600" dirty="0"/>
              <a:t>.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8960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1793FB9-5792-4361-85D3-3166D594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8" y="369344"/>
            <a:ext cx="7766613" cy="4151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AE3849-F8DF-4BA0-9E65-2608936D6DE0}"/>
              </a:ext>
            </a:extLst>
          </p:cNvPr>
          <p:cNvSpPr txBox="1"/>
          <p:nvPr/>
        </p:nvSpPr>
        <p:spPr>
          <a:xfrm>
            <a:off x="1688121" y="4726738"/>
            <a:ext cx="9186203" cy="18004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FE7D2A6-3FCD-4695-B733-8A98A976BC99}"/>
              </a:ext>
            </a:extLst>
          </p:cNvPr>
          <p:cNvGrpSpPr/>
          <p:nvPr/>
        </p:nvGrpSpPr>
        <p:grpSpPr>
          <a:xfrm>
            <a:off x="6988047" y="2655438"/>
            <a:ext cx="1254977" cy="1303966"/>
            <a:chOff x="7914804" y="2635623"/>
            <a:chExt cx="1254977" cy="130396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9E1AB80-A396-46BD-B022-EB6BCE3EC27A}"/>
                </a:ext>
              </a:extLst>
            </p:cNvPr>
            <p:cNvSpPr/>
            <p:nvPr/>
          </p:nvSpPr>
          <p:spPr>
            <a:xfrm>
              <a:off x="7914804" y="2635623"/>
              <a:ext cx="630068" cy="6557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371BE5C-1C52-4F28-8AC2-7841500A1BAF}"/>
                </a:ext>
              </a:extLst>
            </p:cNvPr>
            <p:cNvSpPr/>
            <p:nvPr/>
          </p:nvSpPr>
          <p:spPr>
            <a:xfrm>
              <a:off x="8539713" y="2638972"/>
              <a:ext cx="630068" cy="6557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AD245A22-5139-440A-8BD9-AFF23D3A5FC5}"/>
                </a:ext>
              </a:extLst>
            </p:cNvPr>
            <p:cNvSpPr/>
            <p:nvPr/>
          </p:nvSpPr>
          <p:spPr>
            <a:xfrm>
              <a:off x="7915509" y="3283866"/>
              <a:ext cx="630068" cy="6557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62503EF-CA98-423C-B681-27A04D591C9F}"/>
                </a:ext>
              </a:extLst>
            </p:cNvPr>
            <p:cNvSpPr/>
            <p:nvPr/>
          </p:nvSpPr>
          <p:spPr>
            <a:xfrm>
              <a:off x="8539713" y="3277309"/>
              <a:ext cx="630068" cy="6622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FE2CA95-5916-4FC9-9A90-9921FDFD709B}"/>
              </a:ext>
            </a:extLst>
          </p:cNvPr>
          <p:cNvGrpSpPr/>
          <p:nvPr/>
        </p:nvGrpSpPr>
        <p:grpSpPr>
          <a:xfrm>
            <a:off x="5431809" y="700852"/>
            <a:ext cx="1257848" cy="1954586"/>
            <a:chOff x="6358566" y="681037"/>
            <a:chExt cx="1257848" cy="19545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6D37140-E8E4-4B02-B877-1621EEA9F0A7}"/>
                </a:ext>
              </a:extLst>
            </p:cNvPr>
            <p:cNvSpPr/>
            <p:nvPr/>
          </p:nvSpPr>
          <p:spPr>
            <a:xfrm>
              <a:off x="6358566" y="681037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EB43DF0-8541-426E-B8F6-BD77138A89E2}"/>
                </a:ext>
              </a:extLst>
            </p:cNvPr>
            <p:cNvSpPr/>
            <p:nvPr/>
          </p:nvSpPr>
          <p:spPr>
            <a:xfrm>
              <a:off x="6986346" y="681037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1785D21-1593-4CD1-B618-EA27948025E6}"/>
                </a:ext>
              </a:extLst>
            </p:cNvPr>
            <p:cNvSpPr/>
            <p:nvPr/>
          </p:nvSpPr>
          <p:spPr>
            <a:xfrm>
              <a:off x="6358566" y="1331657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E5D1B751-025B-497D-8693-1CDDF1ED71BA}"/>
                </a:ext>
              </a:extLst>
            </p:cNvPr>
            <p:cNvSpPr/>
            <p:nvPr/>
          </p:nvSpPr>
          <p:spPr>
            <a:xfrm>
              <a:off x="6983475" y="1335006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4607718-01BD-48A4-A0FC-C0667B992481}"/>
                </a:ext>
              </a:extLst>
            </p:cNvPr>
            <p:cNvSpPr/>
            <p:nvPr/>
          </p:nvSpPr>
          <p:spPr>
            <a:xfrm>
              <a:off x="6358566" y="1976551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DFA9C818-760B-4525-A9A0-A71DBB52A99C}"/>
                </a:ext>
              </a:extLst>
            </p:cNvPr>
            <p:cNvSpPr/>
            <p:nvPr/>
          </p:nvSpPr>
          <p:spPr>
            <a:xfrm>
              <a:off x="6983475" y="1979900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0A33775-ED0A-4E6E-81C1-FFA9EC2FE167}"/>
              </a:ext>
            </a:extLst>
          </p:cNvPr>
          <p:cNvSpPr txBox="1"/>
          <p:nvPr/>
        </p:nvSpPr>
        <p:spPr>
          <a:xfrm flipH="1">
            <a:off x="6840265" y="1156580"/>
            <a:ext cx="84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C</a:t>
            </a:r>
            <a:endParaRPr lang="en-SG" sz="3200" dirty="0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552EC2D-378E-453F-B71E-2E382F81C3C5}"/>
              </a:ext>
            </a:extLst>
          </p:cNvPr>
          <p:cNvSpPr txBox="1"/>
          <p:nvPr/>
        </p:nvSpPr>
        <p:spPr>
          <a:xfrm>
            <a:off x="8526391" y="3371844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D</a:t>
            </a:r>
            <a:endParaRPr lang="en-SG" sz="3200" dirty="0">
              <a:latin typeface="HP001 4 hàng" panose="020B06030503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4EFB020-C61E-4B3A-BB40-EE76BDF5C803}"/>
              </a:ext>
            </a:extLst>
          </p:cNvPr>
          <p:cNvSpPr txBox="1"/>
          <p:nvPr/>
        </p:nvSpPr>
        <p:spPr>
          <a:xfrm flipH="1">
            <a:off x="1866381" y="4331529"/>
            <a:ext cx="84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E</a:t>
            </a:r>
            <a:endParaRPr lang="en-SG" sz="3200" dirty="0">
              <a:latin typeface="HP001 4 hàng" panose="020B06030503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E8855470-D505-430A-94D2-899B61BE0B34}"/>
              </a:ext>
            </a:extLst>
          </p:cNvPr>
          <p:cNvGrpSpPr/>
          <p:nvPr/>
        </p:nvGrpSpPr>
        <p:grpSpPr>
          <a:xfrm>
            <a:off x="2212787" y="2721481"/>
            <a:ext cx="1254977" cy="1303966"/>
            <a:chOff x="7914804" y="2635623"/>
            <a:chExt cx="1254977" cy="130396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F3BC10CE-77E0-4266-90ED-1D95F8ACA912}"/>
                </a:ext>
              </a:extLst>
            </p:cNvPr>
            <p:cNvSpPr/>
            <p:nvPr/>
          </p:nvSpPr>
          <p:spPr>
            <a:xfrm>
              <a:off x="7914804" y="2635623"/>
              <a:ext cx="630068" cy="6557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D6262AF-B1D5-4944-8309-41EB068E1884}"/>
                </a:ext>
              </a:extLst>
            </p:cNvPr>
            <p:cNvSpPr/>
            <p:nvPr/>
          </p:nvSpPr>
          <p:spPr>
            <a:xfrm>
              <a:off x="8539713" y="2638972"/>
              <a:ext cx="630068" cy="6557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1ED584B5-98BF-4754-B340-43E2269FD063}"/>
                </a:ext>
              </a:extLst>
            </p:cNvPr>
            <p:cNvSpPr/>
            <p:nvPr/>
          </p:nvSpPr>
          <p:spPr>
            <a:xfrm>
              <a:off x="7915509" y="3283866"/>
              <a:ext cx="630068" cy="6557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46B0AC0-D9CA-4DBB-AE02-D8FB74BE97D2}"/>
                </a:ext>
              </a:extLst>
            </p:cNvPr>
            <p:cNvSpPr/>
            <p:nvPr/>
          </p:nvSpPr>
          <p:spPr>
            <a:xfrm>
              <a:off x="8539713" y="3277309"/>
              <a:ext cx="630068" cy="6622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91D2EAC-DD99-4B31-BDD4-CAFF2D082D53}"/>
              </a:ext>
            </a:extLst>
          </p:cNvPr>
          <p:cNvGrpSpPr/>
          <p:nvPr/>
        </p:nvGrpSpPr>
        <p:grpSpPr>
          <a:xfrm>
            <a:off x="1035238" y="2067121"/>
            <a:ext cx="1257848" cy="1954586"/>
            <a:chOff x="6358566" y="681037"/>
            <a:chExt cx="1257848" cy="195458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D817C26E-AE63-49C4-924C-C6F085FED61C}"/>
                </a:ext>
              </a:extLst>
            </p:cNvPr>
            <p:cNvSpPr/>
            <p:nvPr/>
          </p:nvSpPr>
          <p:spPr>
            <a:xfrm>
              <a:off x="6358566" y="681037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E09BCDB4-16E9-483D-9323-727D79F4E4F2}"/>
                </a:ext>
              </a:extLst>
            </p:cNvPr>
            <p:cNvSpPr/>
            <p:nvPr/>
          </p:nvSpPr>
          <p:spPr>
            <a:xfrm>
              <a:off x="6986346" y="681037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A54FD265-C21C-4C31-8169-538681961A9D}"/>
                </a:ext>
              </a:extLst>
            </p:cNvPr>
            <p:cNvSpPr/>
            <p:nvPr/>
          </p:nvSpPr>
          <p:spPr>
            <a:xfrm>
              <a:off x="6358566" y="1331657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C1314A67-46CE-4820-B108-AA78EE3134D5}"/>
                </a:ext>
              </a:extLst>
            </p:cNvPr>
            <p:cNvSpPr/>
            <p:nvPr/>
          </p:nvSpPr>
          <p:spPr>
            <a:xfrm>
              <a:off x="6983475" y="1335006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ED4F8C34-8DED-4273-8E46-04C788345CA6}"/>
                </a:ext>
              </a:extLst>
            </p:cNvPr>
            <p:cNvSpPr/>
            <p:nvPr/>
          </p:nvSpPr>
          <p:spPr>
            <a:xfrm>
              <a:off x="6358566" y="1976551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277B2736-1EF1-489C-B0ED-D51F11D8BD53}"/>
                </a:ext>
              </a:extLst>
            </p:cNvPr>
            <p:cNvSpPr/>
            <p:nvPr/>
          </p:nvSpPr>
          <p:spPr>
            <a:xfrm>
              <a:off x="6983475" y="1979900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225C909A-B38D-4FDA-8F72-90F2406E302C}"/>
              </a:ext>
            </a:extLst>
          </p:cNvPr>
          <p:cNvGrpSpPr/>
          <p:nvPr/>
        </p:nvGrpSpPr>
        <p:grpSpPr>
          <a:xfrm>
            <a:off x="1032659" y="2063772"/>
            <a:ext cx="1257848" cy="1954586"/>
            <a:chOff x="6358566" y="681037"/>
            <a:chExt cx="1257848" cy="195458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3C10627-9953-4388-B82F-ED2CAF5991AD}"/>
                </a:ext>
              </a:extLst>
            </p:cNvPr>
            <p:cNvSpPr/>
            <p:nvPr/>
          </p:nvSpPr>
          <p:spPr>
            <a:xfrm>
              <a:off x="6358566" y="681037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54707E8E-CF0D-4A1F-A854-91AD44A0F22B}"/>
                </a:ext>
              </a:extLst>
            </p:cNvPr>
            <p:cNvSpPr/>
            <p:nvPr/>
          </p:nvSpPr>
          <p:spPr>
            <a:xfrm>
              <a:off x="6986346" y="681037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9EE883B9-9D7E-4935-BF3E-191EA969E1B9}"/>
                </a:ext>
              </a:extLst>
            </p:cNvPr>
            <p:cNvSpPr/>
            <p:nvPr/>
          </p:nvSpPr>
          <p:spPr>
            <a:xfrm>
              <a:off x="6358566" y="1331657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152EA2D7-5947-4F2C-8080-9D998527DEE5}"/>
                </a:ext>
              </a:extLst>
            </p:cNvPr>
            <p:cNvSpPr/>
            <p:nvPr/>
          </p:nvSpPr>
          <p:spPr>
            <a:xfrm>
              <a:off x="6983475" y="1335006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FA693475-F51B-43F9-99A7-8ACACE4A0CCB}"/>
                </a:ext>
              </a:extLst>
            </p:cNvPr>
            <p:cNvSpPr/>
            <p:nvPr/>
          </p:nvSpPr>
          <p:spPr>
            <a:xfrm>
              <a:off x="6358566" y="1976551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5236AF50-C899-41B3-886C-B4FBC18F8436}"/>
                </a:ext>
              </a:extLst>
            </p:cNvPr>
            <p:cNvSpPr/>
            <p:nvPr/>
          </p:nvSpPr>
          <p:spPr>
            <a:xfrm>
              <a:off x="6983475" y="1979900"/>
              <a:ext cx="630068" cy="6557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09412A7C-B26D-49FD-ABA5-01F5FE940571}"/>
              </a:ext>
            </a:extLst>
          </p:cNvPr>
          <p:cNvGrpSpPr/>
          <p:nvPr/>
        </p:nvGrpSpPr>
        <p:grpSpPr>
          <a:xfrm>
            <a:off x="2290214" y="2728179"/>
            <a:ext cx="1254977" cy="1303966"/>
            <a:chOff x="7914804" y="2635623"/>
            <a:chExt cx="1254977" cy="130396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F78E760C-BA2A-4B2B-A96C-E7F68A8B55D5}"/>
                </a:ext>
              </a:extLst>
            </p:cNvPr>
            <p:cNvSpPr/>
            <p:nvPr/>
          </p:nvSpPr>
          <p:spPr>
            <a:xfrm>
              <a:off x="7914804" y="2635623"/>
              <a:ext cx="630068" cy="6557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ADF44CB2-CD4B-425B-9F86-EA74263A498C}"/>
                </a:ext>
              </a:extLst>
            </p:cNvPr>
            <p:cNvSpPr/>
            <p:nvPr/>
          </p:nvSpPr>
          <p:spPr>
            <a:xfrm>
              <a:off x="8539713" y="2638972"/>
              <a:ext cx="630068" cy="6557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FD8836E6-CA9A-4111-83C0-542E4BFA8DE0}"/>
                </a:ext>
              </a:extLst>
            </p:cNvPr>
            <p:cNvSpPr/>
            <p:nvPr/>
          </p:nvSpPr>
          <p:spPr>
            <a:xfrm>
              <a:off x="7915509" y="3283866"/>
              <a:ext cx="630068" cy="6557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1A82FA9-D332-4A00-ACD9-14C00D06802E}"/>
                </a:ext>
              </a:extLst>
            </p:cNvPr>
            <p:cNvSpPr/>
            <p:nvPr/>
          </p:nvSpPr>
          <p:spPr>
            <a:xfrm>
              <a:off x="8539713" y="3277309"/>
              <a:ext cx="630068" cy="6622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33344299-30E7-40BB-A19E-D5A342B2A421}"/>
              </a:ext>
            </a:extLst>
          </p:cNvPr>
          <p:cNvGrpSpPr/>
          <p:nvPr/>
        </p:nvGrpSpPr>
        <p:grpSpPr>
          <a:xfrm>
            <a:off x="1186440" y="4531490"/>
            <a:ext cx="7779435" cy="2182813"/>
            <a:chOff x="1322364" y="4902517"/>
            <a:chExt cx="7779434" cy="1690687"/>
          </a:xfrm>
          <a:solidFill>
            <a:schemeClr val="accent2"/>
          </a:solidFill>
        </p:grpSpPr>
        <p:sp>
          <p:nvSpPr>
            <p:cNvPr id="86" name="Arrow: Right 85">
              <a:extLst>
                <a:ext uri="{FF2B5EF4-FFF2-40B4-BE49-F238E27FC236}">
                  <a16:creationId xmlns:a16="http://schemas.microsoft.com/office/drawing/2014/main" xmlns="" id="{1EE31FA0-A391-4BC5-B325-6E0DD3895291}"/>
                </a:ext>
              </a:extLst>
            </p:cNvPr>
            <p:cNvSpPr/>
            <p:nvPr/>
          </p:nvSpPr>
          <p:spPr>
            <a:xfrm>
              <a:off x="1322364" y="4902517"/>
              <a:ext cx="7779434" cy="169068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50A72683-8DE2-4103-9D15-9E61E29ABD9F}"/>
                </a:ext>
              </a:extLst>
            </p:cNvPr>
            <p:cNvSpPr txBox="1"/>
            <p:nvPr/>
          </p:nvSpPr>
          <p:spPr>
            <a:xfrm>
              <a:off x="1547449" y="5349904"/>
              <a:ext cx="6288256" cy="7866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bằng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tổng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hai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7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1852 L 0.36081 -0.198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4.07407E-6 L 0.38568 -0.01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2677B9-A247-4F93-9588-56FC83A91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61" y="1464925"/>
            <a:ext cx="4303566" cy="367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6F14CA-FAF1-4DAC-A966-85695BC8E05A}"/>
              </a:ext>
            </a:extLst>
          </p:cNvPr>
          <p:cNvSpPr txBox="1"/>
          <p:nvPr/>
        </p:nvSpPr>
        <p:spPr>
          <a:xfrm>
            <a:off x="1412110" y="1287019"/>
            <a:ext cx="560678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1. So sánh diện tích hình tam giác ABC với diện tích hình tam giác ADC.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2C91B13-FA92-439E-9A7F-EAFD6FDE4586}"/>
              </a:ext>
            </a:extLst>
          </p:cNvPr>
          <p:cNvSpPr/>
          <p:nvPr/>
        </p:nvSpPr>
        <p:spPr>
          <a:xfrm>
            <a:off x="111048" y="507162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con vật nào dưới đây có diện tích lớn hơn?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D02173-E52A-4019-B788-35C7D6BF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0" y="1723525"/>
            <a:ext cx="5326573" cy="22233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AAD0B8F-D440-4599-B363-329257646DDF}"/>
              </a:ext>
            </a:extLst>
          </p:cNvPr>
          <p:cNvGrpSpPr/>
          <p:nvPr/>
        </p:nvGrpSpPr>
        <p:grpSpPr>
          <a:xfrm>
            <a:off x="1694922" y="4196107"/>
            <a:ext cx="5458232" cy="1801402"/>
            <a:chOff x="1694922" y="4196107"/>
            <a:chExt cx="5458232" cy="180140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xmlns="" id="{264EB32C-585D-4DDF-94EF-6BBBAE721EFF}"/>
                </a:ext>
              </a:extLst>
            </p:cNvPr>
            <p:cNvSpPr/>
            <p:nvPr/>
          </p:nvSpPr>
          <p:spPr>
            <a:xfrm>
              <a:off x="1694922" y="4196107"/>
              <a:ext cx="5458232" cy="149863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249FD56-A782-42EB-B59C-18A76FB25021}"/>
                </a:ext>
              </a:extLst>
            </p:cNvPr>
            <p:cNvSpPr txBox="1"/>
            <p:nvPr/>
          </p:nvSpPr>
          <p:spPr>
            <a:xfrm>
              <a:off x="2824220" y="4427849"/>
              <a:ext cx="38312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Để so sánh diện tích của hai con vật em đã làm như thế nào?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2C91B13-FA92-439E-9A7F-EAFD6FDE4586}"/>
              </a:ext>
            </a:extLst>
          </p:cNvPr>
          <p:cNvSpPr/>
          <p:nvPr/>
        </p:nvSpPr>
        <p:spPr>
          <a:xfrm>
            <a:off x="602866" y="591155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diện tích hình A với diện tích hình B?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E51D51-9682-43EA-B0DA-78E0116AE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31" y="1399987"/>
            <a:ext cx="5873273" cy="29172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F291A4F-095E-400F-B47E-EBF1EEDAF6ED}"/>
              </a:ext>
            </a:extLst>
          </p:cNvPr>
          <p:cNvGrpSpPr/>
          <p:nvPr/>
        </p:nvGrpSpPr>
        <p:grpSpPr>
          <a:xfrm>
            <a:off x="1581333" y="3912242"/>
            <a:ext cx="3592547" cy="1145955"/>
            <a:chOff x="1581333" y="3912242"/>
            <a:chExt cx="3592547" cy="114595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xmlns="" id="{DF1568A1-B41B-42DB-BFCF-580EA570917B}"/>
                </a:ext>
              </a:extLst>
            </p:cNvPr>
            <p:cNvSpPr/>
            <p:nvPr/>
          </p:nvSpPr>
          <p:spPr>
            <a:xfrm>
              <a:off x="1581333" y="3912242"/>
              <a:ext cx="3446214" cy="114595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EF3467F-9E0A-497C-A4C1-4363840B3299}"/>
                </a:ext>
              </a:extLst>
            </p:cNvPr>
            <p:cNvSpPr txBox="1"/>
            <p:nvPr/>
          </p:nvSpPr>
          <p:spPr>
            <a:xfrm>
              <a:off x="1862496" y="4135049"/>
              <a:ext cx="3311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dirty="0">
                  <a:solidFill>
                    <a:srgbClr val="C00000"/>
                  </a:solidFill>
                </a:rPr>
                <a:t>Hai hình có gì đặc biệt?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B08BB7B-A257-463E-AA01-503840A0BA17}"/>
              </a:ext>
            </a:extLst>
          </p:cNvPr>
          <p:cNvGrpSpPr/>
          <p:nvPr/>
        </p:nvGrpSpPr>
        <p:grpSpPr>
          <a:xfrm>
            <a:off x="5455043" y="4560125"/>
            <a:ext cx="5107344" cy="1254282"/>
            <a:chOff x="5455043" y="4560125"/>
            <a:chExt cx="5107344" cy="1254282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xmlns="" id="{7F033B30-6787-4872-9C82-083A7985812D}"/>
                </a:ext>
              </a:extLst>
            </p:cNvPr>
            <p:cNvSpPr/>
            <p:nvPr/>
          </p:nvSpPr>
          <p:spPr>
            <a:xfrm>
              <a:off x="5455043" y="4560125"/>
              <a:ext cx="5107344" cy="1254282"/>
            </a:xfrm>
            <a:prstGeom prst="cloud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ACDC828-70E9-4891-970F-C84D5854A988}"/>
                </a:ext>
              </a:extLst>
            </p:cNvPr>
            <p:cNvSpPr txBox="1"/>
            <p:nvPr/>
          </p:nvSpPr>
          <p:spPr>
            <a:xfrm>
              <a:off x="6063890" y="4924684"/>
              <a:ext cx="4202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Em có nhận xét gì về diện tích hai hình A và B?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0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041221" y="3047172"/>
            <a:ext cx="10660791" cy="12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75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kumimoji="0" lang="en-US" sz="7500" b="0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A7B590B8-EF38-4057-B133-D9C577980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84826" y="1801275"/>
            <a:ext cx="3394881" cy="3255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A312D2-230A-454C-B0C6-DCB6BBDFAF44}"/>
              </a:ext>
            </a:extLst>
          </p:cNvPr>
          <p:cNvSpPr txBox="1"/>
          <p:nvPr/>
        </p:nvSpPr>
        <p:spPr>
          <a:xfrm>
            <a:off x="1286868" y="1886624"/>
            <a:ext cx="63143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ham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vượt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3C4260-A7F4-4F86-BE08-9E144BC6084E}"/>
              </a:ext>
            </a:extLst>
          </p:cNvPr>
          <p:cNvSpPr txBox="1"/>
          <p:nvPr/>
        </p:nvSpPr>
        <p:spPr>
          <a:xfrm>
            <a:off x="3292858" y="2456834"/>
            <a:ext cx="6088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vi-VN" sz="3600" b="1" noProof="0" dirty="0">
                <a:solidFill>
                  <a:srgbClr val="1D8387"/>
                </a:solidFill>
              </a:rPr>
              <a:t>Cách tính chu vi hình tam giác, hình tứ giác, hình chữ nhật và hình vuông?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AB513BD8-450D-48B0-965F-A1BAE0CE0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4953098"/>
            <a:ext cx="1644665" cy="15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FC29D82F-79AB-478F-AB80-BCA4CFA26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1612896" y="2622549"/>
            <a:ext cx="4005457" cy="3579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3E7A5B-69B9-435F-9910-3C89D9AA87FA}"/>
              </a:ext>
            </a:extLst>
          </p:cNvPr>
          <p:cNvSpPr txBox="1"/>
          <p:nvPr/>
        </p:nvSpPr>
        <p:spPr>
          <a:xfrm>
            <a:off x="1320593" y="1299110"/>
            <a:ext cx="494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94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727D14-D80E-4863-8555-A8182687453D}"/>
              </a:ext>
            </a:extLst>
          </p:cNvPr>
          <p:cNvSpPr txBox="1"/>
          <p:nvPr/>
        </p:nvSpPr>
        <p:spPr>
          <a:xfrm>
            <a:off x="1898247" y="2674875"/>
            <a:ext cx="8866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9: Chu vi, diện tích một số hình phẳng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9DD390-9A38-43C4-B467-DC5B5D7EA2C0}"/>
              </a:ext>
            </a:extLst>
          </p:cNvPr>
          <p:cNvSpPr/>
          <p:nvPr/>
        </p:nvSpPr>
        <p:spPr>
          <a:xfrm>
            <a:off x="253706" y="3928033"/>
            <a:ext cx="116846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51: Diện tích của một hình. Xăng-ti-mét vuông</a:t>
            </a:r>
            <a:endParaRPr lang="en-US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CC92E-96A6-0B2C-4E5F-BAE05D3A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YÊU CẦU CẦN ĐẠT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597AFB-0CE9-749D-E853-A9923FB8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Tx/>
              <a:buChar char="-"/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ớn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362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2C91B13-FA92-439E-9A7F-EAFD6FDE4586}"/>
              </a:ext>
            </a:extLst>
          </p:cNvPr>
          <p:cNvSpPr/>
          <p:nvPr/>
        </p:nvSpPr>
        <p:spPr>
          <a:xfrm>
            <a:off x="618821" y="399755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E1D9AE2-41FE-4CD9-ADB6-9600E9FA325E}"/>
              </a:ext>
            </a:extLst>
          </p:cNvPr>
          <p:cNvSpPr/>
          <p:nvPr/>
        </p:nvSpPr>
        <p:spPr>
          <a:xfrm>
            <a:off x="4461831" y="855795"/>
            <a:ext cx="2481141" cy="25732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07E5BB-91BA-4568-91CC-9EC18B90392E}"/>
              </a:ext>
            </a:extLst>
          </p:cNvPr>
          <p:cNvSpPr/>
          <p:nvPr/>
        </p:nvSpPr>
        <p:spPr>
          <a:xfrm>
            <a:off x="7741946" y="1809646"/>
            <a:ext cx="1978641" cy="477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DE6396-5249-4CCE-9FDB-415A8D6BD82C}"/>
              </a:ext>
            </a:extLst>
          </p:cNvPr>
          <p:cNvSpPr txBox="1"/>
          <p:nvPr/>
        </p:nvSpPr>
        <p:spPr>
          <a:xfrm>
            <a:off x="1674565" y="3729234"/>
            <a:ext cx="8842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dirty="0" err="1"/>
              <a:t>nằm</a:t>
            </a:r>
            <a:r>
              <a:rPr lang="en-US" sz="3600" dirty="0"/>
              <a:t> </a:t>
            </a:r>
            <a:r>
              <a:rPr lang="en-US" sz="3600" dirty="0" err="1"/>
              <a:t>hoàn</a:t>
            </a:r>
            <a:r>
              <a:rPr lang="en-US" sz="3600" dirty="0"/>
              <a:t>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tròn</a:t>
            </a:r>
            <a:r>
              <a:rPr lang="en-US" sz="3600" dirty="0"/>
              <a:t> </a:t>
            </a:r>
            <a:endParaRPr lang="en-SG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02AF737-CD5F-4C4D-A6BE-2E0511321BD7}"/>
              </a:ext>
            </a:extLst>
          </p:cNvPr>
          <p:cNvSpPr txBox="1"/>
          <p:nvPr/>
        </p:nvSpPr>
        <p:spPr>
          <a:xfrm>
            <a:off x="1674566" y="4663898"/>
            <a:ext cx="8681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Ta </a:t>
            </a:r>
            <a:r>
              <a:rPr lang="en-US" sz="3600" dirty="0" err="1"/>
              <a:t>nói</a:t>
            </a:r>
            <a:r>
              <a:rPr lang="en-US" sz="3600" dirty="0"/>
              <a:t>: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tròn</a:t>
            </a:r>
            <a:r>
              <a:rPr lang="en-US" sz="3600" dirty="0"/>
              <a:t>.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/>
      <p:bldP spid="2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333</Words>
  <Application>Microsoft Office PowerPoint</Application>
  <PresentationFormat>Widescreen</PresentationFormat>
  <Paragraphs>43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Coiny</vt:lpstr>
      <vt:lpstr>HP001 4 hàng</vt:lpstr>
      <vt:lpstr>LNTH-Kids  Chinese Font 1</vt:lpstr>
      <vt:lpstr>Times New Roman</vt:lpstr>
      <vt:lpstr>UVN Van Chuong Nang</vt:lpstr>
      <vt:lpstr>Zilla Slab</vt:lpstr>
      <vt:lpstr>印品黑体</vt:lpstr>
      <vt:lpstr>等线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57</cp:revision>
  <dcterms:created xsi:type="dcterms:W3CDTF">2022-07-14T04:05:20Z</dcterms:created>
  <dcterms:modified xsi:type="dcterms:W3CDTF">2023-02-09T23:50:57Z</dcterms:modified>
</cp:coreProperties>
</file>