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1552" r:id="rId2"/>
    <p:sldId id="275" r:id="rId3"/>
    <p:sldId id="271" r:id="rId4"/>
    <p:sldId id="295" r:id="rId5"/>
    <p:sldId id="290" r:id="rId6"/>
    <p:sldId id="1553" r:id="rId7"/>
    <p:sldId id="283" r:id="rId8"/>
    <p:sldId id="296" r:id="rId9"/>
    <p:sldId id="298" r:id="rId10"/>
    <p:sldId id="301" r:id="rId11"/>
    <p:sldId id="302" r:id="rId12"/>
    <p:sldId id="258" r:id="rId13"/>
    <p:sldId id="300" r:id="rId14"/>
    <p:sldId id="261" r:id="rId15"/>
    <p:sldId id="303" r:id="rId16"/>
    <p:sldId id="304" r:id="rId17"/>
    <p:sldId id="292" r:id="rId18"/>
    <p:sldId id="299" r:id="rId19"/>
    <p:sldId id="326" r:id="rId20"/>
    <p:sldId id="324" r:id="rId21"/>
    <p:sldId id="288" r:id="rId22"/>
    <p:sldId id="286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53F41-A35B-4032-9A9D-7544026FBDF4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7FCBD-F8CB-41C0-B012-58A541423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689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729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80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sử dụng đoạn dây đã chuẩn bị để tạo hình ảnh “thẳng, cong”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A1ED5-B953-45A0-8397-5BA84D1397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16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8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83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5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3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gợi mở để hs tự trả lời dưới gợi ý của gv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28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0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49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9B47-6DF8-4E1E-A7F4-FF1749D6F7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72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01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1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1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92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87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7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36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A4F239F-98D2-41E5-8917-E3D64B75A30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8163" y="238539"/>
            <a:ext cx="1208135" cy="12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xmlns="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xmlns="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18510B-F213-4B03-AB01-7D7FBDF140DA}"/>
              </a:ext>
            </a:extLst>
          </p:cNvPr>
          <p:cNvSpPr txBox="1"/>
          <p:nvPr/>
        </p:nvSpPr>
        <p:spPr>
          <a:xfrm>
            <a:off x="4346972" y="1453850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en-US" sz="4050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21</a:t>
            </a:r>
            <a:r>
              <a:rPr kumimoji="0" lang="vi-VN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kumimoji="0" lang="en-US" sz="4050" b="0" i="0" u="none" strike="noStrike" kern="1200" cap="none" spc="-113" normalizeH="0" baseline="0" noProof="0" dirty="0">
              <a:ln>
                <a:noFill/>
              </a:ln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xmlns="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178" y="2320942"/>
            <a:ext cx="993564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aa-ET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kumimoji="0" lang="vi-VN" altLang="aa-ET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aa-ET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Chu vi </a:t>
            </a:r>
            <a:r>
              <a:rPr lang="en-US" altLang="aa-ET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hình</a:t>
            </a:r>
            <a:r>
              <a:rPr lang="en-US" altLang="aa-ET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chữ</a:t>
            </a:r>
            <a:r>
              <a:rPr lang="en-US" altLang="aa-ET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nhật</a:t>
            </a:r>
            <a:r>
              <a:rPr lang="en-US" altLang="aa-ET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, </a:t>
            </a:r>
            <a:r>
              <a:rPr lang="en-US" altLang="aa-ET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hình</a:t>
            </a:r>
            <a:r>
              <a:rPr lang="en-US" altLang="aa-ET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405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vuông</a:t>
            </a:r>
            <a:r>
              <a:rPr lang="en-US" altLang="aa-ET" sz="405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.</a:t>
            </a:r>
            <a:endParaRPr kumimoji="0" lang="en-US" altLang="aa-ET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3064" y="1615439"/>
            <a:ext cx="62802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hình vuông</a:t>
            </a:r>
            <a:r>
              <a:rPr kumimoji="0" lang="en-US" sz="3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MNPQ </a:t>
            </a: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7519" y="24419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+ 5 + 5 = 5 = 20 (cm)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4812" y="3223261"/>
            <a:ext cx="1425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98733" y="32377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x 4 = 20 (cm)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833745" y="4581943"/>
            <a:ext cx="648929" cy="874667"/>
          </a:xfrm>
          <a:prstGeom prst="curv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073991" y="4607720"/>
            <a:ext cx="8967020" cy="1312607"/>
          </a:xfrm>
          <a:prstGeom prst="double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tính chu vi hình vuông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lấy độ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dài một cạnh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nhân với 4.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4" y="796112"/>
            <a:ext cx="4811790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xmlns="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xmlns="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xmlns="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xmlns="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xmlns="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xmlns="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xmlns="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xmlns="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xmlns="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xmlns="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xmlns="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xmlns="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xmlns="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xmlns="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xmlns="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xmlns="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xmlns="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xmlns="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xmlns="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538219" y="2865405"/>
            <a:ext cx="3397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B9B43DF-4EAF-4C72-AFA6-47B77D94D129}"/>
              </a:ext>
            </a:extLst>
          </p:cNvPr>
          <p:cNvGrpSpPr/>
          <p:nvPr/>
        </p:nvGrpSpPr>
        <p:grpSpPr>
          <a:xfrm>
            <a:off x="670560" y="743038"/>
            <a:ext cx="2082800" cy="769441"/>
            <a:chOff x="670560" y="743038"/>
            <a:chExt cx="2082800" cy="76944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7D090F4-66DA-4F1C-B151-DEB1803BD8DB}"/>
                </a:ext>
              </a:extLst>
            </p:cNvPr>
            <p:cNvSpPr txBox="1"/>
            <p:nvPr/>
          </p:nvSpPr>
          <p:spPr>
            <a:xfrm>
              <a:off x="1391920" y="743038"/>
              <a:ext cx="1361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Số?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EAD9702-DC2F-4AF9-B1DA-D274AD678322}"/>
                </a:ext>
              </a:extLst>
            </p:cNvPr>
            <p:cNvSpPr/>
            <p:nvPr/>
          </p:nvSpPr>
          <p:spPr>
            <a:xfrm>
              <a:off x="670560" y="812799"/>
              <a:ext cx="640080" cy="62992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AA42CF1-F9EA-40CC-A85A-A436DF05A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223" y="3836161"/>
            <a:ext cx="3721554" cy="3021839"/>
          </a:xfrm>
          <a:prstGeom prst="rect">
            <a:avLst/>
          </a:prstGeom>
        </p:spPr>
      </p:pic>
      <p:pic>
        <p:nvPicPr>
          <p:cNvPr id="1026" name="Picture 2" descr="https://img.loigiaihay.com/picture/2022/0401/b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5963"/>
            <a:ext cx="10396538" cy="18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.loigiaihay.com/picture/2022/0401/b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9" y="2074453"/>
            <a:ext cx="10396538" cy="185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1888" y="3126659"/>
            <a:ext cx="619432" cy="52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8120" y="3126658"/>
            <a:ext cx="619432" cy="52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73264" y="3126658"/>
            <a:ext cx="619432" cy="521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5650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chữ nhật có: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F83C0FA-F3A9-498C-9402-82222873245E}"/>
              </a:ext>
            </a:extLst>
          </p:cNvPr>
          <p:cNvSpPr txBox="1"/>
          <p:nvPr/>
        </p:nvSpPr>
        <p:spPr>
          <a:xfrm>
            <a:off x="752022" y="157568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Chiều dài 6 cm, chiều rộng 4 cm.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F83C0FA-F3A9-498C-9402-82222873245E}"/>
              </a:ext>
            </a:extLst>
          </p:cNvPr>
          <p:cNvSpPr txBox="1"/>
          <p:nvPr/>
        </p:nvSpPr>
        <p:spPr>
          <a:xfrm>
            <a:off x="1143453" y="2435768"/>
            <a:ext cx="9266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                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Bài giải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là: 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(6 + 4) x 2 = 20 (cm)</a:t>
            </a:r>
          </a:p>
          <a:p>
            <a:pPr lvl="0"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số: 20 cm.</a:t>
            </a:r>
          </a:p>
        </p:txBody>
      </p:sp>
    </p:spTree>
    <p:extLst>
      <p:ext uri="{BB962C8B-B14F-4D97-AF65-F5344CB8AC3E}">
        <p14:creationId xmlns:p14="http://schemas.microsoft.com/office/powerpoint/2010/main" val="5750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chu vi hình chữ nhật có: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F83C0FA-F3A9-498C-9402-82222873245E}"/>
              </a:ext>
            </a:extLst>
          </p:cNvPr>
          <p:cNvSpPr txBox="1"/>
          <p:nvPr/>
        </p:nvSpPr>
        <p:spPr>
          <a:xfrm>
            <a:off x="752022" y="157568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Chiều dài 8 m, chiều rộng 2 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F83C0FA-F3A9-498C-9402-82222873245E}"/>
              </a:ext>
            </a:extLst>
          </p:cNvPr>
          <p:cNvSpPr txBox="1"/>
          <p:nvPr/>
        </p:nvSpPr>
        <p:spPr>
          <a:xfrm>
            <a:off x="1143453" y="2435768"/>
            <a:ext cx="9266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hình chữ nhật là: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(8 + 2) x 2 = 20 (cm)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Đáp số: 20 cm.</a:t>
            </a:r>
          </a:p>
        </p:txBody>
      </p:sp>
    </p:spTree>
    <p:extLst>
      <p:ext uri="{BB962C8B-B14F-4D97-AF65-F5344CB8AC3E}">
        <p14:creationId xmlns:p14="http://schemas.microsoft.com/office/powerpoint/2010/main" val="21664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83C0FA-F3A9-498C-9402-82222873245E}"/>
              </a:ext>
            </a:extLst>
          </p:cNvPr>
          <p:cNvSpPr txBox="1"/>
          <p:nvPr/>
        </p:nvSpPr>
        <p:spPr>
          <a:xfrm>
            <a:off x="1726931" y="71560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 chu vi hình chữ nhật có: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D89C7AC-BADA-4890-B7C9-C1A1372A3510}"/>
              </a:ext>
            </a:extLst>
          </p:cNvPr>
          <p:cNvGrpSpPr/>
          <p:nvPr/>
        </p:nvGrpSpPr>
        <p:grpSpPr>
          <a:xfrm>
            <a:off x="752022" y="715608"/>
            <a:ext cx="776391" cy="675414"/>
            <a:chOff x="734498" y="718663"/>
            <a:chExt cx="776391" cy="67541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0F17B60F-326A-478F-92C6-290F09305660}"/>
                </a:ext>
              </a:extLst>
            </p:cNvPr>
            <p:cNvSpPr/>
            <p:nvPr/>
          </p:nvSpPr>
          <p:spPr>
            <a:xfrm>
              <a:off x="734498" y="718663"/>
              <a:ext cx="776391" cy="66930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1EB08CCC-721C-458F-A647-2AD6B53355A7}"/>
                </a:ext>
              </a:extLst>
            </p:cNvPr>
            <p:cNvSpPr txBox="1"/>
            <p:nvPr/>
          </p:nvSpPr>
          <p:spPr>
            <a:xfrm>
              <a:off x="933016" y="870857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FE9288A3-B51F-4160-BD4B-91B0E4836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52" y="5161317"/>
            <a:ext cx="4338667" cy="19621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58D0902-372B-46E3-92F9-9ADB5CEBEAB2}"/>
              </a:ext>
            </a:extLst>
          </p:cNvPr>
          <p:cNvCxnSpPr>
            <a:cxnSpLocks/>
            <a:stCxn id="13" idx="2"/>
            <a:endCxn id="13" idx="6"/>
          </p:cNvCxnSpPr>
          <p:nvPr/>
        </p:nvCxnSpPr>
        <p:spPr>
          <a:xfrm>
            <a:off x="752022" y="3732336"/>
            <a:ext cx="31902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0ABBAD-752D-46A2-8B91-B568755E78EC}"/>
              </a:ext>
            </a:extLst>
          </p:cNvPr>
          <p:cNvSpPr txBox="1"/>
          <p:nvPr/>
        </p:nvSpPr>
        <p:spPr>
          <a:xfrm>
            <a:off x="1554480" y="4116105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0A19506-6E19-4FCC-AB21-ADD865F192EE}"/>
              </a:ext>
            </a:extLst>
          </p:cNvPr>
          <p:cNvSpPr txBox="1"/>
          <p:nvPr/>
        </p:nvSpPr>
        <p:spPr>
          <a:xfrm>
            <a:off x="2509611" y="2996724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9D49F8F-5128-4ED3-B0FC-EBF823A075B0}"/>
              </a:ext>
            </a:extLst>
          </p:cNvPr>
          <p:cNvSpPr txBox="1"/>
          <p:nvPr/>
        </p:nvSpPr>
        <p:spPr>
          <a:xfrm>
            <a:off x="1926499" y="2967119"/>
            <a:ext cx="242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F83C0FA-F3A9-498C-9402-82222873245E}"/>
              </a:ext>
            </a:extLst>
          </p:cNvPr>
          <p:cNvSpPr txBox="1"/>
          <p:nvPr/>
        </p:nvSpPr>
        <p:spPr>
          <a:xfrm>
            <a:off x="752022" y="1575688"/>
            <a:ext cx="926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Chiều dài 15 dm, chiều rộng 10 dm.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F83C0FA-F3A9-498C-9402-82222873245E}"/>
              </a:ext>
            </a:extLst>
          </p:cNvPr>
          <p:cNvSpPr txBox="1"/>
          <p:nvPr/>
        </p:nvSpPr>
        <p:spPr>
          <a:xfrm>
            <a:off x="1143453" y="2435768"/>
            <a:ext cx="9266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hình chữ nhật là: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(15 + 10) x 2 = 100 (dm)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Đáp số: 100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29531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0EAD9702-DC2F-4AF9-B1DA-D274AD678322}"/>
              </a:ext>
            </a:extLst>
          </p:cNvPr>
          <p:cNvSpPr/>
          <p:nvPr/>
        </p:nvSpPr>
        <p:spPr>
          <a:xfrm>
            <a:off x="650240" y="772159"/>
            <a:ext cx="640080" cy="6299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074" name="Picture 2" descr="Toán lớp 3 trang 22 - Chu vi hình tam giác ,hình tứ giác, hình chữ nhật,  hình vuông - SGK Kết nối tri thức | SGK Toán 3 -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94" y="772159"/>
            <a:ext cx="62674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83C0FA-F3A9-498C-9402-82222873245E}"/>
              </a:ext>
            </a:extLst>
          </p:cNvPr>
          <p:cNvSpPr txBox="1"/>
          <p:nvPr/>
        </p:nvSpPr>
        <p:spPr>
          <a:xfrm>
            <a:off x="837544" y="4923573"/>
            <a:ext cx="10872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em biết Nam cần dùng bao nhiêu que tính để sắp xếp thành một hình vuông có cạnh gồm 3 que tính như hình vẽ trên?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877" y="1540639"/>
            <a:ext cx="1076632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FF0000"/>
                </a:solidFill>
                <a:latin typeface="+mj-lt"/>
              </a:rPr>
              <a:t>Số que tính để xếp thành một hình vuông có cạnh gồm 3 que tính là:</a:t>
            </a:r>
          </a:p>
          <a:p>
            <a:r>
              <a:rPr lang="vi-VN" sz="4000">
                <a:solidFill>
                  <a:srgbClr val="FF0000"/>
                </a:solidFill>
                <a:latin typeface="+mj-lt"/>
              </a:rPr>
              <a:t>         3 x 4 = 12 (que tính)</a:t>
            </a:r>
          </a:p>
          <a:p>
            <a:r>
              <a:rPr lang="vi-VN" sz="4000">
                <a:solidFill>
                  <a:srgbClr val="FF0000"/>
                </a:solidFill>
                <a:latin typeface="+mj-lt"/>
              </a:rPr>
              <a:t>Vậy Nam cần 12 que tính để xếp thành một hình vuông có cạnh gồm 3 que tính như hình vẽ trên.</a:t>
            </a:r>
          </a:p>
          <a:p>
            <a:r>
              <a:rPr lang="vi-VN">
                <a:solidFill>
                  <a:srgbClr val="000000"/>
                </a:solidFill>
                <a:latin typeface="OpenSans"/>
              </a:rPr>
              <a:t/>
            </a:r>
            <a:br>
              <a:rPr lang="vi-VN">
                <a:solidFill>
                  <a:srgbClr val="000000"/>
                </a:solidFill>
                <a:latin typeface="OpenSans"/>
              </a:rPr>
            </a:br>
            <a:r>
              <a:rPr lang="vi-VN">
                <a:solidFill>
                  <a:srgbClr val="000000"/>
                </a:solidFill>
                <a:latin typeface="OpenSans"/>
              </a:rPr>
              <a:t/>
            </a:r>
            <a:br>
              <a:rPr lang="vi-VN">
                <a:solidFill>
                  <a:srgbClr val="000000"/>
                </a:solidFill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xmlns="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xmlns="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xmlns="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xmlns="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xmlns="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xmlns="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xmlns="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xmlns="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xmlns="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xmlns="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xmlns="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xmlns="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xmlns="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xmlns="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xmlns="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xmlns="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xmlns="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xmlns="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xmlns="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8795" y="2699989"/>
            <a:ext cx="647648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xmlns="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xmlns="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xmlns="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xmlns="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xmlns="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xmlns="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xmlns="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xmlns="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xmlns="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xmlns="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xmlns="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xmlns="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xmlns="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xmlns="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xmlns="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xmlns="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xmlns="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xmlns="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xmlns="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xmlns="" id="{F6CD0D13-2578-4710-968B-4699889382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99" y="3022567"/>
            <a:ext cx="5417180" cy="10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696BD2-902B-4222-AB03-1DDA78E65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BD9952-5F19-45B5-B1B0-6312F9008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67" y="2133600"/>
            <a:ext cx="4246649" cy="4038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E7F857E-D8AC-4887-8179-C951D8492FBD}"/>
              </a:ext>
            </a:extLst>
          </p:cNvPr>
          <p:cNvGrpSpPr/>
          <p:nvPr/>
        </p:nvGrpSpPr>
        <p:grpSpPr>
          <a:xfrm>
            <a:off x="4114800" y="685800"/>
            <a:ext cx="7901974" cy="2743200"/>
            <a:chOff x="4114800" y="685800"/>
            <a:chExt cx="7901974" cy="274320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xmlns="" id="{160D3432-3912-4F6B-8129-1C7066299C80}"/>
                </a:ext>
              </a:extLst>
            </p:cNvPr>
            <p:cNvSpPr/>
            <p:nvPr/>
          </p:nvSpPr>
          <p:spPr>
            <a:xfrm>
              <a:off x="4114800" y="685800"/>
              <a:ext cx="7901974" cy="2743200"/>
            </a:xfrm>
            <a:prstGeom prst="wedgeRoundRectCallout">
              <a:avLst>
                <a:gd name="adj1" fmla="val -42241"/>
                <a:gd name="adj2" fmla="val 66389"/>
                <a:gd name="adj3" fmla="val 16667"/>
              </a:avLst>
            </a:prstGeom>
            <a:solidFill>
              <a:schemeClr val="bg1"/>
            </a:solidFill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BE89296-2F1A-4013-90E9-A0295113DFA4}"/>
                </a:ext>
              </a:extLst>
            </p:cNvPr>
            <p:cNvSpPr txBox="1"/>
            <p:nvPr/>
          </p:nvSpPr>
          <p:spPr>
            <a:xfrm>
              <a:off x="4247536" y="1093668"/>
              <a:ext cx="7611058" cy="16004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CẢM ƠN CÁC BẠN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 GIẢI CỨU CHÚNG TỚ!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9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repeatCount="indefinite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8.33333E-7 4.44444E-6 L -0.00078 0.0118 " pathEditMode="relative" rAng="0" ptsTypes="AA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00" y="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repeatCount="indefinite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8.33333E-7 4.44444E-6 L -0.00078 0.0118 " pathEditMode="relative" rAng="0" ptsTypes="AA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xmlns="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xmlns="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xmlns="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xmlns="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xmlns="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xmlns="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xmlns="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xmlns="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xmlns="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xmlns="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xmlns="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xmlns="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xmlns="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xmlns="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xmlns="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xmlns="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xmlns="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xmlns="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xmlns="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72AE39AB-808F-42BC-A571-24BAF50B3C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55" y="2971609"/>
            <a:ext cx="4575545" cy="10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85667A25-1BC8-46C4-A228-31CEA8282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8" y="433992"/>
            <a:ext cx="2159076" cy="4168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B72182-1A44-4FF4-8659-286712D5B2DD}"/>
              </a:ext>
            </a:extLst>
          </p:cNvPr>
          <p:cNvSpPr txBox="1"/>
          <p:nvPr/>
        </p:nvSpPr>
        <p:spPr>
          <a:xfrm>
            <a:off x="2810104" y="970006"/>
            <a:ext cx="8299329" cy="1938992"/>
          </a:xfrm>
          <a:custGeom>
            <a:avLst/>
            <a:gdLst>
              <a:gd name="connsiteX0" fmla="*/ 0 w 8299329"/>
              <a:gd name="connsiteY0" fmla="*/ 0 h 1077218"/>
              <a:gd name="connsiteX1" fmla="*/ 426823 w 8299329"/>
              <a:gd name="connsiteY1" fmla="*/ 0 h 1077218"/>
              <a:gd name="connsiteX2" fmla="*/ 936639 w 8299329"/>
              <a:gd name="connsiteY2" fmla="*/ 0 h 1077218"/>
              <a:gd name="connsiteX3" fmla="*/ 1280468 w 8299329"/>
              <a:gd name="connsiteY3" fmla="*/ 0 h 1077218"/>
              <a:gd name="connsiteX4" fmla="*/ 1873277 w 8299329"/>
              <a:gd name="connsiteY4" fmla="*/ 0 h 1077218"/>
              <a:gd name="connsiteX5" fmla="*/ 2300100 w 8299329"/>
              <a:gd name="connsiteY5" fmla="*/ 0 h 1077218"/>
              <a:gd name="connsiteX6" fmla="*/ 2975902 w 8299329"/>
              <a:gd name="connsiteY6" fmla="*/ 0 h 1077218"/>
              <a:gd name="connsiteX7" fmla="*/ 3402725 w 8299329"/>
              <a:gd name="connsiteY7" fmla="*/ 0 h 1077218"/>
              <a:gd name="connsiteX8" fmla="*/ 3995534 w 8299329"/>
              <a:gd name="connsiteY8" fmla="*/ 0 h 1077218"/>
              <a:gd name="connsiteX9" fmla="*/ 4422357 w 8299329"/>
              <a:gd name="connsiteY9" fmla="*/ 0 h 1077218"/>
              <a:gd name="connsiteX10" fmla="*/ 4849179 w 8299329"/>
              <a:gd name="connsiteY10" fmla="*/ 0 h 1077218"/>
              <a:gd name="connsiteX11" fmla="*/ 5358995 w 8299329"/>
              <a:gd name="connsiteY11" fmla="*/ 0 h 1077218"/>
              <a:gd name="connsiteX12" fmla="*/ 6034798 w 8299329"/>
              <a:gd name="connsiteY12" fmla="*/ 0 h 1077218"/>
              <a:gd name="connsiteX13" fmla="*/ 6461620 w 8299329"/>
              <a:gd name="connsiteY13" fmla="*/ 0 h 1077218"/>
              <a:gd name="connsiteX14" fmla="*/ 7054430 w 8299329"/>
              <a:gd name="connsiteY14" fmla="*/ 0 h 1077218"/>
              <a:gd name="connsiteX15" fmla="*/ 7564246 w 8299329"/>
              <a:gd name="connsiteY15" fmla="*/ 0 h 1077218"/>
              <a:gd name="connsiteX16" fmla="*/ 8299329 w 8299329"/>
              <a:gd name="connsiteY16" fmla="*/ 0 h 1077218"/>
              <a:gd name="connsiteX17" fmla="*/ 8299329 w 8299329"/>
              <a:gd name="connsiteY17" fmla="*/ 517065 h 1077218"/>
              <a:gd name="connsiteX18" fmla="*/ 8299329 w 8299329"/>
              <a:gd name="connsiteY18" fmla="*/ 1077218 h 1077218"/>
              <a:gd name="connsiteX19" fmla="*/ 7706520 w 8299329"/>
              <a:gd name="connsiteY19" fmla="*/ 1077218 h 1077218"/>
              <a:gd name="connsiteX20" fmla="*/ 7279697 w 8299329"/>
              <a:gd name="connsiteY20" fmla="*/ 1077218 h 1077218"/>
              <a:gd name="connsiteX21" fmla="*/ 6520901 w 8299329"/>
              <a:gd name="connsiteY21" fmla="*/ 1077218 h 1077218"/>
              <a:gd name="connsiteX22" fmla="*/ 6177072 w 8299329"/>
              <a:gd name="connsiteY22" fmla="*/ 1077218 h 1077218"/>
              <a:gd name="connsiteX23" fmla="*/ 5750249 w 8299329"/>
              <a:gd name="connsiteY23" fmla="*/ 1077218 h 1077218"/>
              <a:gd name="connsiteX24" fmla="*/ 4991454 w 8299329"/>
              <a:gd name="connsiteY24" fmla="*/ 1077218 h 1077218"/>
              <a:gd name="connsiteX25" fmla="*/ 4481638 w 8299329"/>
              <a:gd name="connsiteY25" fmla="*/ 1077218 h 1077218"/>
              <a:gd name="connsiteX26" fmla="*/ 3971822 w 8299329"/>
              <a:gd name="connsiteY26" fmla="*/ 1077218 h 1077218"/>
              <a:gd name="connsiteX27" fmla="*/ 3627992 w 8299329"/>
              <a:gd name="connsiteY27" fmla="*/ 1077218 h 1077218"/>
              <a:gd name="connsiteX28" fmla="*/ 3118176 w 8299329"/>
              <a:gd name="connsiteY28" fmla="*/ 1077218 h 1077218"/>
              <a:gd name="connsiteX29" fmla="*/ 2774347 w 8299329"/>
              <a:gd name="connsiteY29" fmla="*/ 1077218 h 1077218"/>
              <a:gd name="connsiteX30" fmla="*/ 2098545 w 8299329"/>
              <a:gd name="connsiteY30" fmla="*/ 1077218 h 1077218"/>
              <a:gd name="connsiteX31" fmla="*/ 1339749 w 8299329"/>
              <a:gd name="connsiteY31" fmla="*/ 1077218 h 1077218"/>
              <a:gd name="connsiteX32" fmla="*/ 912926 w 8299329"/>
              <a:gd name="connsiteY32" fmla="*/ 1077218 h 1077218"/>
              <a:gd name="connsiteX33" fmla="*/ 0 w 8299329"/>
              <a:gd name="connsiteY33" fmla="*/ 1077218 h 1077218"/>
              <a:gd name="connsiteX34" fmla="*/ 0 w 8299329"/>
              <a:gd name="connsiteY34" fmla="*/ 527837 h 1077218"/>
              <a:gd name="connsiteX35" fmla="*/ 0 w 8299329"/>
              <a:gd name="connsiteY35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99329" h="1077218" fill="none" extrusionOk="0">
                <a:moveTo>
                  <a:pt x="0" y="0"/>
                </a:moveTo>
                <a:cubicBezTo>
                  <a:pt x="145765" y="-14614"/>
                  <a:pt x="324695" y="34123"/>
                  <a:pt x="426823" y="0"/>
                </a:cubicBezTo>
                <a:cubicBezTo>
                  <a:pt x="528951" y="-34123"/>
                  <a:pt x="749479" y="29951"/>
                  <a:pt x="936639" y="0"/>
                </a:cubicBezTo>
                <a:cubicBezTo>
                  <a:pt x="1123799" y="-29951"/>
                  <a:pt x="1175014" y="1313"/>
                  <a:pt x="1280468" y="0"/>
                </a:cubicBezTo>
                <a:cubicBezTo>
                  <a:pt x="1385922" y="-1313"/>
                  <a:pt x="1693187" y="51270"/>
                  <a:pt x="1873277" y="0"/>
                </a:cubicBezTo>
                <a:cubicBezTo>
                  <a:pt x="2053367" y="-51270"/>
                  <a:pt x="2118989" y="46244"/>
                  <a:pt x="2300100" y="0"/>
                </a:cubicBezTo>
                <a:cubicBezTo>
                  <a:pt x="2481211" y="-46244"/>
                  <a:pt x="2740487" y="19658"/>
                  <a:pt x="2975902" y="0"/>
                </a:cubicBezTo>
                <a:cubicBezTo>
                  <a:pt x="3211317" y="-19658"/>
                  <a:pt x="3189808" y="46390"/>
                  <a:pt x="3402725" y="0"/>
                </a:cubicBezTo>
                <a:cubicBezTo>
                  <a:pt x="3615642" y="-46390"/>
                  <a:pt x="3740131" y="7602"/>
                  <a:pt x="3995534" y="0"/>
                </a:cubicBezTo>
                <a:cubicBezTo>
                  <a:pt x="4250937" y="-7602"/>
                  <a:pt x="4261214" y="28378"/>
                  <a:pt x="4422357" y="0"/>
                </a:cubicBezTo>
                <a:cubicBezTo>
                  <a:pt x="4583500" y="-28378"/>
                  <a:pt x="4685213" y="22382"/>
                  <a:pt x="4849179" y="0"/>
                </a:cubicBezTo>
                <a:cubicBezTo>
                  <a:pt x="5013145" y="-22382"/>
                  <a:pt x="5175489" y="25048"/>
                  <a:pt x="5358995" y="0"/>
                </a:cubicBezTo>
                <a:cubicBezTo>
                  <a:pt x="5542501" y="-25048"/>
                  <a:pt x="5890239" y="29171"/>
                  <a:pt x="6034798" y="0"/>
                </a:cubicBezTo>
                <a:cubicBezTo>
                  <a:pt x="6179357" y="-29171"/>
                  <a:pt x="6256988" y="48493"/>
                  <a:pt x="6461620" y="0"/>
                </a:cubicBezTo>
                <a:cubicBezTo>
                  <a:pt x="6666252" y="-48493"/>
                  <a:pt x="6862566" y="29946"/>
                  <a:pt x="7054430" y="0"/>
                </a:cubicBezTo>
                <a:cubicBezTo>
                  <a:pt x="7246294" y="-29946"/>
                  <a:pt x="7367819" y="31776"/>
                  <a:pt x="7564246" y="0"/>
                </a:cubicBezTo>
                <a:cubicBezTo>
                  <a:pt x="7760673" y="-31776"/>
                  <a:pt x="7950307" y="35583"/>
                  <a:pt x="8299329" y="0"/>
                </a:cubicBezTo>
                <a:cubicBezTo>
                  <a:pt x="8308275" y="185422"/>
                  <a:pt x="8243214" y="288547"/>
                  <a:pt x="8299329" y="517065"/>
                </a:cubicBezTo>
                <a:cubicBezTo>
                  <a:pt x="8355444" y="745584"/>
                  <a:pt x="8293767" y="939353"/>
                  <a:pt x="8299329" y="1077218"/>
                </a:cubicBezTo>
                <a:cubicBezTo>
                  <a:pt x="8161384" y="1147809"/>
                  <a:pt x="7832303" y="1071427"/>
                  <a:pt x="7706520" y="1077218"/>
                </a:cubicBezTo>
                <a:cubicBezTo>
                  <a:pt x="7580737" y="1083009"/>
                  <a:pt x="7448712" y="1039038"/>
                  <a:pt x="7279697" y="1077218"/>
                </a:cubicBezTo>
                <a:cubicBezTo>
                  <a:pt x="7110682" y="1115398"/>
                  <a:pt x="6835479" y="1002792"/>
                  <a:pt x="6520901" y="1077218"/>
                </a:cubicBezTo>
                <a:cubicBezTo>
                  <a:pt x="6206323" y="1151644"/>
                  <a:pt x="6324578" y="1058379"/>
                  <a:pt x="6177072" y="1077218"/>
                </a:cubicBezTo>
                <a:cubicBezTo>
                  <a:pt x="6029566" y="1096057"/>
                  <a:pt x="5912437" y="1048541"/>
                  <a:pt x="5750249" y="1077218"/>
                </a:cubicBezTo>
                <a:cubicBezTo>
                  <a:pt x="5588061" y="1105895"/>
                  <a:pt x="5303817" y="1055421"/>
                  <a:pt x="4991454" y="1077218"/>
                </a:cubicBezTo>
                <a:cubicBezTo>
                  <a:pt x="4679092" y="1099015"/>
                  <a:pt x="4659143" y="1066626"/>
                  <a:pt x="4481638" y="1077218"/>
                </a:cubicBezTo>
                <a:cubicBezTo>
                  <a:pt x="4304133" y="1087810"/>
                  <a:pt x="4103895" y="1044549"/>
                  <a:pt x="3971822" y="1077218"/>
                </a:cubicBezTo>
                <a:cubicBezTo>
                  <a:pt x="3839749" y="1109887"/>
                  <a:pt x="3790599" y="1041202"/>
                  <a:pt x="3627992" y="1077218"/>
                </a:cubicBezTo>
                <a:cubicBezTo>
                  <a:pt x="3465385" y="1113234"/>
                  <a:pt x="3268849" y="1037383"/>
                  <a:pt x="3118176" y="1077218"/>
                </a:cubicBezTo>
                <a:cubicBezTo>
                  <a:pt x="2967503" y="1117053"/>
                  <a:pt x="2880397" y="1046358"/>
                  <a:pt x="2774347" y="1077218"/>
                </a:cubicBezTo>
                <a:cubicBezTo>
                  <a:pt x="2668297" y="1108078"/>
                  <a:pt x="2245785" y="1054660"/>
                  <a:pt x="2098545" y="1077218"/>
                </a:cubicBezTo>
                <a:cubicBezTo>
                  <a:pt x="1951305" y="1099776"/>
                  <a:pt x="1635880" y="1035691"/>
                  <a:pt x="1339749" y="1077218"/>
                </a:cubicBezTo>
                <a:cubicBezTo>
                  <a:pt x="1043618" y="1118745"/>
                  <a:pt x="1077575" y="1039556"/>
                  <a:pt x="912926" y="1077218"/>
                </a:cubicBezTo>
                <a:cubicBezTo>
                  <a:pt x="748277" y="1114880"/>
                  <a:pt x="199779" y="1068841"/>
                  <a:pt x="0" y="1077218"/>
                </a:cubicBezTo>
                <a:cubicBezTo>
                  <a:pt x="-40534" y="965831"/>
                  <a:pt x="764" y="676670"/>
                  <a:pt x="0" y="527837"/>
                </a:cubicBezTo>
                <a:cubicBezTo>
                  <a:pt x="-764" y="379004"/>
                  <a:pt x="16170" y="208071"/>
                  <a:pt x="0" y="0"/>
                </a:cubicBezTo>
                <a:close/>
              </a:path>
              <a:path w="8299329" h="1077218" stroke="0" extrusionOk="0">
                <a:moveTo>
                  <a:pt x="0" y="0"/>
                </a:moveTo>
                <a:cubicBezTo>
                  <a:pt x="126365" y="-27943"/>
                  <a:pt x="221041" y="36933"/>
                  <a:pt x="343829" y="0"/>
                </a:cubicBezTo>
                <a:cubicBezTo>
                  <a:pt x="466617" y="-36933"/>
                  <a:pt x="592288" y="8460"/>
                  <a:pt x="770652" y="0"/>
                </a:cubicBezTo>
                <a:cubicBezTo>
                  <a:pt x="949016" y="-8460"/>
                  <a:pt x="1268937" y="28844"/>
                  <a:pt x="1529448" y="0"/>
                </a:cubicBezTo>
                <a:cubicBezTo>
                  <a:pt x="1789959" y="-28844"/>
                  <a:pt x="1915899" y="24456"/>
                  <a:pt x="2039264" y="0"/>
                </a:cubicBezTo>
                <a:cubicBezTo>
                  <a:pt x="2162629" y="-24456"/>
                  <a:pt x="2540782" y="22061"/>
                  <a:pt x="2715066" y="0"/>
                </a:cubicBezTo>
                <a:cubicBezTo>
                  <a:pt x="2889350" y="-22061"/>
                  <a:pt x="2977852" y="12091"/>
                  <a:pt x="3224882" y="0"/>
                </a:cubicBezTo>
                <a:cubicBezTo>
                  <a:pt x="3471912" y="-12091"/>
                  <a:pt x="3480685" y="7679"/>
                  <a:pt x="3568711" y="0"/>
                </a:cubicBezTo>
                <a:cubicBezTo>
                  <a:pt x="3656737" y="-7679"/>
                  <a:pt x="3826436" y="32140"/>
                  <a:pt x="3912541" y="0"/>
                </a:cubicBezTo>
                <a:cubicBezTo>
                  <a:pt x="3998646" y="-32140"/>
                  <a:pt x="4474447" y="49677"/>
                  <a:pt x="4671337" y="0"/>
                </a:cubicBezTo>
                <a:cubicBezTo>
                  <a:pt x="4868227" y="-49677"/>
                  <a:pt x="4926378" y="42488"/>
                  <a:pt x="5181153" y="0"/>
                </a:cubicBezTo>
                <a:cubicBezTo>
                  <a:pt x="5435928" y="-42488"/>
                  <a:pt x="5454866" y="11963"/>
                  <a:pt x="5607975" y="0"/>
                </a:cubicBezTo>
                <a:cubicBezTo>
                  <a:pt x="5761084" y="-11963"/>
                  <a:pt x="6143106" y="7016"/>
                  <a:pt x="6366771" y="0"/>
                </a:cubicBezTo>
                <a:cubicBezTo>
                  <a:pt x="6590436" y="-7016"/>
                  <a:pt x="6561647" y="17295"/>
                  <a:pt x="6710600" y="0"/>
                </a:cubicBezTo>
                <a:cubicBezTo>
                  <a:pt x="6859553" y="-17295"/>
                  <a:pt x="7118411" y="17340"/>
                  <a:pt x="7220416" y="0"/>
                </a:cubicBezTo>
                <a:cubicBezTo>
                  <a:pt x="7322421" y="-17340"/>
                  <a:pt x="7473137" y="32454"/>
                  <a:pt x="7647239" y="0"/>
                </a:cubicBezTo>
                <a:cubicBezTo>
                  <a:pt x="7821341" y="-32454"/>
                  <a:pt x="8058336" y="36874"/>
                  <a:pt x="8299329" y="0"/>
                </a:cubicBezTo>
                <a:cubicBezTo>
                  <a:pt x="8321133" y="109554"/>
                  <a:pt x="8268073" y="346718"/>
                  <a:pt x="8299329" y="517065"/>
                </a:cubicBezTo>
                <a:cubicBezTo>
                  <a:pt x="8330585" y="687413"/>
                  <a:pt x="8274095" y="934074"/>
                  <a:pt x="8299329" y="1077218"/>
                </a:cubicBezTo>
                <a:cubicBezTo>
                  <a:pt x="7984604" y="1087378"/>
                  <a:pt x="7840130" y="1066087"/>
                  <a:pt x="7623526" y="1077218"/>
                </a:cubicBezTo>
                <a:cubicBezTo>
                  <a:pt x="7406922" y="1088349"/>
                  <a:pt x="7183844" y="1011274"/>
                  <a:pt x="6947724" y="1077218"/>
                </a:cubicBezTo>
                <a:cubicBezTo>
                  <a:pt x="6711604" y="1143162"/>
                  <a:pt x="6663074" y="1051409"/>
                  <a:pt x="6437908" y="1077218"/>
                </a:cubicBezTo>
                <a:cubicBezTo>
                  <a:pt x="6212742" y="1103027"/>
                  <a:pt x="6235511" y="1073244"/>
                  <a:pt x="6094079" y="1077218"/>
                </a:cubicBezTo>
                <a:cubicBezTo>
                  <a:pt x="5952647" y="1081192"/>
                  <a:pt x="5697566" y="1067548"/>
                  <a:pt x="5584263" y="1077218"/>
                </a:cubicBezTo>
                <a:cubicBezTo>
                  <a:pt x="5470960" y="1086888"/>
                  <a:pt x="5147008" y="1072304"/>
                  <a:pt x="4908460" y="1077218"/>
                </a:cubicBezTo>
                <a:cubicBezTo>
                  <a:pt x="4669912" y="1082132"/>
                  <a:pt x="4448596" y="1075600"/>
                  <a:pt x="4315651" y="1077218"/>
                </a:cubicBezTo>
                <a:cubicBezTo>
                  <a:pt x="4182706" y="1078836"/>
                  <a:pt x="3909177" y="1061137"/>
                  <a:pt x="3556855" y="1077218"/>
                </a:cubicBezTo>
                <a:cubicBezTo>
                  <a:pt x="3204533" y="1093299"/>
                  <a:pt x="3298804" y="1060878"/>
                  <a:pt x="3213026" y="1077218"/>
                </a:cubicBezTo>
                <a:cubicBezTo>
                  <a:pt x="3127248" y="1093558"/>
                  <a:pt x="2623098" y="986747"/>
                  <a:pt x="2454230" y="1077218"/>
                </a:cubicBezTo>
                <a:cubicBezTo>
                  <a:pt x="2285362" y="1167689"/>
                  <a:pt x="1941112" y="1007961"/>
                  <a:pt x="1778428" y="1077218"/>
                </a:cubicBezTo>
                <a:cubicBezTo>
                  <a:pt x="1615744" y="1146475"/>
                  <a:pt x="1434498" y="1017911"/>
                  <a:pt x="1102625" y="1077218"/>
                </a:cubicBezTo>
                <a:cubicBezTo>
                  <a:pt x="770752" y="1136525"/>
                  <a:pt x="791635" y="1029470"/>
                  <a:pt x="592809" y="1077218"/>
                </a:cubicBezTo>
                <a:cubicBezTo>
                  <a:pt x="393983" y="1124966"/>
                  <a:pt x="252037" y="1008858"/>
                  <a:pt x="0" y="1077218"/>
                </a:cubicBezTo>
                <a:cubicBezTo>
                  <a:pt x="-47443" y="938935"/>
                  <a:pt x="60259" y="670716"/>
                  <a:pt x="0" y="517065"/>
                </a:cubicBezTo>
                <a:cubicBezTo>
                  <a:pt x="-60259" y="363414"/>
                  <a:pt x="38251" y="223983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036325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Ôn tập phép cộng, phép trừ trong phạm vi 1000  ( T2) trang 10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3002874-37DC-4A16-BE64-CD8CD97DFF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688" y="3551576"/>
            <a:ext cx="2590202" cy="259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xmlns="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xmlns="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xmlns="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xmlns="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xmlns="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xmlns="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xmlns="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xmlns="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xmlns="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xmlns="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xmlns="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xmlns="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xmlns="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xmlns="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xmlns="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xmlns="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xmlns="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xmlns="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xmlns="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2BED32F-5A97-49A0-9D6C-4840D1411F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177">
            <a:off x="5980595" y="2147094"/>
            <a:ext cx="4653841" cy="25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xmlns="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873761"/>
            <a:ext cx="5684398" cy="3229816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xmlns="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024EE4-9076-48A8-907F-5360FB8685CA}"/>
              </a:ext>
            </a:extLst>
          </p:cNvPr>
          <p:cNvSpPr txBox="1"/>
          <p:nvPr/>
        </p:nvSpPr>
        <p:spPr>
          <a:xfrm>
            <a:off x="2471698" y="1735877"/>
            <a:ext cx="38586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700" b="1" noProof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tam giác có độ dài các cạnh là 7 cm, 3 cm và 15 cm.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6849719" y="1791692"/>
            <a:ext cx="4915812" cy="25660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B52A05C-4D49-4309-BAF3-2AD7D83360FB}"/>
              </a:ext>
            </a:extLst>
          </p:cNvPr>
          <p:cNvSpPr txBox="1"/>
          <p:nvPr/>
        </p:nvSpPr>
        <p:spPr>
          <a:xfrm>
            <a:off x="7396435" y="2813095"/>
            <a:ext cx="322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cm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5011408-EE5C-4EE8-99EF-1F3DE2DB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2" b="36686"/>
          <a:stretch/>
        </p:blipFill>
        <p:spPr>
          <a:xfrm>
            <a:off x="3901767" y="448343"/>
            <a:ext cx="3212037" cy="1041400"/>
          </a:xfrm>
          <a:prstGeom prst="rect">
            <a:avLst/>
          </a:prstGeom>
        </p:spPr>
      </p:pic>
      <p:pic>
        <p:nvPicPr>
          <p:cNvPr id="28" name="图片 3">
            <a:extLst>
              <a:ext uri="{FF2B5EF4-FFF2-40B4-BE49-F238E27FC236}">
                <a16:creationId xmlns:a16="http://schemas.microsoft.com/office/drawing/2014/main" xmlns="" id="{49CAC403-EF40-48D1-B463-509531323D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7" t="11828" r="31458" b="66667"/>
          <a:stretch/>
        </p:blipFill>
        <p:spPr>
          <a:xfrm flipH="1">
            <a:off x="1429406" y="915448"/>
            <a:ext cx="5684398" cy="3229816"/>
          </a:xfrm>
          <a:prstGeom prst="rect">
            <a:avLst/>
          </a:prstGeom>
        </p:spPr>
      </p:pic>
      <p:pic>
        <p:nvPicPr>
          <p:cNvPr id="29" name="图片 5">
            <a:extLst>
              <a:ext uri="{FF2B5EF4-FFF2-40B4-BE49-F238E27FC236}">
                <a16:creationId xmlns:a16="http://schemas.microsoft.com/office/drawing/2014/main" xmlns="" id="{ACAB0CE1-3C8D-48E1-94AB-31947B454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210" y="3629898"/>
            <a:ext cx="3685578" cy="2986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0024EE4-9076-48A8-907F-5360FB8685CA}"/>
              </a:ext>
            </a:extLst>
          </p:cNvPr>
          <p:cNvSpPr txBox="1"/>
          <p:nvPr/>
        </p:nvSpPr>
        <p:spPr>
          <a:xfrm>
            <a:off x="2435569" y="1860942"/>
            <a:ext cx="36720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700" b="1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chu vi hình tứ giác có cạnh là 6 dm, 4 dm, 5 dm và 17 dm.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5386E34E-E3C4-4D01-9F0F-66523AAAD6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33758" r="32040" b="47487"/>
          <a:stretch/>
        </p:blipFill>
        <p:spPr>
          <a:xfrm flipV="1">
            <a:off x="6849718" y="1791692"/>
            <a:ext cx="5433721" cy="25660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B52A05C-4D49-4309-BAF3-2AD7D83360FB}"/>
              </a:ext>
            </a:extLst>
          </p:cNvPr>
          <p:cNvSpPr txBox="1"/>
          <p:nvPr/>
        </p:nvSpPr>
        <p:spPr>
          <a:xfrm>
            <a:off x="7264354" y="2530356"/>
            <a:ext cx="3860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0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35E7235-5241-45D1-8D53-796DF6A11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76" y="869087"/>
            <a:ext cx="2241239" cy="5624285"/>
          </a:xfrm>
          <a:prstGeom prst="rect">
            <a:avLst/>
          </a:prstGeom>
        </p:spPr>
      </p:pic>
      <p:pic>
        <p:nvPicPr>
          <p:cNvPr id="24" name="图片 22">
            <a:extLst>
              <a:ext uri="{FF2B5EF4-FFF2-40B4-BE49-F238E27FC236}">
                <a16:creationId xmlns:a16="http://schemas.microsoft.com/office/drawing/2014/main" xmlns="" id="{9BD5647A-5B8F-4FDC-B7B7-BCAF317051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76" y="362858"/>
            <a:ext cx="847725" cy="8295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1DBE5B-A312-42BD-936C-D18951799EA5}"/>
              </a:ext>
            </a:extLst>
          </p:cNvPr>
          <p:cNvSpPr txBox="1"/>
          <p:nvPr/>
        </p:nvSpPr>
        <p:spPr>
          <a:xfrm>
            <a:off x="1397217" y="1137678"/>
            <a:ext cx="908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Tư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tháng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…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'"/>
                <a:ea typeface="Cambria" panose="020405030504060302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69BC4A-FEE1-4628-AFD5-A25C4BF1E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427" y="2017499"/>
            <a:ext cx="2499577" cy="160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1DBE5B-A312-42BD-936C-D18951799EA5}"/>
              </a:ext>
            </a:extLst>
          </p:cNvPr>
          <p:cNvSpPr txBox="1"/>
          <p:nvPr/>
        </p:nvSpPr>
        <p:spPr>
          <a:xfrm>
            <a:off x="1397217" y="3377322"/>
            <a:ext cx="9082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 vi hình</a:t>
            </a:r>
            <a:r>
              <a:rPr kumimoji="0" lang="en-US" sz="4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chữ nhật, hình vuông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8BC5D-B0EA-45BA-A841-40EA90C3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276" y="289822"/>
            <a:ext cx="5627016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S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572E53-0B7F-4841-B08A-91411A84F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38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nhật</a:t>
            </a: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hình</a:t>
            </a: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vuông</a:t>
            </a:r>
            <a:r>
              <a:rPr lang="en-US" sz="36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Giải</a:t>
            </a: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quyết</a:t>
            </a: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được</a:t>
            </a: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600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tiễn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</a:t>
            </a:r>
            <a:r>
              <a:rPr lang="en-US" sz="36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36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lường</a:t>
            </a:r>
            <a:r>
              <a:rPr lang="en-US" sz="3600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vi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chu vi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31600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64" descr="2">
            <a:extLst>
              <a:ext uri="{FF2B5EF4-FFF2-40B4-BE49-F238E27FC236}">
                <a16:creationId xmlns:a16="http://schemas.microsoft.com/office/drawing/2014/main" xmlns="" id="{126D2ED6-5DC9-4B45-888F-AD608160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1443288"/>
            <a:ext cx="6485186" cy="374145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921F8C4-6777-4B66-AA80-5C5054B48FA1}"/>
              </a:ext>
            </a:extLst>
          </p:cNvPr>
          <p:cNvGrpSpPr/>
          <p:nvPr/>
        </p:nvGrpSpPr>
        <p:grpSpPr>
          <a:xfrm>
            <a:off x="19248" y="4320053"/>
            <a:ext cx="3505968" cy="2324672"/>
            <a:chOff x="571116" y="4266750"/>
            <a:chExt cx="3505968" cy="2324672"/>
          </a:xfrm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xmlns="" id="{B2387E13-E4F1-4FC4-9203-CA748C8AF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116" y="4266750"/>
              <a:ext cx="3505968" cy="2324672"/>
            </a:xfrm>
            <a:prstGeom prst="rect">
              <a:avLst/>
            </a:prstGeom>
          </p:spPr>
        </p:pic>
        <p:pic>
          <p:nvPicPr>
            <p:cNvPr id="15" name="图片 6">
              <a:extLst>
                <a:ext uri="{FF2B5EF4-FFF2-40B4-BE49-F238E27FC236}">
                  <a16:creationId xmlns:a16="http://schemas.microsoft.com/office/drawing/2014/main" xmlns="" id="{F0A6C923-5597-4388-9645-614E98A65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5269690" flipH="1">
              <a:off x="2013644" y="4723588"/>
              <a:ext cx="983526" cy="814423"/>
            </a:xfrm>
            <a:prstGeom prst="rect">
              <a:avLst/>
            </a:prstGeom>
          </p:spPr>
        </p:pic>
      </p:grpSp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6906BEBA-BC83-4358-8322-5F813066B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702" y="0"/>
            <a:ext cx="1549740" cy="1981688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xmlns="" id="{F010D070-88B4-4C1A-BA69-AC9F5A1245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979" y="1981688"/>
            <a:ext cx="1028925" cy="533531"/>
          </a:xfrm>
          <a:prstGeom prst="rect">
            <a:avLst/>
          </a:prstGeom>
        </p:spPr>
      </p:pic>
      <p:pic>
        <p:nvPicPr>
          <p:cNvPr id="22" name="图片 13">
            <a:extLst>
              <a:ext uri="{FF2B5EF4-FFF2-40B4-BE49-F238E27FC236}">
                <a16:creationId xmlns:a16="http://schemas.microsoft.com/office/drawing/2014/main" xmlns="" id="{E0164917-9F45-4593-AB84-E3479F547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6337" y="298978"/>
            <a:ext cx="2121365" cy="1143281"/>
          </a:xfrm>
          <a:prstGeom prst="rect">
            <a:avLst/>
          </a:prstGeom>
        </p:spPr>
      </p:pic>
      <p:pic>
        <p:nvPicPr>
          <p:cNvPr id="25" name="图片 22">
            <a:extLst>
              <a:ext uri="{FF2B5EF4-FFF2-40B4-BE49-F238E27FC236}">
                <a16:creationId xmlns:a16="http://schemas.microsoft.com/office/drawing/2014/main" xmlns="" id="{05CDDB86-417A-4B66-9E4D-94ABCE2C21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044" y="1928671"/>
            <a:ext cx="979242" cy="101587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B20317FC-ED2B-4E5C-ABF8-8DA9CE90BB01}"/>
              </a:ext>
            </a:extLst>
          </p:cNvPr>
          <p:cNvGrpSpPr/>
          <p:nvPr/>
        </p:nvGrpSpPr>
        <p:grpSpPr>
          <a:xfrm>
            <a:off x="8737600" y="4189413"/>
            <a:ext cx="3454400" cy="2617787"/>
            <a:chOff x="8737600" y="4189413"/>
            <a:chExt cx="3454400" cy="2617787"/>
          </a:xfrm>
        </p:grpSpPr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xmlns="" id="{C3D340F4-A8E0-48F2-BE1E-B283D886CE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4531762" flipH="1">
              <a:off x="8929768" y="5716652"/>
              <a:ext cx="915180" cy="757828"/>
            </a:xfrm>
            <a:prstGeom prst="rect">
              <a:avLst/>
            </a:prstGeom>
          </p:spPr>
        </p:pic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xmlns="" id="{DA30D986-0FBD-4B36-A9A4-0D98AD085D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737600" y="4189413"/>
              <a:ext cx="3454400" cy="261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BA853527-A5D7-4BD5-BDE7-2F768AFC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175" y="5637213"/>
              <a:ext cx="119063" cy="119062"/>
            </a:xfrm>
            <a:custGeom>
              <a:avLst/>
              <a:gdLst>
                <a:gd name="T0" fmla="*/ 25 w 28"/>
                <a:gd name="T1" fmla="*/ 1 h 28"/>
                <a:gd name="T2" fmla="*/ 1 w 28"/>
                <a:gd name="T3" fmla="*/ 25 h 28"/>
                <a:gd name="T4" fmla="*/ 3 w 28"/>
                <a:gd name="T5" fmla="*/ 27 h 28"/>
                <a:gd name="T6" fmla="*/ 27 w 28"/>
                <a:gd name="T7" fmla="*/ 3 h 28"/>
                <a:gd name="T8" fmla="*/ 25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15" y="7"/>
                    <a:pt x="7" y="16"/>
                    <a:pt x="1" y="25"/>
                  </a:cubicBezTo>
                  <a:cubicBezTo>
                    <a:pt x="0" y="26"/>
                    <a:pt x="2" y="28"/>
                    <a:pt x="3" y="27"/>
                  </a:cubicBezTo>
                  <a:cubicBezTo>
                    <a:pt x="10" y="18"/>
                    <a:pt x="18" y="11"/>
                    <a:pt x="27" y="3"/>
                  </a:cubicBezTo>
                  <a:cubicBezTo>
                    <a:pt x="28" y="2"/>
                    <a:pt x="26" y="0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C3421EA8-44B1-4162-8BF2-339686573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63" y="5394325"/>
              <a:ext cx="198438" cy="123825"/>
            </a:xfrm>
            <a:custGeom>
              <a:avLst/>
              <a:gdLst>
                <a:gd name="T0" fmla="*/ 42 w 47"/>
                <a:gd name="T1" fmla="*/ 1 h 29"/>
                <a:gd name="T2" fmla="*/ 2 w 47"/>
                <a:gd name="T3" fmla="*/ 25 h 29"/>
                <a:gd name="T4" fmla="*/ 4 w 47"/>
                <a:gd name="T5" fmla="*/ 28 h 29"/>
                <a:gd name="T6" fmla="*/ 44 w 47"/>
                <a:gd name="T7" fmla="*/ 4 h 29"/>
                <a:gd name="T8" fmla="*/ 42 w 47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9">
                  <a:moveTo>
                    <a:pt x="42" y="1"/>
                  </a:moveTo>
                  <a:cubicBezTo>
                    <a:pt x="28" y="7"/>
                    <a:pt x="15" y="15"/>
                    <a:pt x="2" y="25"/>
                  </a:cubicBezTo>
                  <a:cubicBezTo>
                    <a:pt x="0" y="26"/>
                    <a:pt x="2" y="29"/>
                    <a:pt x="4" y="28"/>
                  </a:cubicBezTo>
                  <a:cubicBezTo>
                    <a:pt x="17" y="19"/>
                    <a:pt x="30" y="12"/>
                    <a:pt x="44" y="4"/>
                  </a:cubicBezTo>
                  <a:cubicBezTo>
                    <a:pt x="47" y="3"/>
                    <a:pt x="45" y="0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AAF1F881-DA9F-4CD4-B822-C688885A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95900"/>
              <a:ext cx="182563" cy="50800"/>
            </a:xfrm>
            <a:custGeom>
              <a:avLst/>
              <a:gdLst>
                <a:gd name="T0" fmla="*/ 41 w 43"/>
                <a:gd name="T1" fmla="*/ 3 h 12"/>
                <a:gd name="T2" fmla="*/ 2 w 43"/>
                <a:gd name="T3" fmla="*/ 8 h 12"/>
                <a:gd name="T4" fmla="*/ 4 w 43"/>
                <a:gd name="T5" fmla="*/ 11 h 12"/>
                <a:gd name="T6" fmla="*/ 41 w 43"/>
                <a:gd name="T7" fmla="*/ 6 h 12"/>
                <a:gd name="T8" fmla="*/ 41 w 43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">
                  <a:moveTo>
                    <a:pt x="41" y="3"/>
                  </a:moveTo>
                  <a:cubicBezTo>
                    <a:pt x="28" y="0"/>
                    <a:pt x="15" y="2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16" y="6"/>
                    <a:pt x="28" y="6"/>
                    <a:pt x="41" y="6"/>
                  </a:cubicBezTo>
                  <a:cubicBezTo>
                    <a:pt x="43" y="7"/>
                    <a:pt x="43" y="3"/>
                    <a:pt x="4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FFE3183A-48B2-4A13-93EA-2DA3AB34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313363"/>
              <a:ext cx="147638" cy="46037"/>
            </a:xfrm>
            <a:custGeom>
              <a:avLst/>
              <a:gdLst>
                <a:gd name="T0" fmla="*/ 33 w 35"/>
                <a:gd name="T1" fmla="*/ 6 h 11"/>
                <a:gd name="T2" fmla="*/ 2 w 35"/>
                <a:gd name="T3" fmla="*/ 2 h 11"/>
                <a:gd name="T4" fmla="*/ 2 w 35"/>
                <a:gd name="T5" fmla="*/ 5 h 11"/>
                <a:gd name="T6" fmla="*/ 31 w 35"/>
                <a:gd name="T7" fmla="*/ 10 h 11"/>
                <a:gd name="T8" fmla="*/ 33 w 35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3" y="6"/>
                  </a:moveTo>
                  <a:cubicBezTo>
                    <a:pt x="23" y="1"/>
                    <a:pt x="12" y="0"/>
                    <a:pt x="2" y="2"/>
                  </a:cubicBezTo>
                  <a:cubicBezTo>
                    <a:pt x="0" y="2"/>
                    <a:pt x="1" y="5"/>
                    <a:pt x="2" y="5"/>
                  </a:cubicBezTo>
                  <a:cubicBezTo>
                    <a:pt x="12" y="3"/>
                    <a:pt x="22" y="5"/>
                    <a:pt x="31" y="10"/>
                  </a:cubicBezTo>
                  <a:cubicBezTo>
                    <a:pt x="33" y="11"/>
                    <a:pt x="35" y="8"/>
                    <a:pt x="3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xmlns="" id="{CB011E8D-38EC-4527-B484-CE10800C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300" y="5432425"/>
              <a:ext cx="63500" cy="38100"/>
            </a:xfrm>
            <a:custGeom>
              <a:avLst/>
              <a:gdLst>
                <a:gd name="T0" fmla="*/ 13 w 15"/>
                <a:gd name="T1" fmla="*/ 6 h 9"/>
                <a:gd name="T2" fmla="*/ 3 w 15"/>
                <a:gd name="T3" fmla="*/ 1 h 9"/>
                <a:gd name="T4" fmla="*/ 1 w 15"/>
                <a:gd name="T5" fmla="*/ 3 h 9"/>
                <a:gd name="T6" fmla="*/ 12 w 15"/>
                <a:gd name="T7" fmla="*/ 9 h 9"/>
                <a:gd name="T8" fmla="*/ 13 w 1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3" y="6"/>
                  </a:moveTo>
                  <a:cubicBezTo>
                    <a:pt x="10" y="4"/>
                    <a:pt x="6" y="2"/>
                    <a:pt x="3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5" y="5"/>
                    <a:pt x="8" y="7"/>
                    <a:pt x="12" y="9"/>
                  </a:cubicBezTo>
                  <a:cubicBezTo>
                    <a:pt x="14" y="9"/>
                    <a:pt x="15" y="7"/>
                    <a:pt x="1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xmlns="" id="{7CA065E2-CA0A-4DBB-8A01-78A8B752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5632450"/>
              <a:ext cx="88900" cy="114300"/>
            </a:xfrm>
            <a:custGeom>
              <a:avLst/>
              <a:gdLst>
                <a:gd name="T0" fmla="*/ 21 w 21"/>
                <a:gd name="T1" fmla="*/ 24 h 27"/>
                <a:gd name="T2" fmla="*/ 4 w 21"/>
                <a:gd name="T3" fmla="*/ 1 h 27"/>
                <a:gd name="T4" fmla="*/ 2 w 21"/>
                <a:gd name="T5" fmla="*/ 4 h 27"/>
                <a:gd name="T6" fmla="*/ 17 w 21"/>
                <a:gd name="T7" fmla="*/ 25 h 27"/>
                <a:gd name="T8" fmla="*/ 21 w 21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21" y="24"/>
                  </a:moveTo>
                  <a:cubicBezTo>
                    <a:pt x="18" y="14"/>
                    <a:pt x="12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10"/>
                    <a:pt x="13" y="17"/>
                    <a:pt x="17" y="25"/>
                  </a:cubicBezTo>
                  <a:cubicBezTo>
                    <a:pt x="18" y="27"/>
                    <a:pt x="21" y="26"/>
                    <a:pt x="21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9CA3B281-4723-4CF5-A323-BC47AFBF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5926138"/>
              <a:ext cx="30163" cy="161925"/>
            </a:xfrm>
            <a:custGeom>
              <a:avLst/>
              <a:gdLst>
                <a:gd name="T0" fmla="*/ 4 w 7"/>
                <a:gd name="T1" fmla="*/ 2 h 38"/>
                <a:gd name="T2" fmla="*/ 0 w 7"/>
                <a:gd name="T3" fmla="*/ 3 h 38"/>
                <a:gd name="T4" fmla="*/ 3 w 7"/>
                <a:gd name="T5" fmla="*/ 36 h 38"/>
                <a:gd name="T6" fmla="*/ 7 w 7"/>
                <a:gd name="T7" fmla="*/ 35 h 38"/>
                <a:gd name="T8" fmla="*/ 4 w 7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8">
                  <a:moveTo>
                    <a:pt x="4" y="2"/>
                  </a:moveTo>
                  <a:cubicBezTo>
                    <a:pt x="3" y="0"/>
                    <a:pt x="0" y="1"/>
                    <a:pt x="0" y="3"/>
                  </a:cubicBezTo>
                  <a:cubicBezTo>
                    <a:pt x="1" y="14"/>
                    <a:pt x="1" y="25"/>
                    <a:pt x="3" y="36"/>
                  </a:cubicBezTo>
                  <a:cubicBezTo>
                    <a:pt x="3" y="38"/>
                    <a:pt x="7" y="38"/>
                    <a:pt x="7" y="35"/>
                  </a:cubicBezTo>
                  <a:cubicBezTo>
                    <a:pt x="7" y="24"/>
                    <a:pt x="5" y="13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xmlns="" id="{894A6093-D918-440E-BCA7-FE6B9B16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4588" y="6351588"/>
              <a:ext cx="114300" cy="161925"/>
            </a:xfrm>
            <a:custGeom>
              <a:avLst/>
              <a:gdLst>
                <a:gd name="T0" fmla="*/ 22 w 27"/>
                <a:gd name="T1" fmla="*/ 3 h 38"/>
                <a:gd name="T2" fmla="*/ 2 w 27"/>
                <a:gd name="T3" fmla="*/ 33 h 38"/>
                <a:gd name="T4" fmla="*/ 6 w 27"/>
                <a:gd name="T5" fmla="*/ 36 h 38"/>
                <a:gd name="T6" fmla="*/ 26 w 27"/>
                <a:gd name="T7" fmla="*/ 5 h 38"/>
                <a:gd name="T8" fmla="*/ 22 w 27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2" y="3"/>
                  </a:moveTo>
                  <a:cubicBezTo>
                    <a:pt x="16" y="14"/>
                    <a:pt x="8" y="23"/>
                    <a:pt x="2" y="33"/>
                  </a:cubicBezTo>
                  <a:cubicBezTo>
                    <a:pt x="0" y="36"/>
                    <a:pt x="3" y="38"/>
                    <a:pt x="6" y="36"/>
                  </a:cubicBezTo>
                  <a:cubicBezTo>
                    <a:pt x="15" y="28"/>
                    <a:pt x="21" y="16"/>
                    <a:pt x="26" y="5"/>
                  </a:cubicBezTo>
                  <a:cubicBezTo>
                    <a:pt x="27" y="3"/>
                    <a:pt x="23" y="0"/>
                    <a:pt x="2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xmlns="" id="{381FB711-78AB-451D-8F3D-45D7C32C9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6637338"/>
              <a:ext cx="144463" cy="33337"/>
            </a:xfrm>
            <a:custGeom>
              <a:avLst/>
              <a:gdLst>
                <a:gd name="T0" fmla="*/ 32 w 34"/>
                <a:gd name="T1" fmla="*/ 2 h 8"/>
                <a:gd name="T2" fmla="*/ 2 w 34"/>
                <a:gd name="T3" fmla="*/ 0 h 8"/>
                <a:gd name="T4" fmla="*/ 2 w 34"/>
                <a:gd name="T5" fmla="*/ 4 h 8"/>
                <a:gd name="T6" fmla="*/ 32 w 34"/>
                <a:gd name="T7" fmla="*/ 5 h 8"/>
                <a:gd name="T8" fmla="*/ 32 w 3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8">
                  <a:moveTo>
                    <a:pt x="32" y="2"/>
                  </a:moveTo>
                  <a:cubicBezTo>
                    <a:pt x="22" y="3"/>
                    <a:pt x="12" y="2"/>
                    <a:pt x="2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12" y="8"/>
                    <a:pt x="22" y="7"/>
                    <a:pt x="32" y="5"/>
                  </a:cubicBezTo>
                  <a:cubicBezTo>
                    <a:pt x="34" y="5"/>
                    <a:pt x="34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xmlns="" id="{C007D4F6-E261-4114-BAC7-3453F7788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813" y="6450013"/>
              <a:ext cx="139700" cy="106362"/>
            </a:xfrm>
            <a:custGeom>
              <a:avLst/>
              <a:gdLst>
                <a:gd name="T0" fmla="*/ 31 w 33"/>
                <a:gd name="T1" fmla="*/ 20 h 25"/>
                <a:gd name="T2" fmla="*/ 4 w 33"/>
                <a:gd name="T3" fmla="*/ 2 h 25"/>
                <a:gd name="T4" fmla="*/ 2 w 33"/>
                <a:gd name="T5" fmla="*/ 5 h 25"/>
                <a:gd name="T6" fmla="*/ 29 w 33"/>
                <a:gd name="T7" fmla="*/ 23 h 25"/>
                <a:gd name="T8" fmla="*/ 31 w 33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5">
                  <a:moveTo>
                    <a:pt x="31" y="20"/>
                  </a:moveTo>
                  <a:cubicBezTo>
                    <a:pt x="22" y="14"/>
                    <a:pt x="13" y="7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1" y="12"/>
                    <a:pt x="20" y="17"/>
                    <a:pt x="29" y="23"/>
                  </a:cubicBezTo>
                  <a:cubicBezTo>
                    <a:pt x="31" y="25"/>
                    <a:pt x="33" y="21"/>
                    <a:pt x="3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xmlns="" id="{EE4565BE-E6C4-47A3-9A51-D6AF836D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350" y="6096000"/>
              <a:ext cx="30163" cy="141287"/>
            </a:xfrm>
            <a:custGeom>
              <a:avLst/>
              <a:gdLst>
                <a:gd name="T0" fmla="*/ 7 w 7"/>
                <a:gd name="T1" fmla="*/ 29 h 33"/>
                <a:gd name="T2" fmla="*/ 5 w 7"/>
                <a:gd name="T3" fmla="*/ 3 h 33"/>
                <a:gd name="T4" fmla="*/ 1 w 7"/>
                <a:gd name="T5" fmla="*/ 3 h 33"/>
                <a:gd name="T6" fmla="*/ 3 w 7"/>
                <a:gd name="T7" fmla="*/ 30 h 33"/>
                <a:gd name="T8" fmla="*/ 7 w 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3">
                  <a:moveTo>
                    <a:pt x="7" y="29"/>
                  </a:moveTo>
                  <a:cubicBezTo>
                    <a:pt x="5" y="21"/>
                    <a:pt x="4" y="12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ubicBezTo>
                    <a:pt x="0" y="12"/>
                    <a:pt x="0" y="21"/>
                    <a:pt x="3" y="30"/>
                  </a:cubicBezTo>
                  <a:cubicBezTo>
                    <a:pt x="4" y="33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xmlns="" id="{CCA70A98-CE2E-4D5F-9EC8-60D34F17C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388" y="5734050"/>
              <a:ext cx="80963" cy="115887"/>
            </a:xfrm>
            <a:custGeom>
              <a:avLst/>
              <a:gdLst>
                <a:gd name="T0" fmla="*/ 15 w 19"/>
                <a:gd name="T1" fmla="*/ 2 h 27"/>
                <a:gd name="T2" fmla="*/ 1 w 19"/>
                <a:gd name="T3" fmla="*/ 23 h 27"/>
                <a:gd name="T4" fmla="*/ 4 w 19"/>
                <a:gd name="T5" fmla="*/ 25 h 27"/>
                <a:gd name="T6" fmla="*/ 17 w 19"/>
                <a:gd name="T7" fmla="*/ 4 h 27"/>
                <a:gd name="T8" fmla="*/ 15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5" y="2"/>
                  </a:moveTo>
                  <a:cubicBezTo>
                    <a:pt x="10" y="9"/>
                    <a:pt x="5" y="16"/>
                    <a:pt x="1" y="23"/>
                  </a:cubicBezTo>
                  <a:cubicBezTo>
                    <a:pt x="0" y="25"/>
                    <a:pt x="3" y="27"/>
                    <a:pt x="4" y="25"/>
                  </a:cubicBezTo>
                  <a:cubicBezTo>
                    <a:pt x="9" y="18"/>
                    <a:pt x="13" y="11"/>
                    <a:pt x="17" y="4"/>
                  </a:cubicBezTo>
                  <a:cubicBezTo>
                    <a:pt x="19" y="2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xmlns="" id="{AC3A803B-0D5E-406B-B52F-5D70FDA51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3875" y="5487988"/>
              <a:ext cx="101600" cy="111125"/>
            </a:xfrm>
            <a:custGeom>
              <a:avLst/>
              <a:gdLst>
                <a:gd name="T0" fmla="*/ 20 w 24"/>
                <a:gd name="T1" fmla="*/ 1 h 26"/>
                <a:gd name="T2" fmla="*/ 0 w 24"/>
                <a:gd name="T3" fmla="*/ 23 h 26"/>
                <a:gd name="T4" fmla="*/ 4 w 24"/>
                <a:gd name="T5" fmla="*/ 24 h 26"/>
                <a:gd name="T6" fmla="*/ 22 w 24"/>
                <a:gd name="T7" fmla="*/ 4 h 26"/>
                <a:gd name="T8" fmla="*/ 20 w 24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6">
                  <a:moveTo>
                    <a:pt x="20" y="1"/>
                  </a:moveTo>
                  <a:cubicBezTo>
                    <a:pt x="10" y="5"/>
                    <a:pt x="4" y="13"/>
                    <a:pt x="0" y="23"/>
                  </a:cubicBezTo>
                  <a:cubicBezTo>
                    <a:pt x="0" y="25"/>
                    <a:pt x="3" y="26"/>
                    <a:pt x="4" y="24"/>
                  </a:cubicBezTo>
                  <a:cubicBezTo>
                    <a:pt x="7" y="15"/>
                    <a:pt x="14" y="8"/>
                    <a:pt x="22" y="4"/>
                  </a:cubicBezTo>
                  <a:cubicBezTo>
                    <a:pt x="24" y="3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xmlns="" id="{4D1A31F2-889B-4303-9BCF-0A877557C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200" y="5232400"/>
              <a:ext cx="93663" cy="76200"/>
            </a:xfrm>
            <a:custGeom>
              <a:avLst/>
              <a:gdLst>
                <a:gd name="T0" fmla="*/ 18 w 22"/>
                <a:gd name="T1" fmla="*/ 1 h 18"/>
                <a:gd name="T2" fmla="*/ 2 w 22"/>
                <a:gd name="T3" fmla="*/ 13 h 18"/>
                <a:gd name="T4" fmla="*/ 5 w 22"/>
                <a:gd name="T5" fmla="*/ 16 h 18"/>
                <a:gd name="T6" fmla="*/ 20 w 22"/>
                <a:gd name="T7" fmla="*/ 4 h 18"/>
                <a:gd name="T8" fmla="*/ 18 w 22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18" y="1"/>
                  </a:moveTo>
                  <a:cubicBezTo>
                    <a:pt x="12" y="4"/>
                    <a:pt x="7" y="9"/>
                    <a:pt x="2" y="13"/>
                  </a:cubicBezTo>
                  <a:cubicBezTo>
                    <a:pt x="0" y="14"/>
                    <a:pt x="2" y="18"/>
                    <a:pt x="5" y="16"/>
                  </a:cubicBezTo>
                  <a:cubicBezTo>
                    <a:pt x="10" y="13"/>
                    <a:pt x="15" y="9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xmlns="" id="{540FBF6D-0ED2-4749-A709-ED5B8EC95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063" y="5045075"/>
              <a:ext cx="169863" cy="85725"/>
            </a:xfrm>
            <a:custGeom>
              <a:avLst/>
              <a:gdLst>
                <a:gd name="T0" fmla="*/ 37 w 40"/>
                <a:gd name="T1" fmla="*/ 1 h 20"/>
                <a:gd name="T2" fmla="*/ 1 w 40"/>
                <a:gd name="T3" fmla="*/ 17 h 20"/>
                <a:gd name="T4" fmla="*/ 3 w 40"/>
                <a:gd name="T5" fmla="*/ 20 h 20"/>
                <a:gd name="T6" fmla="*/ 38 w 40"/>
                <a:gd name="T7" fmla="*/ 4 h 20"/>
                <a:gd name="T8" fmla="*/ 37 w 4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37" y="1"/>
                  </a:moveTo>
                  <a:cubicBezTo>
                    <a:pt x="25" y="5"/>
                    <a:pt x="13" y="11"/>
                    <a:pt x="1" y="17"/>
                  </a:cubicBezTo>
                  <a:cubicBezTo>
                    <a:pt x="0" y="17"/>
                    <a:pt x="1" y="20"/>
                    <a:pt x="3" y="20"/>
                  </a:cubicBezTo>
                  <a:cubicBezTo>
                    <a:pt x="15" y="15"/>
                    <a:pt x="27" y="10"/>
                    <a:pt x="38" y="4"/>
                  </a:cubicBezTo>
                  <a:cubicBezTo>
                    <a:pt x="40" y="3"/>
                    <a:pt x="39" y="0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xmlns="" id="{45E7D3BF-23BB-4345-BBBB-F9DF965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0188" y="4837113"/>
              <a:ext cx="161925" cy="106362"/>
            </a:xfrm>
            <a:custGeom>
              <a:avLst/>
              <a:gdLst>
                <a:gd name="T0" fmla="*/ 35 w 38"/>
                <a:gd name="T1" fmla="*/ 1 h 25"/>
                <a:gd name="T2" fmla="*/ 2 w 38"/>
                <a:gd name="T3" fmla="*/ 21 h 25"/>
                <a:gd name="T4" fmla="*/ 2 w 38"/>
                <a:gd name="T5" fmla="*/ 24 h 25"/>
                <a:gd name="T6" fmla="*/ 37 w 38"/>
                <a:gd name="T7" fmla="*/ 4 h 25"/>
                <a:gd name="T8" fmla="*/ 35 w 38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5" y="1"/>
                  </a:moveTo>
                  <a:cubicBezTo>
                    <a:pt x="25" y="10"/>
                    <a:pt x="14" y="17"/>
                    <a:pt x="2" y="21"/>
                  </a:cubicBezTo>
                  <a:cubicBezTo>
                    <a:pt x="0" y="22"/>
                    <a:pt x="0" y="25"/>
                    <a:pt x="2" y="24"/>
                  </a:cubicBezTo>
                  <a:cubicBezTo>
                    <a:pt x="16" y="21"/>
                    <a:pt x="28" y="14"/>
                    <a:pt x="37" y="4"/>
                  </a:cubicBezTo>
                  <a:cubicBezTo>
                    <a:pt x="38" y="2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xmlns="" id="{D8557A8F-C716-48AA-AD9D-F62FB8F7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4038" y="4564063"/>
              <a:ext cx="93663" cy="127000"/>
            </a:xfrm>
            <a:custGeom>
              <a:avLst/>
              <a:gdLst>
                <a:gd name="T0" fmla="*/ 17 w 22"/>
                <a:gd name="T1" fmla="*/ 2 h 30"/>
                <a:gd name="T2" fmla="*/ 2 w 22"/>
                <a:gd name="T3" fmla="*/ 26 h 30"/>
                <a:gd name="T4" fmla="*/ 4 w 22"/>
                <a:gd name="T5" fmla="*/ 29 h 30"/>
                <a:gd name="T6" fmla="*/ 21 w 22"/>
                <a:gd name="T7" fmla="*/ 4 h 30"/>
                <a:gd name="T8" fmla="*/ 17 w 22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17" y="2"/>
                  </a:moveTo>
                  <a:cubicBezTo>
                    <a:pt x="14" y="11"/>
                    <a:pt x="9" y="20"/>
                    <a:pt x="2" y="26"/>
                  </a:cubicBezTo>
                  <a:cubicBezTo>
                    <a:pt x="0" y="27"/>
                    <a:pt x="2" y="30"/>
                    <a:pt x="4" y="29"/>
                  </a:cubicBezTo>
                  <a:cubicBezTo>
                    <a:pt x="13" y="22"/>
                    <a:pt x="19" y="14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xmlns="" id="{E85D217D-4B69-4202-A84B-5CE0811FE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200" y="4189413"/>
              <a:ext cx="50800" cy="242887"/>
            </a:xfrm>
            <a:custGeom>
              <a:avLst/>
              <a:gdLst>
                <a:gd name="T0" fmla="*/ 7 w 12"/>
                <a:gd name="T1" fmla="*/ 2 h 57"/>
                <a:gd name="T2" fmla="*/ 1 w 12"/>
                <a:gd name="T3" fmla="*/ 54 h 57"/>
                <a:gd name="T4" fmla="*/ 6 w 12"/>
                <a:gd name="T5" fmla="*/ 54 h 57"/>
                <a:gd name="T6" fmla="*/ 12 w 12"/>
                <a:gd name="T7" fmla="*/ 3 h 57"/>
                <a:gd name="T8" fmla="*/ 7 w 12"/>
                <a:gd name="T9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7">
                  <a:moveTo>
                    <a:pt x="7" y="2"/>
                  </a:moveTo>
                  <a:cubicBezTo>
                    <a:pt x="4" y="19"/>
                    <a:pt x="2" y="37"/>
                    <a:pt x="1" y="54"/>
                  </a:cubicBezTo>
                  <a:cubicBezTo>
                    <a:pt x="0" y="57"/>
                    <a:pt x="5" y="57"/>
                    <a:pt x="6" y="54"/>
                  </a:cubicBezTo>
                  <a:cubicBezTo>
                    <a:pt x="8" y="37"/>
                    <a:pt x="11" y="20"/>
                    <a:pt x="12" y="3"/>
                  </a:cubicBezTo>
                  <a:cubicBezTo>
                    <a:pt x="12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5222E632-C013-498A-9DE2-7F71DC9A6CDF}"/>
              </a:ext>
            </a:extLst>
          </p:cNvPr>
          <p:cNvGrpSpPr/>
          <p:nvPr/>
        </p:nvGrpSpPr>
        <p:grpSpPr>
          <a:xfrm>
            <a:off x="3184890" y="20260"/>
            <a:ext cx="3513862" cy="2032500"/>
            <a:chOff x="772246" y="990844"/>
            <a:chExt cx="3513862" cy="2032500"/>
          </a:xfrm>
        </p:grpSpPr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xmlns="" id="{BC2CC777-9287-41BE-92B4-ED2B2CC04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9059" y="990844"/>
              <a:ext cx="3417049" cy="2032500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xmlns="" id="{7C758161-26ED-4520-9E7D-A01FFF6B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026" r="81400" b="4000"/>
            <a:stretch/>
          </p:blipFill>
          <p:spPr>
            <a:xfrm rot="19764936" flipH="1">
              <a:off x="772246" y="1608509"/>
              <a:ext cx="1006908" cy="83378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538219" y="2865405"/>
            <a:ext cx="3397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082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6" y="1271588"/>
            <a:ext cx="9197168" cy="408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2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811892"/>
            <a:ext cx="6011943" cy="3342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3456" y="1852270"/>
            <a:ext cx="51006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ABCD là: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1932" y="31443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+ 3 + 5 + 3 = 16 (cm)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0770" y="3935612"/>
            <a:ext cx="1425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1932" y="39356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+ 3) x 2 = 16 (cm)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833745" y="4581943"/>
            <a:ext cx="648929" cy="874667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902541" y="4800306"/>
            <a:ext cx="8967020" cy="1312607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chữ nhật ta lấy chiều dài cộng chiều rộng (cùng đơn vị đo) rồi nhân với 2.</a:t>
            </a:r>
          </a:p>
        </p:txBody>
      </p:sp>
    </p:spTree>
    <p:extLst>
      <p:ext uri="{BB962C8B-B14F-4D97-AF65-F5344CB8AC3E}">
        <p14:creationId xmlns:p14="http://schemas.microsoft.com/office/powerpoint/2010/main" val="10197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641</Words>
  <Application>Microsoft Office PowerPoint</Application>
  <PresentationFormat>Widescreen</PresentationFormat>
  <Paragraphs>93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#9Slide02 Noi dung dai</vt:lpstr>
      <vt:lpstr>Arial</vt:lpstr>
      <vt:lpstr>Calibri</vt:lpstr>
      <vt:lpstr>Cambria</vt:lpstr>
      <vt:lpstr>iCiel Cadena</vt:lpstr>
      <vt:lpstr>LNTH-Kids  Chinese Font 1</vt:lpstr>
      <vt:lpstr>OpenSans</vt:lpstr>
      <vt:lpstr>Time'</vt:lpstr>
      <vt:lpstr>Times New Roman</vt:lpstr>
      <vt:lpstr>UVN Van Chuong Nang</vt:lpstr>
      <vt:lpstr>Zilla Slab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52</cp:revision>
  <dcterms:created xsi:type="dcterms:W3CDTF">2022-07-15T05:41:18Z</dcterms:created>
  <dcterms:modified xsi:type="dcterms:W3CDTF">2023-02-08T02:45:05Z</dcterms:modified>
</cp:coreProperties>
</file>